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90" r:id="rId5"/>
    <p:sldId id="259" r:id="rId6"/>
    <p:sldId id="286" r:id="rId7"/>
    <p:sldId id="287" r:id="rId8"/>
    <p:sldId id="288" r:id="rId9"/>
    <p:sldId id="289" r:id="rId10"/>
    <p:sldId id="291" r:id="rId11"/>
    <p:sldId id="292" r:id="rId12"/>
    <p:sldId id="285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Space Mono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106BB-D74A-2F48-A66B-C11882AF5E9C}" v="3" dt="2023-09-28T22:44:56.077"/>
  </p1510:revLst>
</p1510:revInfo>
</file>

<file path=ppt/tableStyles.xml><?xml version="1.0" encoding="utf-8"?>
<a:tblStyleLst xmlns:a="http://schemas.openxmlformats.org/drawingml/2006/main" def="{93704470-E9E8-4AC5-A451-F1EC2055B182}">
  <a:tblStyle styleId="{93704470-E9E8-4AC5-A451-F1EC2055B1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0"/>
  </p:normalViewPr>
  <p:slideViewPr>
    <p:cSldViewPr snapToGrid="0">
      <p:cViewPr varScale="1">
        <p:scale>
          <a:sx n="109" d="100"/>
          <a:sy n="109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Romualdo Costa Filho" userId="a811325af1610333" providerId="LiveId" clId="{AD6106BB-D74A-2F48-A66B-C11882AF5E9C}"/>
    <pc:docChg chg="undo custSel addSld delSld modSld sldOrd">
      <pc:chgData name="José Romualdo Costa Filho" userId="a811325af1610333" providerId="LiveId" clId="{AD6106BB-D74A-2F48-A66B-C11882AF5E9C}" dt="2023-09-28T22:58:45.937" v="1011" actId="242"/>
      <pc:docMkLst>
        <pc:docMk/>
      </pc:docMkLst>
      <pc:sldChg chg="modSp mod">
        <pc:chgData name="José Romualdo Costa Filho" userId="a811325af1610333" providerId="LiveId" clId="{AD6106BB-D74A-2F48-A66B-C11882AF5E9C}" dt="2023-09-28T22:53:08.137" v="891" actId="113"/>
        <pc:sldMkLst>
          <pc:docMk/>
          <pc:sldMk cId="0" sldId="258"/>
        </pc:sldMkLst>
        <pc:spChg chg="mod">
          <ac:chgData name="José Romualdo Costa Filho" userId="a811325af1610333" providerId="LiveId" clId="{AD6106BB-D74A-2F48-A66B-C11882AF5E9C}" dt="2023-09-28T22:53:08.137" v="891" actId="113"/>
          <ac:spMkLst>
            <pc:docMk/>
            <pc:sldMk cId="0" sldId="258"/>
            <ac:spMk id="84" creationId="{00000000-0000-0000-0000-000000000000}"/>
          </ac:spMkLst>
        </pc:spChg>
      </pc:sldChg>
      <pc:sldChg chg="delSp modSp add del mod">
        <pc:chgData name="José Romualdo Costa Filho" userId="a811325af1610333" providerId="LiveId" clId="{AD6106BB-D74A-2F48-A66B-C11882AF5E9C}" dt="2023-09-28T22:56:08.348" v="894"/>
        <pc:sldMkLst>
          <pc:docMk/>
          <pc:sldMk cId="0" sldId="259"/>
        </pc:sldMkLst>
        <pc:spChg chg="mod">
          <ac:chgData name="José Romualdo Costa Filho" userId="a811325af1610333" providerId="LiveId" clId="{AD6106BB-D74A-2F48-A66B-C11882AF5E9C}" dt="2023-09-28T22:41:04.253" v="64" actId="20577"/>
          <ac:spMkLst>
            <pc:docMk/>
            <pc:sldMk cId="0" sldId="259"/>
            <ac:spMk id="89" creationId="{00000000-0000-0000-0000-000000000000}"/>
          </ac:spMkLst>
        </pc:spChg>
        <pc:spChg chg="mod">
          <ac:chgData name="José Romualdo Costa Filho" userId="a811325af1610333" providerId="LiveId" clId="{AD6106BB-D74A-2F48-A66B-C11882AF5E9C}" dt="2023-09-28T22:56:08.348" v="894"/>
          <ac:spMkLst>
            <pc:docMk/>
            <pc:sldMk cId="0" sldId="259"/>
            <ac:spMk id="90" creationId="{00000000-0000-0000-0000-000000000000}"/>
          </ac:spMkLst>
        </pc:spChg>
        <pc:picChg chg="del">
          <ac:chgData name="José Romualdo Costa Filho" userId="a811325af1610333" providerId="LiveId" clId="{AD6106BB-D74A-2F48-A66B-C11882AF5E9C}" dt="2023-09-28T22:42:54.567" v="139" actId="478"/>
          <ac:picMkLst>
            <pc:docMk/>
            <pc:sldMk cId="0" sldId="259"/>
            <ac:picMk id="91" creationId="{00000000-0000-0000-0000-000000000000}"/>
          </ac:picMkLst>
        </pc:picChg>
      </pc:sldChg>
      <pc:sldChg chg="modSp add mod">
        <pc:chgData name="José Romualdo Costa Filho" userId="a811325af1610333" providerId="LiveId" clId="{AD6106BB-D74A-2F48-A66B-C11882AF5E9C}" dt="2023-09-28T22:45:48.067" v="466" actId="20577"/>
        <pc:sldMkLst>
          <pc:docMk/>
          <pc:sldMk cId="2910716210" sldId="286"/>
        </pc:sldMkLst>
        <pc:spChg chg="mod">
          <ac:chgData name="José Romualdo Costa Filho" userId="a811325af1610333" providerId="LiveId" clId="{AD6106BB-D74A-2F48-A66B-C11882AF5E9C}" dt="2023-09-28T22:45:48.067" v="466" actId="20577"/>
          <ac:spMkLst>
            <pc:docMk/>
            <pc:sldMk cId="2910716210" sldId="286"/>
            <ac:spMk id="90" creationId="{00000000-0000-0000-0000-000000000000}"/>
          </ac:spMkLst>
        </pc:spChg>
      </pc:sldChg>
      <pc:sldChg chg="modSp add mod">
        <pc:chgData name="José Romualdo Costa Filho" userId="a811325af1610333" providerId="LiveId" clId="{AD6106BB-D74A-2F48-A66B-C11882AF5E9C}" dt="2023-09-28T22:49:21.596" v="673" actId="14100"/>
        <pc:sldMkLst>
          <pc:docMk/>
          <pc:sldMk cId="186134763" sldId="287"/>
        </pc:sldMkLst>
        <pc:spChg chg="mod">
          <ac:chgData name="José Romualdo Costa Filho" userId="a811325af1610333" providerId="LiveId" clId="{AD6106BB-D74A-2F48-A66B-C11882AF5E9C}" dt="2023-09-28T22:49:21.596" v="673" actId="14100"/>
          <ac:spMkLst>
            <pc:docMk/>
            <pc:sldMk cId="186134763" sldId="287"/>
            <ac:spMk id="90" creationId="{00000000-0000-0000-0000-000000000000}"/>
          </ac:spMkLst>
        </pc:spChg>
      </pc:sldChg>
      <pc:sldChg chg="modSp add mod">
        <pc:chgData name="José Romualdo Costa Filho" userId="a811325af1610333" providerId="LiveId" clId="{AD6106BB-D74A-2F48-A66B-C11882AF5E9C}" dt="2023-09-28T22:47:52.761" v="553" actId="108"/>
        <pc:sldMkLst>
          <pc:docMk/>
          <pc:sldMk cId="1090712632" sldId="288"/>
        </pc:sldMkLst>
        <pc:spChg chg="mod">
          <ac:chgData name="José Romualdo Costa Filho" userId="a811325af1610333" providerId="LiveId" clId="{AD6106BB-D74A-2F48-A66B-C11882AF5E9C}" dt="2023-09-28T22:47:52.761" v="553" actId="108"/>
          <ac:spMkLst>
            <pc:docMk/>
            <pc:sldMk cId="1090712632" sldId="288"/>
            <ac:spMk id="90" creationId="{00000000-0000-0000-0000-000000000000}"/>
          </ac:spMkLst>
        </pc:spChg>
      </pc:sldChg>
      <pc:sldChg chg="modSp add mod">
        <pc:chgData name="José Romualdo Costa Filho" userId="a811325af1610333" providerId="LiveId" clId="{AD6106BB-D74A-2F48-A66B-C11882AF5E9C}" dt="2023-09-28T22:48:32.689" v="671" actId="20577"/>
        <pc:sldMkLst>
          <pc:docMk/>
          <pc:sldMk cId="3281795833" sldId="289"/>
        </pc:sldMkLst>
        <pc:spChg chg="mod">
          <ac:chgData name="José Romualdo Costa Filho" userId="a811325af1610333" providerId="LiveId" clId="{AD6106BB-D74A-2F48-A66B-C11882AF5E9C}" dt="2023-09-28T22:48:32.689" v="671" actId="20577"/>
          <ac:spMkLst>
            <pc:docMk/>
            <pc:sldMk cId="3281795833" sldId="289"/>
            <ac:spMk id="90" creationId="{00000000-0000-0000-0000-000000000000}"/>
          </ac:spMkLst>
        </pc:spChg>
      </pc:sldChg>
      <pc:sldChg chg="modSp add mod ord">
        <pc:chgData name="José Romualdo Costa Filho" userId="a811325af1610333" providerId="LiveId" clId="{AD6106BB-D74A-2F48-A66B-C11882AF5E9C}" dt="2023-09-28T22:51:07.059" v="682" actId="20578"/>
        <pc:sldMkLst>
          <pc:docMk/>
          <pc:sldMk cId="3679034900" sldId="290"/>
        </pc:sldMkLst>
        <pc:spChg chg="mod">
          <ac:chgData name="José Romualdo Costa Filho" userId="a811325af1610333" providerId="LiveId" clId="{AD6106BB-D74A-2F48-A66B-C11882AF5E9C}" dt="2023-09-28T22:51:04.056" v="681" actId="20577"/>
          <ac:spMkLst>
            <pc:docMk/>
            <pc:sldMk cId="3679034900" sldId="290"/>
            <ac:spMk id="90" creationId="{00000000-0000-0000-0000-000000000000}"/>
          </ac:spMkLst>
        </pc:spChg>
      </pc:sldChg>
      <pc:sldChg chg="modSp add mod">
        <pc:chgData name="José Romualdo Costa Filho" userId="a811325af1610333" providerId="LiveId" clId="{AD6106BB-D74A-2F48-A66B-C11882AF5E9C}" dt="2023-09-28T22:57:30.621" v="993" actId="20577"/>
        <pc:sldMkLst>
          <pc:docMk/>
          <pc:sldMk cId="698529925" sldId="291"/>
        </pc:sldMkLst>
        <pc:spChg chg="mod">
          <ac:chgData name="José Romualdo Costa Filho" userId="a811325af1610333" providerId="LiveId" clId="{AD6106BB-D74A-2F48-A66B-C11882AF5E9C}" dt="2023-09-28T22:57:30.621" v="993" actId="20577"/>
          <ac:spMkLst>
            <pc:docMk/>
            <pc:sldMk cId="698529925" sldId="291"/>
            <ac:spMk id="90" creationId="{00000000-0000-0000-0000-000000000000}"/>
          </ac:spMkLst>
        </pc:spChg>
      </pc:sldChg>
      <pc:sldChg chg="modSp add mod">
        <pc:chgData name="José Romualdo Costa Filho" userId="a811325af1610333" providerId="LiveId" clId="{AD6106BB-D74A-2F48-A66B-C11882AF5E9C}" dt="2023-09-28T22:58:45.937" v="1011" actId="242"/>
        <pc:sldMkLst>
          <pc:docMk/>
          <pc:sldMk cId="178836766" sldId="292"/>
        </pc:sldMkLst>
        <pc:spChg chg="mod">
          <ac:chgData name="José Romualdo Costa Filho" userId="a811325af1610333" providerId="LiveId" clId="{AD6106BB-D74A-2F48-A66B-C11882AF5E9C}" dt="2023-09-28T22:58:45.937" v="1011" actId="242"/>
          <ac:spMkLst>
            <pc:docMk/>
            <pc:sldMk cId="178836766" sldId="292"/>
            <ac:spMk id="90" creationId="{00000000-0000-0000-0000-000000000000}"/>
          </ac:spMkLst>
        </pc:spChg>
      </pc:sldChg>
      <pc:sldChg chg="add del">
        <pc:chgData name="José Romualdo Costa Filho" userId="a811325af1610333" providerId="LiveId" clId="{AD6106BB-D74A-2F48-A66B-C11882AF5E9C}" dt="2023-09-28T22:43:12.462" v="188" actId="2696"/>
        <pc:sldMkLst>
          <pc:docMk/>
          <pc:sldMk cId="3153818329" sldId="571"/>
        </pc:sldMkLst>
      </pc:sldChg>
      <pc:sldChg chg="add del">
        <pc:chgData name="José Romualdo Costa Filho" userId="a811325af1610333" providerId="LiveId" clId="{AD6106BB-D74A-2F48-A66B-C11882AF5E9C}" dt="2023-09-28T22:43:12.491" v="198" actId="2696"/>
        <pc:sldMkLst>
          <pc:docMk/>
          <pc:sldMk cId="2254594741" sldId="572"/>
        </pc:sldMkLst>
      </pc:sldChg>
      <pc:sldChg chg="add del">
        <pc:chgData name="José Romualdo Costa Filho" userId="a811325af1610333" providerId="LiveId" clId="{AD6106BB-D74A-2F48-A66B-C11882AF5E9C}" dt="2023-09-28T22:43:12.511" v="203" actId="2696"/>
        <pc:sldMkLst>
          <pc:docMk/>
          <pc:sldMk cId="288018830" sldId="573"/>
        </pc:sldMkLst>
      </pc:sldChg>
      <pc:sldChg chg="add del">
        <pc:chgData name="José Romualdo Costa Filho" userId="a811325af1610333" providerId="LiveId" clId="{AD6106BB-D74A-2F48-A66B-C11882AF5E9C}" dt="2023-09-28T22:43:12.518" v="205" actId="2696"/>
        <pc:sldMkLst>
          <pc:docMk/>
          <pc:sldMk cId="3961052999" sldId="574"/>
        </pc:sldMkLst>
      </pc:sldChg>
      <pc:sldChg chg="add del">
        <pc:chgData name="José Romualdo Costa Filho" userId="a811325af1610333" providerId="LiveId" clId="{AD6106BB-D74A-2F48-A66B-C11882AF5E9C}" dt="2023-09-28T22:43:12.492" v="199" actId="2696"/>
        <pc:sldMkLst>
          <pc:docMk/>
          <pc:sldMk cId="291686164" sldId="575"/>
        </pc:sldMkLst>
      </pc:sldChg>
      <pc:sldChg chg="add del">
        <pc:chgData name="José Romualdo Costa Filho" userId="a811325af1610333" providerId="LiveId" clId="{AD6106BB-D74A-2F48-A66B-C11882AF5E9C}" dt="2023-09-28T22:43:12.463" v="189" actId="2696"/>
        <pc:sldMkLst>
          <pc:docMk/>
          <pc:sldMk cId="411330330" sldId="576"/>
        </pc:sldMkLst>
      </pc:sldChg>
      <pc:sldChg chg="add del">
        <pc:chgData name="José Romualdo Costa Filho" userId="a811325af1610333" providerId="LiveId" clId="{AD6106BB-D74A-2F48-A66B-C11882AF5E9C}" dt="2023-09-28T22:43:12.494" v="202" actId="2696"/>
        <pc:sldMkLst>
          <pc:docMk/>
          <pc:sldMk cId="4105801510" sldId="577"/>
        </pc:sldMkLst>
      </pc:sldChg>
      <pc:sldChg chg="add del">
        <pc:chgData name="José Romualdo Costa Filho" userId="a811325af1610333" providerId="LiveId" clId="{AD6106BB-D74A-2F48-A66B-C11882AF5E9C}" dt="2023-09-28T22:43:12.472" v="197" actId="2696"/>
        <pc:sldMkLst>
          <pc:docMk/>
          <pc:sldMk cId="79810733" sldId="578"/>
        </pc:sldMkLst>
      </pc:sldChg>
      <pc:sldChg chg="add del">
        <pc:chgData name="José Romualdo Costa Filho" userId="a811325af1610333" providerId="LiveId" clId="{AD6106BB-D74A-2F48-A66B-C11882AF5E9C}" dt="2023-09-28T22:43:12.465" v="190" actId="2696"/>
        <pc:sldMkLst>
          <pc:docMk/>
          <pc:sldMk cId="429482430" sldId="579"/>
        </pc:sldMkLst>
      </pc:sldChg>
      <pc:sldChg chg="add del">
        <pc:chgData name="José Romualdo Costa Filho" userId="a811325af1610333" providerId="LiveId" clId="{AD6106BB-D74A-2F48-A66B-C11882AF5E9C}" dt="2023-09-28T22:43:12.470" v="195" actId="2696"/>
        <pc:sldMkLst>
          <pc:docMk/>
          <pc:sldMk cId="2942238957" sldId="580"/>
        </pc:sldMkLst>
      </pc:sldChg>
      <pc:sldChg chg="add del">
        <pc:chgData name="José Romualdo Costa Filho" userId="a811325af1610333" providerId="LiveId" clId="{AD6106BB-D74A-2F48-A66B-C11882AF5E9C}" dt="2023-09-28T22:43:12.471" v="196" actId="2696"/>
        <pc:sldMkLst>
          <pc:docMk/>
          <pc:sldMk cId="2554686617" sldId="581"/>
        </pc:sldMkLst>
      </pc:sldChg>
      <pc:sldChg chg="add del">
        <pc:chgData name="José Romualdo Costa Filho" userId="a811325af1610333" providerId="LiveId" clId="{AD6106BB-D74A-2F48-A66B-C11882AF5E9C}" dt="2023-09-28T22:43:12.528" v="209" actId="2696"/>
        <pc:sldMkLst>
          <pc:docMk/>
          <pc:sldMk cId="1006724354" sldId="582"/>
        </pc:sldMkLst>
      </pc:sldChg>
      <pc:sldChg chg="add del">
        <pc:chgData name="José Romualdo Costa Filho" userId="a811325af1610333" providerId="LiveId" clId="{AD6106BB-D74A-2F48-A66B-C11882AF5E9C}" dt="2023-09-28T22:43:12.512" v="204" actId="2696"/>
        <pc:sldMkLst>
          <pc:docMk/>
          <pc:sldMk cId="2867608477" sldId="583"/>
        </pc:sldMkLst>
      </pc:sldChg>
      <pc:sldChg chg="add del">
        <pc:chgData name="José Romualdo Costa Filho" userId="a811325af1610333" providerId="LiveId" clId="{AD6106BB-D74A-2F48-A66B-C11882AF5E9C}" dt="2023-09-28T22:43:12.536" v="210" actId="2696"/>
        <pc:sldMkLst>
          <pc:docMk/>
          <pc:sldMk cId="2392317553" sldId="584"/>
        </pc:sldMkLst>
      </pc:sldChg>
      <pc:sldChg chg="add del">
        <pc:chgData name="José Romualdo Costa Filho" userId="a811325af1610333" providerId="LiveId" clId="{AD6106BB-D74A-2F48-A66B-C11882AF5E9C}" dt="2023-09-28T22:43:12.494" v="201" actId="2696"/>
        <pc:sldMkLst>
          <pc:docMk/>
          <pc:sldMk cId="4144491265" sldId="585"/>
        </pc:sldMkLst>
      </pc:sldChg>
      <pc:sldChg chg="add del">
        <pc:chgData name="José Romualdo Costa Filho" userId="a811325af1610333" providerId="LiveId" clId="{AD6106BB-D74A-2F48-A66B-C11882AF5E9C}" dt="2023-09-28T22:43:12.469" v="194" actId="2696"/>
        <pc:sldMkLst>
          <pc:docMk/>
          <pc:sldMk cId="3365714781" sldId="588"/>
        </pc:sldMkLst>
      </pc:sldChg>
      <pc:sldChg chg="add del">
        <pc:chgData name="José Romualdo Costa Filho" userId="a811325af1610333" providerId="LiveId" clId="{AD6106BB-D74A-2F48-A66B-C11882AF5E9C}" dt="2023-09-28T22:43:12.519" v="206" actId="2696"/>
        <pc:sldMkLst>
          <pc:docMk/>
          <pc:sldMk cId="200131496" sldId="589"/>
        </pc:sldMkLst>
      </pc:sldChg>
      <pc:sldChg chg="add del">
        <pc:chgData name="José Romualdo Costa Filho" userId="a811325af1610333" providerId="LiveId" clId="{AD6106BB-D74A-2F48-A66B-C11882AF5E9C}" dt="2023-09-28T22:43:12.521" v="208" actId="2696"/>
        <pc:sldMkLst>
          <pc:docMk/>
          <pc:sldMk cId="706525974" sldId="590"/>
        </pc:sldMkLst>
      </pc:sldChg>
      <pc:sldChg chg="add del">
        <pc:chgData name="José Romualdo Costa Filho" userId="a811325af1610333" providerId="LiveId" clId="{AD6106BB-D74A-2F48-A66B-C11882AF5E9C}" dt="2023-09-28T22:43:12.493" v="200" actId="2696"/>
        <pc:sldMkLst>
          <pc:docMk/>
          <pc:sldMk cId="1087486760" sldId="591"/>
        </pc:sldMkLst>
      </pc:sldChg>
      <pc:sldChg chg="add del">
        <pc:chgData name="José Romualdo Costa Filho" userId="a811325af1610333" providerId="LiveId" clId="{AD6106BB-D74A-2F48-A66B-C11882AF5E9C}" dt="2023-09-28T22:43:12.467" v="192" actId="2696"/>
        <pc:sldMkLst>
          <pc:docMk/>
          <pc:sldMk cId="2593735621" sldId="592"/>
        </pc:sldMkLst>
      </pc:sldChg>
      <pc:sldChg chg="add del">
        <pc:chgData name="José Romualdo Costa Filho" userId="a811325af1610333" providerId="LiveId" clId="{AD6106BB-D74A-2F48-A66B-C11882AF5E9C}" dt="2023-09-28T22:43:12.468" v="193" actId="2696"/>
        <pc:sldMkLst>
          <pc:docMk/>
          <pc:sldMk cId="2869929958" sldId="593"/>
        </pc:sldMkLst>
      </pc:sldChg>
      <pc:sldChg chg="add del">
        <pc:chgData name="José Romualdo Costa Filho" userId="a811325af1610333" providerId="LiveId" clId="{AD6106BB-D74A-2F48-A66B-C11882AF5E9C}" dt="2023-09-28T22:43:12.520" v="207" actId="2696"/>
        <pc:sldMkLst>
          <pc:docMk/>
          <pc:sldMk cId="3169964468" sldId="594"/>
        </pc:sldMkLst>
      </pc:sldChg>
      <pc:sldChg chg="add del">
        <pc:chgData name="José Romualdo Costa Filho" userId="a811325af1610333" providerId="LiveId" clId="{AD6106BB-D74A-2F48-A66B-C11882AF5E9C}" dt="2023-09-28T22:43:12.466" v="191" actId="2696"/>
        <pc:sldMkLst>
          <pc:docMk/>
          <pc:sldMk cId="1046568410" sldId="595"/>
        </pc:sldMkLst>
      </pc:sldChg>
    </pc:docChg>
  </pc:docChgLst>
  <pc:docChgLst>
    <pc:chgData name="José Romualdo Costa Filho" userId="a811325af1610333" providerId="LiveId" clId="{29B5D0B3-11DD-48AD-AC5F-D1FD7749267C}"/>
    <pc:docChg chg="custSel addSld delSld modSld sldOrd">
      <pc:chgData name="José Romualdo Costa Filho" userId="a811325af1610333" providerId="LiveId" clId="{29B5D0B3-11DD-48AD-AC5F-D1FD7749267C}" dt="2023-03-09T20:34:31.046" v="370" actId="47"/>
      <pc:docMkLst>
        <pc:docMk/>
      </pc:docMkLst>
      <pc:sldChg chg="modSp mod">
        <pc:chgData name="José Romualdo Costa Filho" userId="a811325af1610333" providerId="LiveId" clId="{29B5D0B3-11DD-48AD-AC5F-D1FD7749267C}" dt="2023-03-09T19:48:43.219" v="86" actId="20577"/>
        <pc:sldMkLst>
          <pc:docMk/>
          <pc:sldMk cId="0" sldId="258"/>
        </pc:sldMkLst>
        <pc:spChg chg="mod">
          <ac:chgData name="José Romualdo Costa Filho" userId="a811325af1610333" providerId="LiveId" clId="{29B5D0B3-11DD-48AD-AC5F-D1FD7749267C}" dt="2023-03-09T19:48:43.219" v="86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29B5D0B3-11DD-48AD-AC5F-D1FD7749267C}" dt="2023-03-09T19:51:37.847" v="124" actId="20577"/>
        <pc:sldMkLst>
          <pc:docMk/>
          <pc:sldMk cId="0" sldId="259"/>
        </pc:sldMkLst>
        <pc:spChg chg="mod">
          <ac:chgData name="José Romualdo Costa Filho" userId="a811325af1610333" providerId="LiveId" clId="{29B5D0B3-11DD-48AD-AC5F-D1FD7749267C}" dt="2023-03-09T19:51:37.847" v="124" actId="20577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 mod">
        <pc:chgData name="José Romualdo Costa Filho" userId="a811325af1610333" providerId="LiveId" clId="{29B5D0B3-11DD-48AD-AC5F-D1FD7749267C}" dt="2023-03-09T19:51:24.711" v="89" actId="14100"/>
        <pc:sldMkLst>
          <pc:docMk/>
          <pc:sldMk cId="0" sldId="260"/>
        </pc:sldMkLst>
        <pc:picChg chg="add mod">
          <ac:chgData name="José Romualdo Costa Filho" userId="a811325af1610333" providerId="LiveId" clId="{29B5D0B3-11DD-48AD-AC5F-D1FD7749267C}" dt="2023-03-09T19:51:24.711" v="89" actId="14100"/>
          <ac:picMkLst>
            <pc:docMk/>
            <pc:sldMk cId="0" sldId="260"/>
            <ac:picMk id="2" creationId="{9D5F9A23-658C-B3A6-5928-53582B503F8E}"/>
          </ac:picMkLst>
        </pc:picChg>
        <pc:picChg chg="del">
          <ac:chgData name="José Romualdo Costa Filho" userId="a811325af1610333" providerId="LiveId" clId="{29B5D0B3-11DD-48AD-AC5F-D1FD7749267C}" dt="2023-03-09T19:51:19.426" v="87" actId="478"/>
          <ac:picMkLst>
            <pc:docMk/>
            <pc:sldMk cId="0" sldId="260"/>
            <ac:picMk id="3" creationId="{56BB3FF7-A740-D6DB-2D02-CFF0B55B741B}"/>
          </ac:picMkLst>
        </pc:picChg>
      </pc:sldChg>
      <pc:sldChg chg="add del">
        <pc:chgData name="José Romualdo Costa Filho" userId="a811325af1610333" providerId="LiveId" clId="{29B5D0B3-11DD-48AD-AC5F-D1FD7749267C}" dt="2023-03-09T20:34:31.046" v="370" actId="47"/>
        <pc:sldMkLst>
          <pc:docMk/>
          <pc:sldMk cId="0" sldId="261"/>
        </pc:sldMkLst>
      </pc:sldChg>
      <pc:sldChg chg="add">
        <pc:chgData name="José Romualdo Costa Filho" userId="a811325af1610333" providerId="LiveId" clId="{29B5D0B3-11DD-48AD-AC5F-D1FD7749267C}" dt="2023-03-09T20:34:21.933" v="369"/>
        <pc:sldMkLst>
          <pc:docMk/>
          <pc:sldMk cId="0" sldId="262"/>
        </pc:sldMkLst>
      </pc:sldChg>
      <pc:sldChg chg="modSp mod">
        <pc:chgData name="José Romualdo Costa Filho" userId="a811325af1610333" providerId="LiveId" clId="{29B5D0B3-11DD-48AD-AC5F-D1FD7749267C}" dt="2023-03-09T19:57:07.764" v="159" actId="20577"/>
        <pc:sldMkLst>
          <pc:docMk/>
          <pc:sldMk cId="0" sldId="263"/>
        </pc:sldMkLst>
        <pc:spChg chg="mod">
          <ac:chgData name="José Romualdo Costa Filho" userId="a811325af1610333" providerId="LiveId" clId="{29B5D0B3-11DD-48AD-AC5F-D1FD7749267C}" dt="2023-03-09T19:57:07.764" v="159" actId="20577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19:52:11.782" v="143" actId="20577"/>
          <ac:spMkLst>
            <pc:docMk/>
            <pc:sldMk cId="0" sldId="263"/>
            <ac:spMk id="123" creationId="{00000000-0000-0000-0000-000000000000}"/>
          </ac:spMkLst>
        </pc:spChg>
      </pc:sldChg>
      <pc:sldChg chg="add">
        <pc:chgData name="José Romualdo Costa Filho" userId="a811325af1610333" providerId="LiveId" clId="{29B5D0B3-11DD-48AD-AC5F-D1FD7749267C}" dt="2023-03-09T20:34:21.933" v="369"/>
        <pc:sldMkLst>
          <pc:docMk/>
          <pc:sldMk cId="0" sldId="264"/>
        </pc:sldMkLst>
      </pc:sldChg>
      <pc:sldChg chg="modSp mod">
        <pc:chgData name="José Romualdo Costa Filho" userId="a811325af1610333" providerId="LiveId" clId="{29B5D0B3-11DD-48AD-AC5F-D1FD7749267C}" dt="2023-03-09T20:10:04.096" v="185" actId="122"/>
        <pc:sldMkLst>
          <pc:docMk/>
          <pc:sldMk cId="0" sldId="269"/>
        </pc:sldMkLst>
        <pc:spChg chg="mod">
          <ac:chgData name="José Romualdo Costa Filho" userId="a811325af1610333" providerId="LiveId" clId="{29B5D0B3-11DD-48AD-AC5F-D1FD7749267C}" dt="2023-03-09T20:10:04.096" v="185" actId="122"/>
          <ac:spMkLst>
            <pc:docMk/>
            <pc:sldMk cId="0" sldId="269"/>
            <ac:spMk id="185" creationId="{00000000-0000-0000-0000-000000000000}"/>
          </ac:spMkLst>
        </pc:spChg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1531376204" sldId="286"/>
        </pc:sldMkLst>
      </pc:sldChg>
      <pc:sldChg chg="del">
        <pc:chgData name="José Romualdo Costa Filho" userId="a811325af1610333" providerId="LiveId" clId="{29B5D0B3-11DD-48AD-AC5F-D1FD7749267C}" dt="2023-03-09T20:16:35.052" v="225" actId="47"/>
        <pc:sldMkLst>
          <pc:docMk/>
          <pc:sldMk cId="1989988040" sldId="295"/>
        </pc:sldMkLst>
      </pc:sldChg>
      <pc:sldChg chg="ord">
        <pc:chgData name="José Romualdo Costa Filho" userId="a811325af1610333" providerId="LiveId" clId="{29B5D0B3-11DD-48AD-AC5F-D1FD7749267C}" dt="2023-03-09T20:29:46.302" v="348"/>
        <pc:sldMkLst>
          <pc:docMk/>
          <pc:sldMk cId="39332612" sldId="302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442209524" sldId="315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1910613902" sldId="316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1962637238" sldId="317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813356134" sldId="318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3485694891" sldId="319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3602448463" sldId="320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175195441" sldId="321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1944833191" sldId="322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228721597" sldId="323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502382186" sldId="324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2163567851" sldId="325"/>
        </pc:sldMkLst>
      </pc:sldChg>
      <pc:sldChg chg="del">
        <pc:chgData name="José Romualdo Costa Filho" userId="a811325af1610333" providerId="LiveId" clId="{29B5D0B3-11DD-48AD-AC5F-D1FD7749267C}" dt="2023-03-09T20:10:26.468" v="188" actId="47"/>
        <pc:sldMkLst>
          <pc:docMk/>
          <pc:sldMk cId="3157051470" sldId="326"/>
        </pc:sldMkLst>
      </pc:sldChg>
      <pc:sldChg chg="addSp delSp modSp mod">
        <pc:chgData name="José Romualdo Costa Filho" userId="a811325af1610333" providerId="LiveId" clId="{29B5D0B3-11DD-48AD-AC5F-D1FD7749267C}" dt="2023-03-09T20:18:03.401" v="251" actId="478"/>
        <pc:sldMkLst>
          <pc:docMk/>
          <pc:sldMk cId="4198760011" sldId="327"/>
        </pc:sldMkLst>
        <pc:spChg chg="del mod">
          <ac:chgData name="José Romualdo Costa Filho" userId="a811325af1610333" providerId="LiveId" clId="{29B5D0B3-11DD-48AD-AC5F-D1FD7749267C}" dt="2023-03-09T20:10:40.547" v="201" actId="478"/>
          <ac:spMkLst>
            <pc:docMk/>
            <pc:sldMk cId="4198760011" sldId="327"/>
            <ac:spMk id="4" creationId="{F796F4AA-4A7E-B2A6-C5DD-DFF0EAF2A1A6}"/>
          </ac:spMkLst>
        </pc:spChg>
        <pc:spChg chg="add del mod">
          <ac:chgData name="José Romualdo Costa Filho" userId="a811325af1610333" providerId="LiveId" clId="{29B5D0B3-11DD-48AD-AC5F-D1FD7749267C}" dt="2023-03-09T20:18:03.401" v="251" actId="478"/>
          <ac:spMkLst>
            <pc:docMk/>
            <pc:sldMk cId="4198760011" sldId="327"/>
            <ac:spMk id="5" creationId="{1AEA2F19-9756-2F4E-BF6A-35B03CEB1E47}"/>
          </ac:spMkLst>
        </pc:spChg>
        <pc:spChg chg="del">
          <ac:chgData name="José Romualdo Costa Filho" userId="a811325af1610333" providerId="LiveId" clId="{29B5D0B3-11DD-48AD-AC5F-D1FD7749267C}" dt="2023-03-09T20:17:59.738" v="250" actId="478"/>
          <ac:spMkLst>
            <pc:docMk/>
            <pc:sldMk cId="4198760011" sldId="327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20:17:03.922" v="244"/>
          <ac:spMkLst>
            <pc:docMk/>
            <pc:sldMk cId="4198760011" sldId="327"/>
            <ac:spMk id="123" creationId="{00000000-0000-0000-0000-000000000000}"/>
          </ac:spMkLst>
        </pc:spChg>
        <pc:picChg chg="del">
          <ac:chgData name="José Romualdo Costa Filho" userId="a811325af1610333" providerId="LiveId" clId="{29B5D0B3-11DD-48AD-AC5F-D1FD7749267C}" dt="2023-03-09T20:10:35.282" v="199" actId="478"/>
          <ac:picMkLst>
            <pc:docMk/>
            <pc:sldMk cId="4198760011" sldId="327"/>
            <ac:picMk id="3" creationId="{E7CDF15E-6B83-6EEC-8E98-68DE79521EB7}"/>
          </ac:picMkLst>
        </pc:picChg>
        <pc:picChg chg="add mod">
          <ac:chgData name="José Romualdo Costa Filho" userId="a811325af1610333" providerId="LiveId" clId="{29B5D0B3-11DD-48AD-AC5F-D1FD7749267C}" dt="2023-03-09T20:17:56.274" v="249" actId="12788"/>
          <ac:picMkLst>
            <pc:docMk/>
            <pc:sldMk cId="4198760011" sldId="327"/>
            <ac:picMk id="2050" creationId="{CA017947-85C6-F294-1FF5-9EA5E7A787D0}"/>
          </ac:picMkLst>
        </pc:picChg>
      </pc:sldChg>
      <pc:sldChg chg="modSp add del mod">
        <pc:chgData name="José Romualdo Costa Filho" userId="a811325af1610333" providerId="LiveId" clId="{29B5D0B3-11DD-48AD-AC5F-D1FD7749267C}" dt="2023-03-09T19:58:23.605" v="168" actId="47"/>
        <pc:sldMkLst>
          <pc:docMk/>
          <pc:sldMk cId="1123829538" sldId="328"/>
        </pc:sldMkLst>
        <pc:spChg chg="mod">
          <ac:chgData name="José Romualdo Costa Filho" userId="a811325af1610333" providerId="LiveId" clId="{29B5D0B3-11DD-48AD-AC5F-D1FD7749267C}" dt="2023-03-09T19:57:23.504" v="161" actId="20577"/>
          <ac:spMkLst>
            <pc:docMk/>
            <pc:sldMk cId="1123829538" sldId="328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29B5D0B3-11DD-48AD-AC5F-D1FD7749267C}" dt="2023-03-09T19:57:02.881" v="157" actId="6549"/>
        <pc:sldMkLst>
          <pc:docMk/>
          <pc:sldMk cId="3495590241" sldId="329"/>
        </pc:sldMkLst>
        <pc:spChg chg="mod">
          <ac:chgData name="José Romualdo Costa Filho" userId="a811325af1610333" providerId="LiveId" clId="{29B5D0B3-11DD-48AD-AC5F-D1FD7749267C}" dt="2023-03-09T19:57:02.881" v="157" actId="6549"/>
          <ac:spMkLst>
            <pc:docMk/>
            <pc:sldMk cId="3495590241" sldId="329"/>
            <ac:spMk id="121" creationId="{00000000-0000-0000-0000-000000000000}"/>
          </ac:spMkLst>
        </pc:spChg>
      </pc:sldChg>
      <pc:sldChg chg="modSp add del mod">
        <pc:chgData name="José Romualdo Costa Filho" userId="a811325af1610333" providerId="LiveId" clId="{29B5D0B3-11DD-48AD-AC5F-D1FD7749267C}" dt="2023-03-09T19:58:23.605" v="168" actId="47"/>
        <pc:sldMkLst>
          <pc:docMk/>
          <pc:sldMk cId="137096291" sldId="330"/>
        </pc:sldMkLst>
        <pc:spChg chg="mod">
          <ac:chgData name="José Romualdo Costa Filho" userId="a811325af1610333" providerId="LiveId" clId="{29B5D0B3-11DD-48AD-AC5F-D1FD7749267C}" dt="2023-03-09T19:57:28.172" v="162" actId="6549"/>
          <ac:spMkLst>
            <pc:docMk/>
            <pc:sldMk cId="137096291" sldId="330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29B5D0B3-11DD-48AD-AC5F-D1FD7749267C}" dt="2023-03-09T19:58:18.409" v="167" actId="113"/>
        <pc:sldMkLst>
          <pc:docMk/>
          <pc:sldMk cId="1662020121" sldId="331"/>
        </pc:sldMkLst>
        <pc:spChg chg="mod">
          <ac:chgData name="José Romualdo Costa Filho" userId="a811325af1610333" providerId="LiveId" clId="{29B5D0B3-11DD-48AD-AC5F-D1FD7749267C}" dt="2023-03-09T19:58:18.409" v="167" actId="113"/>
          <ac:spMkLst>
            <pc:docMk/>
            <pc:sldMk cId="1662020121" sldId="331"/>
            <ac:spMk id="121" creationId="{00000000-0000-0000-0000-000000000000}"/>
          </ac:spMkLst>
        </pc:spChg>
      </pc:sldChg>
      <pc:sldChg chg="addSp delSp modSp add mod ord">
        <pc:chgData name="José Romualdo Costa Filho" userId="a811325af1610333" providerId="LiveId" clId="{29B5D0B3-11DD-48AD-AC5F-D1FD7749267C}" dt="2023-03-09T20:01:15.438" v="177"/>
        <pc:sldMkLst>
          <pc:docMk/>
          <pc:sldMk cId="444027185" sldId="332"/>
        </pc:sldMkLst>
        <pc:spChg chg="add del mod">
          <ac:chgData name="José Romualdo Costa Filho" userId="a811325af1610333" providerId="LiveId" clId="{29B5D0B3-11DD-48AD-AC5F-D1FD7749267C}" dt="2023-03-09T20:00:56.269" v="171" actId="478"/>
          <ac:spMkLst>
            <pc:docMk/>
            <pc:sldMk cId="444027185" sldId="332"/>
            <ac:spMk id="3" creationId="{3F4BDBAD-9998-09A9-4AB5-6EC6B696ED97}"/>
          </ac:spMkLst>
        </pc:spChg>
        <pc:spChg chg="del">
          <ac:chgData name="José Romualdo Costa Filho" userId="a811325af1610333" providerId="LiveId" clId="{29B5D0B3-11DD-48AD-AC5F-D1FD7749267C}" dt="2023-03-09T20:00:52.873" v="170" actId="478"/>
          <ac:spMkLst>
            <pc:docMk/>
            <pc:sldMk cId="444027185" sldId="332"/>
            <ac:spMk id="186" creationId="{00000000-0000-0000-0000-000000000000}"/>
          </ac:spMkLst>
        </pc:spChg>
        <pc:picChg chg="add mod">
          <ac:chgData name="José Romualdo Costa Filho" userId="a811325af1610333" providerId="LiveId" clId="{29B5D0B3-11DD-48AD-AC5F-D1FD7749267C}" dt="2023-03-09T20:01:09.900" v="175" actId="12788"/>
          <ac:picMkLst>
            <pc:docMk/>
            <pc:sldMk cId="444027185" sldId="332"/>
            <ac:picMk id="1026" creationId="{1D4BB95E-FD59-FE78-192A-632FA26E0BED}"/>
          </ac:picMkLst>
        </pc:picChg>
      </pc:sldChg>
      <pc:sldChg chg="modSp add mod ord">
        <pc:chgData name="José Romualdo Costa Filho" userId="a811325af1610333" providerId="LiveId" clId="{29B5D0B3-11DD-48AD-AC5F-D1FD7749267C}" dt="2023-03-09T20:19:51.233" v="277" actId="113"/>
        <pc:sldMkLst>
          <pc:docMk/>
          <pc:sldMk cId="663352821" sldId="333"/>
        </pc:sldMkLst>
        <pc:spChg chg="mod">
          <ac:chgData name="José Romualdo Costa Filho" userId="a811325af1610333" providerId="LiveId" clId="{29B5D0B3-11DD-48AD-AC5F-D1FD7749267C}" dt="2023-03-09T20:19:51.233" v="277" actId="113"/>
          <ac:spMkLst>
            <pc:docMk/>
            <pc:sldMk cId="663352821" sldId="333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20:18:36.051" v="265" actId="20577"/>
          <ac:spMkLst>
            <pc:docMk/>
            <pc:sldMk cId="663352821" sldId="333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29B5D0B3-11DD-48AD-AC5F-D1FD7749267C}" dt="2023-03-09T20:16:53.970" v="241"/>
        <pc:sldMkLst>
          <pc:docMk/>
          <pc:sldMk cId="1810749292" sldId="334"/>
        </pc:sldMkLst>
        <pc:spChg chg="mod">
          <ac:chgData name="José Romualdo Costa Filho" userId="a811325af1610333" providerId="LiveId" clId="{29B5D0B3-11DD-48AD-AC5F-D1FD7749267C}" dt="2023-03-09T20:14:52.243" v="217" actId="113"/>
          <ac:spMkLst>
            <pc:docMk/>
            <pc:sldMk cId="1810749292" sldId="334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20:16:53.970" v="241"/>
          <ac:spMkLst>
            <pc:docMk/>
            <pc:sldMk cId="1810749292" sldId="334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29B5D0B3-11DD-48AD-AC5F-D1FD7749267C}" dt="2023-03-09T20:16:48.466" v="240" actId="20577"/>
        <pc:sldMkLst>
          <pc:docMk/>
          <pc:sldMk cId="1279975481" sldId="335"/>
        </pc:sldMkLst>
        <pc:spChg chg="mod">
          <ac:chgData name="José Romualdo Costa Filho" userId="a811325af1610333" providerId="LiveId" clId="{29B5D0B3-11DD-48AD-AC5F-D1FD7749267C}" dt="2023-03-09T20:15:43.409" v="224" actId="113"/>
          <ac:spMkLst>
            <pc:docMk/>
            <pc:sldMk cId="1279975481" sldId="335"/>
            <ac:spMk id="121" creationId="{00000000-0000-0000-0000-000000000000}"/>
          </ac:spMkLst>
        </pc:spChg>
        <pc:spChg chg="mod">
          <ac:chgData name="José Romualdo Costa Filho" userId="a811325af1610333" providerId="LiveId" clId="{29B5D0B3-11DD-48AD-AC5F-D1FD7749267C}" dt="2023-03-09T20:16:48.466" v="240" actId="20577"/>
          <ac:spMkLst>
            <pc:docMk/>
            <pc:sldMk cId="1279975481" sldId="335"/>
            <ac:spMk id="123" creationId="{00000000-0000-0000-0000-000000000000}"/>
          </ac:spMkLst>
        </pc:spChg>
      </pc:sldChg>
      <pc:sldChg chg="add">
        <pc:chgData name="José Romualdo Costa Filho" userId="a811325af1610333" providerId="LiveId" clId="{29B5D0B3-11DD-48AD-AC5F-D1FD7749267C}" dt="2023-03-09T20:18:22.554" v="252" actId="2890"/>
        <pc:sldMkLst>
          <pc:docMk/>
          <pc:sldMk cId="732729017" sldId="336"/>
        </pc:sldMkLst>
      </pc:sldChg>
      <pc:sldChg chg="modSp add mod">
        <pc:chgData name="José Romualdo Costa Filho" userId="a811325af1610333" providerId="LiveId" clId="{29B5D0B3-11DD-48AD-AC5F-D1FD7749267C}" dt="2023-03-09T20:20:56.832" v="289" actId="113"/>
        <pc:sldMkLst>
          <pc:docMk/>
          <pc:sldMk cId="3264410794" sldId="337"/>
        </pc:sldMkLst>
        <pc:spChg chg="mod">
          <ac:chgData name="José Romualdo Costa Filho" userId="a811325af1610333" providerId="LiveId" clId="{29B5D0B3-11DD-48AD-AC5F-D1FD7749267C}" dt="2023-03-09T20:20:56.832" v="289" actId="113"/>
          <ac:spMkLst>
            <pc:docMk/>
            <pc:sldMk cId="3264410794" sldId="337"/>
            <ac:spMk id="121" creationId="{00000000-0000-0000-0000-000000000000}"/>
          </ac:spMkLst>
        </pc:spChg>
      </pc:sldChg>
      <pc:sldChg chg="modSp add mod ord">
        <pc:chgData name="José Romualdo Costa Filho" userId="a811325af1610333" providerId="LiveId" clId="{29B5D0B3-11DD-48AD-AC5F-D1FD7749267C}" dt="2023-03-09T20:29:59.671" v="368" actId="20577"/>
        <pc:sldMkLst>
          <pc:docMk/>
          <pc:sldMk cId="870767802" sldId="338"/>
        </pc:sldMkLst>
        <pc:spChg chg="mod">
          <ac:chgData name="José Romualdo Costa Filho" userId="a811325af1610333" providerId="LiveId" clId="{29B5D0B3-11DD-48AD-AC5F-D1FD7749267C}" dt="2023-03-09T20:29:59.671" v="368" actId="20577"/>
          <ac:spMkLst>
            <pc:docMk/>
            <pc:sldMk cId="870767802" sldId="338"/>
            <ac:spMk id="121" creationId="{00000000-0000-0000-0000-000000000000}"/>
          </ac:spMkLst>
        </pc:spChg>
      </pc:sldChg>
      <pc:sldChg chg="add">
        <pc:chgData name="José Romualdo Costa Filho" userId="a811325af1610333" providerId="LiveId" clId="{29B5D0B3-11DD-48AD-AC5F-D1FD7749267C}" dt="2023-03-09T20:34:21.933" v="369"/>
        <pc:sldMkLst>
          <pc:docMk/>
          <pc:sldMk cId="0" sldId="339"/>
        </pc:sldMkLst>
      </pc:sldChg>
    </pc:docChg>
  </pc:docChgLst>
  <pc:docChgLst>
    <pc:chgData name="José Romualdo Costa Filho" userId="a811325af1610333" providerId="LiveId" clId="{A89952AE-E9EE-4F9A-BC04-C7A8F4E560C6}"/>
    <pc:docChg chg="undo custSel addSld delSld modSld sldOrd modMainMaster">
      <pc:chgData name="José Romualdo Costa Filho" userId="a811325af1610333" providerId="LiveId" clId="{A89952AE-E9EE-4F9A-BC04-C7A8F4E560C6}" dt="2023-02-23T20:43:06.219" v="1089"/>
      <pc:docMkLst>
        <pc:docMk/>
      </pc:docMkLst>
      <pc:sldChg chg="modSp mod">
        <pc:chgData name="José Romualdo Costa Filho" userId="a811325af1610333" providerId="LiveId" clId="{A89952AE-E9EE-4F9A-BC04-C7A8F4E560C6}" dt="2023-02-23T19:46:59.856" v="137" actId="790"/>
        <pc:sldMkLst>
          <pc:docMk/>
          <pc:sldMk cId="0" sldId="258"/>
        </pc:sldMkLst>
        <pc:spChg chg="mod">
          <ac:chgData name="José Romualdo Costa Filho" userId="a811325af1610333" providerId="LiveId" clId="{A89952AE-E9EE-4F9A-BC04-C7A8F4E560C6}" dt="2023-02-23T19:46:59.856" v="137" actId="790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A89952AE-E9EE-4F9A-BC04-C7A8F4E560C6}" dt="2023-02-23T19:47:38.160" v="232" actId="20577"/>
        <pc:sldMkLst>
          <pc:docMk/>
          <pc:sldMk cId="0" sldId="259"/>
        </pc:sldMkLst>
        <pc:spChg chg="mod">
          <ac:chgData name="José Romualdo Costa Filho" userId="a811325af1610333" providerId="LiveId" clId="{A89952AE-E9EE-4F9A-BC04-C7A8F4E560C6}" dt="2023-02-23T19:47:38.160" v="232" actId="20577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 mod">
        <pc:chgData name="José Romualdo Costa Filho" userId="a811325af1610333" providerId="LiveId" clId="{A89952AE-E9EE-4F9A-BC04-C7A8F4E560C6}" dt="2023-02-23T20:16:59.599" v="363" actId="14100"/>
        <pc:sldMkLst>
          <pc:docMk/>
          <pc:sldMk cId="0" sldId="260"/>
        </pc:sldMkLst>
        <pc:spChg chg="mod">
          <ac:chgData name="José Romualdo Costa Filho" userId="a811325af1610333" providerId="LiveId" clId="{A89952AE-E9EE-4F9A-BC04-C7A8F4E560C6}" dt="2023-02-23T20:16:50.486" v="359" actId="1076"/>
          <ac:spMkLst>
            <pc:docMk/>
            <pc:sldMk cId="0" sldId="260"/>
            <ac:spMk id="98" creationId="{00000000-0000-0000-0000-000000000000}"/>
          </ac:spMkLst>
        </pc:spChg>
        <pc:graphicFrameChg chg="add del mod">
          <ac:chgData name="José Romualdo Costa Filho" userId="a811325af1610333" providerId="LiveId" clId="{A89952AE-E9EE-4F9A-BC04-C7A8F4E560C6}" dt="2023-02-23T20:13:34.849" v="328"/>
          <ac:graphicFrameMkLst>
            <pc:docMk/>
            <pc:sldMk cId="0" sldId="260"/>
            <ac:graphicFrameMk id="2" creationId="{31203A2C-B953-0887-8A11-6A1C50B83ECC}"/>
          </ac:graphicFrameMkLst>
        </pc:graphicFrameChg>
        <pc:graphicFrameChg chg="add del mod">
          <ac:chgData name="José Romualdo Costa Filho" userId="a811325af1610333" providerId="LiveId" clId="{A89952AE-E9EE-4F9A-BC04-C7A8F4E560C6}" dt="2023-02-23T20:13:59.705" v="336"/>
          <ac:graphicFrameMkLst>
            <pc:docMk/>
            <pc:sldMk cId="0" sldId="260"/>
            <ac:graphicFrameMk id="3" creationId="{8904FBC1-8DD2-959A-A058-2C1323824167}"/>
          </ac:graphicFrameMkLst>
        </pc:graphicFrameChg>
        <pc:graphicFrameChg chg="add del mod modGraphic">
          <ac:chgData name="José Romualdo Costa Filho" userId="a811325af1610333" providerId="LiveId" clId="{A89952AE-E9EE-4F9A-BC04-C7A8F4E560C6}" dt="2023-02-23T20:14:32.016" v="348"/>
          <ac:graphicFrameMkLst>
            <pc:docMk/>
            <pc:sldMk cId="0" sldId="260"/>
            <ac:graphicFrameMk id="4" creationId="{D2627A35-1380-3167-42A2-B63999430CC1}"/>
          </ac:graphicFrameMkLst>
        </pc:graphicFrameChg>
        <pc:graphicFrameChg chg="add del mod">
          <ac:chgData name="José Romualdo Costa Filho" userId="a811325af1610333" providerId="LiveId" clId="{A89952AE-E9EE-4F9A-BC04-C7A8F4E560C6}" dt="2023-02-23T20:16:01.967" v="353"/>
          <ac:graphicFrameMkLst>
            <pc:docMk/>
            <pc:sldMk cId="0" sldId="260"/>
            <ac:graphicFrameMk id="5" creationId="{05E51D6B-C66B-32D1-BBFB-25664B9BE1B2}"/>
          </ac:graphicFrameMkLst>
        </pc:graphicFrameChg>
        <pc:graphicFrameChg chg="add mod">
          <ac:chgData name="José Romualdo Costa Filho" userId="a811325af1610333" providerId="LiveId" clId="{A89952AE-E9EE-4F9A-BC04-C7A8F4E560C6}" dt="2023-02-23T20:16:59.599" v="363" actId="14100"/>
          <ac:graphicFrameMkLst>
            <pc:docMk/>
            <pc:sldMk cId="0" sldId="260"/>
            <ac:graphicFrameMk id="6" creationId="{80132AFC-FE86-CC10-F92D-835FD7EC9B6C}"/>
          </ac:graphicFrameMkLst>
        </pc:graphicFrameChg>
        <pc:graphicFrameChg chg="add del mod modGraphic">
          <ac:chgData name="José Romualdo Costa Filho" userId="a811325af1610333" providerId="LiveId" clId="{A89952AE-E9EE-4F9A-BC04-C7A8F4E560C6}" dt="2023-02-23T20:14:41.342" v="351" actId="478"/>
          <ac:graphicFrameMkLst>
            <pc:docMk/>
            <pc:sldMk cId="0" sldId="260"/>
            <ac:graphicFrameMk id="99" creationId="{00000000-0000-0000-0000-000000000000}"/>
          </ac:graphicFrameMkLst>
        </pc:graphicFrameChg>
      </pc:sldChg>
      <pc:sldChg chg="addSp delSp modSp mod">
        <pc:chgData name="José Romualdo Costa Filho" userId="a811325af1610333" providerId="LiveId" clId="{A89952AE-E9EE-4F9A-BC04-C7A8F4E560C6}" dt="2023-02-23T20:19:09.498" v="420" actId="1076"/>
        <pc:sldMkLst>
          <pc:docMk/>
          <pc:sldMk cId="0" sldId="261"/>
        </pc:sldMkLst>
        <pc:spChg chg="add del mod">
          <ac:chgData name="José Romualdo Costa Filho" userId="a811325af1610333" providerId="LiveId" clId="{A89952AE-E9EE-4F9A-BC04-C7A8F4E560C6}" dt="2023-02-23T20:19:00.852" v="417" actId="478"/>
          <ac:spMkLst>
            <pc:docMk/>
            <pc:sldMk cId="0" sldId="261"/>
            <ac:spMk id="3" creationId="{6BC2DE65-AB20-5A3B-1D53-F058AD21443E}"/>
          </ac:spMkLst>
        </pc:spChg>
        <pc:spChg chg="del">
          <ac:chgData name="José Romualdo Costa Filho" userId="a811325af1610333" providerId="LiveId" clId="{A89952AE-E9EE-4F9A-BC04-C7A8F4E560C6}" dt="2023-02-23T20:18:56.549" v="415" actId="478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18:47.868" v="413" actId="20577"/>
          <ac:spMkLst>
            <pc:docMk/>
            <pc:sldMk cId="0" sldId="261"/>
            <ac:spMk id="106" creationId="{00000000-0000-0000-0000-000000000000}"/>
          </ac:spMkLst>
        </pc:spChg>
        <pc:picChg chg="add mod">
          <ac:chgData name="José Romualdo Costa Filho" userId="a811325af1610333" providerId="LiveId" clId="{A89952AE-E9EE-4F9A-BC04-C7A8F4E560C6}" dt="2023-02-23T20:19:09.498" v="420" actId="1076"/>
          <ac:picMkLst>
            <pc:docMk/>
            <pc:sldMk cId="0" sldId="261"/>
            <ac:picMk id="4" creationId="{8B78ECAF-BFF0-BF92-E124-4249ED2D3ED8}"/>
          </ac:picMkLst>
        </pc:picChg>
        <pc:picChg chg="del">
          <ac:chgData name="José Romualdo Costa Filho" userId="a811325af1610333" providerId="LiveId" clId="{A89952AE-E9EE-4F9A-BC04-C7A8F4E560C6}" dt="2023-02-23T20:18:50.130" v="414" actId="478"/>
          <ac:picMkLst>
            <pc:docMk/>
            <pc:sldMk cId="0" sldId="261"/>
            <ac:picMk id="108" creationId="{00000000-0000-0000-0000-000000000000}"/>
          </ac:picMkLst>
        </pc:picChg>
      </pc:sldChg>
      <pc:sldChg chg="addSp delSp modSp mod">
        <pc:chgData name="José Romualdo Costa Filho" userId="a811325af1610333" providerId="LiveId" clId="{A89952AE-E9EE-4F9A-BC04-C7A8F4E560C6}" dt="2023-02-23T20:20:19.912" v="468"/>
        <pc:sldMkLst>
          <pc:docMk/>
          <pc:sldMk cId="0" sldId="262"/>
        </pc:sldMkLst>
        <pc:spChg chg="del mod">
          <ac:chgData name="José Romualdo Costa Filho" userId="a811325af1610333" providerId="LiveId" clId="{A89952AE-E9EE-4F9A-BC04-C7A8F4E560C6}" dt="2023-02-23T20:20:15.829" v="467" actId="478"/>
          <ac:spMkLst>
            <pc:docMk/>
            <pc:sldMk cId="0" sldId="262"/>
            <ac:spMk id="114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19:28.990" v="448" actId="20577"/>
          <ac:spMkLst>
            <pc:docMk/>
            <pc:sldMk cId="0" sldId="262"/>
            <ac:spMk id="115" creationId="{00000000-0000-0000-0000-000000000000}"/>
          </ac:spMkLst>
        </pc:spChg>
        <pc:picChg chg="add">
          <ac:chgData name="José Romualdo Costa Filho" userId="a811325af1610333" providerId="LiveId" clId="{A89952AE-E9EE-4F9A-BC04-C7A8F4E560C6}" dt="2023-02-23T20:20:19.912" v="468"/>
          <ac:picMkLst>
            <pc:docMk/>
            <pc:sldMk cId="0" sldId="262"/>
            <ac:picMk id="2050" creationId="{DE465DD9-D40A-027D-48F3-D4200B03F96C}"/>
          </ac:picMkLst>
        </pc:picChg>
      </pc:sldChg>
      <pc:sldChg chg="addSp modSp mod ord">
        <pc:chgData name="José Romualdo Costa Filho" userId="a811325af1610333" providerId="LiveId" clId="{A89952AE-E9EE-4F9A-BC04-C7A8F4E560C6}" dt="2023-02-23T20:22:29.285" v="567" actId="1076"/>
        <pc:sldMkLst>
          <pc:docMk/>
          <pc:sldMk cId="0" sldId="263"/>
        </pc:sldMkLst>
        <pc:spChg chg="mod">
          <ac:chgData name="José Romualdo Costa Filho" userId="a811325af1610333" providerId="LiveId" clId="{A89952AE-E9EE-4F9A-BC04-C7A8F4E560C6}" dt="2023-02-23T20:21:22.219" v="563" actId="20577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20:31.172" v="469"/>
          <ac:spMkLst>
            <pc:docMk/>
            <pc:sldMk cId="0" sldId="263"/>
            <ac:spMk id="123" creationId="{00000000-0000-0000-0000-000000000000}"/>
          </ac:spMkLst>
        </pc:spChg>
        <pc:picChg chg="add mod">
          <ac:chgData name="José Romualdo Costa Filho" userId="a811325af1610333" providerId="LiveId" clId="{A89952AE-E9EE-4F9A-BC04-C7A8F4E560C6}" dt="2023-02-23T20:22:29.285" v="567" actId="1076"/>
          <ac:picMkLst>
            <pc:docMk/>
            <pc:sldMk cId="0" sldId="263"/>
            <ac:picMk id="3074" creationId="{DCC52DC3-2BE3-CDFA-FC9D-48130E501B3B}"/>
          </ac:picMkLst>
        </pc:picChg>
      </pc:sldChg>
      <pc:sldChg chg="ord">
        <pc:chgData name="José Romualdo Costa Filho" userId="a811325af1610333" providerId="LiveId" clId="{A89952AE-E9EE-4F9A-BC04-C7A8F4E560C6}" dt="2023-02-23T20:36:21.919" v="943"/>
        <pc:sldMkLst>
          <pc:docMk/>
          <pc:sldMk cId="0" sldId="269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70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71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72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0" sldId="284"/>
        </pc:sldMkLst>
      </pc:sldChg>
      <pc:sldChg chg="modSp mod ord">
        <pc:chgData name="José Romualdo Costa Filho" userId="a811325af1610333" providerId="LiveId" clId="{A89952AE-E9EE-4F9A-BC04-C7A8F4E560C6}" dt="2023-02-23T20:18:37.688" v="402"/>
        <pc:sldMkLst>
          <pc:docMk/>
          <pc:sldMk cId="1531376204" sldId="286"/>
        </pc:sldMkLst>
        <pc:spChg chg="mod">
          <ac:chgData name="José Romualdo Costa Filho" userId="a811325af1610333" providerId="LiveId" clId="{A89952AE-E9EE-4F9A-BC04-C7A8F4E560C6}" dt="2023-02-23T20:18:30.372" v="400" actId="20577"/>
          <ac:spMkLst>
            <pc:docMk/>
            <pc:sldMk cId="1531376204" sldId="286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18:18.433" v="385" actId="20577"/>
          <ac:spMkLst>
            <pc:docMk/>
            <pc:sldMk cId="1531376204" sldId="286"/>
            <ac:spMk id="123" creationId="{00000000-0000-0000-0000-000000000000}"/>
          </ac:spMkLst>
        </pc:spChg>
      </pc:sldChg>
      <pc:sldChg chg="addSp delSp modSp mod">
        <pc:chgData name="José Romualdo Costa Filho" userId="a811325af1610333" providerId="LiveId" clId="{A89952AE-E9EE-4F9A-BC04-C7A8F4E560C6}" dt="2023-02-23T20:27:08.047" v="788" actId="20577"/>
        <pc:sldMkLst>
          <pc:docMk/>
          <pc:sldMk cId="1450976772" sldId="287"/>
        </pc:sldMkLst>
        <pc:spChg chg="mod">
          <ac:chgData name="José Romualdo Costa Filho" userId="a811325af1610333" providerId="LiveId" clId="{A89952AE-E9EE-4F9A-BC04-C7A8F4E560C6}" dt="2023-02-23T20:27:08.047" v="788" actId="20577"/>
          <ac:spMkLst>
            <pc:docMk/>
            <pc:sldMk cId="1450976772" sldId="287"/>
            <ac:spMk id="123" creationId="{00000000-0000-0000-0000-000000000000}"/>
          </ac:spMkLst>
        </pc:spChg>
        <pc:picChg chg="del">
          <ac:chgData name="José Romualdo Costa Filho" userId="a811325af1610333" providerId="LiveId" clId="{A89952AE-E9EE-4F9A-BC04-C7A8F4E560C6}" dt="2023-02-23T20:26:59.048" v="775" actId="478"/>
          <ac:picMkLst>
            <pc:docMk/>
            <pc:sldMk cId="1450976772" sldId="287"/>
            <ac:picMk id="4" creationId="{66557241-2793-46DA-B01A-5F096C479372}"/>
          </ac:picMkLst>
        </pc:picChg>
        <pc:picChg chg="add">
          <ac:chgData name="José Romualdo Costa Filho" userId="a811325af1610333" providerId="LiveId" clId="{A89952AE-E9EE-4F9A-BC04-C7A8F4E560C6}" dt="2023-02-23T20:27:01.846" v="776"/>
          <ac:picMkLst>
            <pc:docMk/>
            <pc:sldMk cId="1450976772" sldId="287"/>
            <ac:picMk id="4098" creationId="{9AA358DD-8BF1-39C0-12B1-5B684B17566B}"/>
          </ac:picMkLst>
        </pc:picChg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929771621" sldId="288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1763624409" sldId="289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1359879126" sldId="290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2254495870" sldId="291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4097774482" sldId="292"/>
        </pc:sldMkLst>
      </pc:sldChg>
      <pc:sldChg chg="del">
        <pc:chgData name="José Romualdo Costa Filho" userId="a811325af1610333" providerId="LiveId" clId="{A89952AE-E9EE-4F9A-BC04-C7A8F4E560C6}" dt="2023-02-23T20:36:33.341" v="944" actId="47"/>
        <pc:sldMkLst>
          <pc:docMk/>
          <pc:sldMk cId="1125393576" sldId="293"/>
        </pc:sldMkLst>
      </pc:sldChg>
      <pc:sldChg chg="modSp add mod ord">
        <pc:chgData name="José Romualdo Costa Filho" userId="a811325af1610333" providerId="LiveId" clId="{A89952AE-E9EE-4F9A-BC04-C7A8F4E560C6}" dt="2023-02-23T20:24:17.048" v="774" actId="113"/>
        <pc:sldMkLst>
          <pc:docMk/>
          <pc:sldMk cId="2958933430" sldId="294"/>
        </pc:sldMkLst>
        <pc:spChg chg="mod">
          <ac:chgData name="José Romualdo Costa Filho" userId="a811325af1610333" providerId="LiveId" clId="{A89952AE-E9EE-4F9A-BC04-C7A8F4E560C6}" dt="2023-02-23T20:24:17.048" v="774" actId="113"/>
          <ac:spMkLst>
            <pc:docMk/>
            <pc:sldMk cId="2958933430" sldId="294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23:05.864" v="571"/>
          <ac:spMkLst>
            <pc:docMk/>
            <pc:sldMk cId="2958933430" sldId="294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A89952AE-E9EE-4F9A-BC04-C7A8F4E560C6}" dt="2023-02-23T20:35:00.324" v="930" actId="20577"/>
        <pc:sldMkLst>
          <pc:docMk/>
          <pc:sldMk cId="1989988040" sldId="295"/>
        </pc:sldMkLst>
        <pc:spChg chg="add del">
          <ac:chgData name="José Romualdo Costa Filho" userId="a811325af1610333" providerId="LiveId" clId="{A89952AE-E9EE-4F9A-BC04-C7A8F4E560C6}" dt="2023-02-23T20:34:38.333" v="917" actId="22"/>
          <ac:spMkLst>
            <pc:docMk/>
            <pc:sldMk cId="1989988040" sldId="295"/>
            <ac:spMk id="3" creationId="{270F13BB-2FC4-BEE8-5039-11F8FBE32B31}"/>
          </ac:spMkLst>
        </pc:spChg>
        <pc:spChg chg="mod">
          <ac:chgData name="José Romualdo Costa Filho" userId="a811325af1610333" providerId="LiveId" clId="{A89952AE-E9EE-4F9A-BC04-C7A8F4E560C6}" dt="2023-02-23T20:35:00.324" v="930" actId="20577"/>
          <ac:spMkLst>
            <pc:docMk/>
            <pc:sldMk cId="1989988040" sldId="295"/>
            <ac:spMk id="123" creationId="{00000000-0000-0000-0000-000000000000}"/>
          </ac:spMkLst>
        </pc:spChg>
        <pc:picChg chg="del">
          <ac:chgData name="José Romualdo Costa Filho" userId="a811325af1610333" providerId="LiveId" clId="{A89952AE-E9EE-4F9A-BC04-C7A8F4E560C6}" dt="2023-02-23T20:34:36.017" v="915" actId="478"/>
          <ac:picMkLst>
            <pc:docMk/>
            <pc:sldMk cId="1989988040" sldId="295"/>
            <ac:picMk id="4098" creationId="{9AA358DD-8BF1-39C0-12B1-5B684B17566B}"/>
          </ac:picMkLst>
        </pc:picChg>
        <pc:picChg chg="add mod">
          <ac:chgData name="José Romualdo Costa Filho" userId="a811325af1610333" providerId="LiveId" clId="{A89952AE-E9EE-4F9A-BC04-C7A8F4E560C6}" dt="2023-02-23T20:34:57.297" v="922" actId="1076"/>
          <ac:picMkLst>
            <pc:docMk/>
            <pc:sldMk cId="1989988040" sldId="295"/>
            <ac:picMk id="6146" creationId="{7A7150B0-3F78-3F5A-4F4D-B18171837FEB}"/>
          </ac:picMkLst>
        </pc:picChg>
      </pc:sldChg>
      <pc:sldChg chg="modSp add mod ord">
        <pc:chgData name="José Romualdo Costa Filho" userId="a811325af1610333" providerId="LiveId" clId="{A89952AE-E9EE-4F9A-BC04-C7A8F4E560C6}" dt="2023-02-23T20:30:02.759" v="822" actId="113"/>
        <pc:sldMkLst>
          <pc:docMk/>
          <pc:sldMk cId="882639433" sldId="296"/>
        </pc:sldMkLst>
        <pc:spChg chg="mod">
          <ac:chgData name="José Romualdo Costa Filho" userId="a811325af1610333" providerId="LiveId" clId="{A89952AE-E9EE-4F9A-BC04-C7A8F4E560C6}" dt="2023-02-23T20:30:02.759" v="822" actId="113"/>
          <ac:spMkLst>
            <pc:docMk/>
            <pc:sldMk cId="882639433" sldId="296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0:17.194" v="827" actId="20577"/>
        <pc:sldMkLst>
          <pc:docMk/>
          <pc:sldMk cId="211934165" sldId="297"/>
        </pc:sldMkLst>
        <pc:spChg chg="mod">
          <ac:chgData name="José Romualdo Costa Filho" userId="a811325af1610333" providerId="LiveId" clId="{A89952AE-E9EE-4F9A-BC04-C7A8F4E560C6}" dt="2023-02-23T20:30:17.194" v="827" actId="20577"/>
          <ac:spMkLst>
            <pc:docMk/>
            <pc:sldMk cId="211934165" sldId="297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0:28.184" v="832" actId="113"/>
        <pc:sldMkLst>
          <pc:docMk/>
          <pc:sldMk cId="717122050" sldId="298"/>
        </pc:sldMkLst>
        <pc:spChg chg="mod">
          <ac:chgData name="José Romualdo Costa Filho" userId="a811325af1610333" providerId="LiveId" clId="{A89952AE-E9EE-4F9A-BC04-C7A8F4E560C6}" dt="2023-02-23T20:30:28.184" v="832" actId="113"/>
          <ac:spMkLst>
            <pc:docMk/>
            <pc:sldMk cId="717122050" sldId="298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0:39.351" v="837" actId="113"/>
        <pc:sldMkLst>
          <pc:docMk/>
          <pc:sldMk cId="1890044370" sldId="299"/>
        </pc:sldMkLst>
        <pc:spChg chg="mod">
          <ac:chgData name="José Romualdo Costa Filho" userId="a811325af1610333" providerId="LiveId" clId="{A89952AE-E9EE-4F9A-BC04-C7A8F4E560C6}" dt="2023-02-23T20:30:39.351" v="837" actId="113"/>
          <ac:spMkLst>
            <pc:docMk/>
            <pc:sldMk cId="1890044370" sldId="299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31:23.077" v="849" actId="20577"/>
        <pc:sldMkLst>
          <pc:docMk/>
          <pc:sldMk cId="158453277" sldId="300"/>
        </pc:sldMkLst>
        <pc:spChg chg="mod">
          <ac:chgData name="José Romualdo Costa Filho" userId="a811325af1610333" providerId="LiveId" clId="{A89952AE-E9EE-4F9A-BC04-C7A8F4E560C6}" dt="2023-02-23T20:31:23.077" v="849" actId="20577"/>
          <ac:spMkLst>
            <pc:docMk/>
            <pc:sldMk cId="158453277" sldId="300"/>
            <ac:spMk id="121" creationId="{00000000-0000-0000-0000-000000000000}"/>
          </ac:spMkLst>
        </pc:spChg>
      </pc:sldChg>
      <pc:sldChg chg="addSp delSp modSp add mod">
        <pc:chgData name="José Romualdo Costa Filho" userId="a811325af1610333" providerId="LiveId" clId="{A89952AE-E9EE-4F9A-BC04-C7A8F4E560C6}" dt="2023-02-23T20:33:59.706" v="914" actId="20577"/>
        <pc:sldMkLst>
          <pc:docMk/>
          <pc:sldMk cId="3222011206" sldId="301"/>
        </pc:sldMkLst>
        <pc:spChg chg="add del mod">
          <ac:chgData name="José Romualdo Costa Filho" userId="a811325af1610333" providerId="LiveId" clId="{A89952AE-E9EE-4F9A-BC04-C7A8F4E560C6}" dt="2023-02-23T20:32:49.599" v="852"/>
          <ac:spMkLst>
            <pc:docMk/>
            <pc:sldMk cId="3222011206" sldId="301"/>
            <ac:spMk id="2" creationId="{77A7E014-90BD-D4D6-3B2F-DC83FC294401}"/>
          </ac:spMkLst>
        </pc:spChg>
        <pc:spChg chg="add del mod">
          <ac:chgData name="José Romualdo Costa Filho" userId="a811325af1610333" providerId="LiveId" clId="{A89952AE-E9EE-4F9A-BC04-C7A8F4E560C6}" dt="2023-02-23T20:32:49.599" v="852"/>
          <ac:spMkLst>
            <pc:docMk/>
            <pc:sldMk cId="3222011206" sldId="301"/>
            <ac:spMk id="3" creationId="{C3B89F37-C01E-1170-64D2-746BB1DACE96}"/>
          </ac:spMkLst>
        </pc:spChg>
        <pc:spChg chg="mod">
          <ac:chgData name="José Romualdo Costa Filho" userId="a811325af1610333" providerId="LiveId" clId="{A89952AE-E9EE-4F9A-BC04-C7A8F4E560C6}" dt="2023-02-23T20:33:59.706" v="914" actId="20577"/>
          <ac:spMkLst>
            <pc:docMk/>
            <pc:sldMk cId="3222011206" sldId="301"/>
            <ac:spMk id="121" creationId="{00000000-0000-0000-0000-000000000000}"/>
          </ac:spMkLst>
        </pc:spChg>
      </pc:sldChg>
      <pc:sldChg chg="modSp add mod ord">
        <pc:chgData name="José Romualdo Costa Filho" userId="a811325af1610333" providerId="LiveId" clId="{A89952AE-E9EE-4F9A-BC04-C7A8F4E560C6}" dt="2023-02-23T20:36:06.541" v="940" actId="6549"/>
        <pc:sldMkLst>
          <pc:docMk/>
          <pc:sldMk cId="39332612" sldId="302"/>
        </pc:sldMkLst>
        <pc:spChg chg="mod">
          <ac:chgData name="José Romualdo Costa Filho" userId="a811325af1610333" providerId="LiveId" clId="{A89952AE-E9EE-4F9A-BC04-C7A8F4E560C6}" dt="2023-02-23T20:36:06.541" v="940" actId="6549"/>
          <ac:spMkLst>
            <pc:docMk/>
            <pc:sldMk cId="39332612" sldId="302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1:16.991" v="1050" actId="20577"/>
        <pc:sldMkLst>
          <pc:docMk/>
          <pc:sldMk cId="2061075804" sldId="303"/>
        </pc:sldMkLst>
        <pc:spChg chg="mod">
          <ac:chgData name="José Romualdo Costa Filho" userId="a811325af1610333" providerId="LiveId" clId="{A89952AE-E9EE-4F9A-BC04-C7A8F4E560C6}" dt="2023-02-23T20:36:03.091" v="939" actId="6549"/>
          <ac:spMkLst>
            <pc:docMk/>
            <pc:sldMk cId="2061075804" sldId="303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1:16.991" v="1050" actId="20577"/>
          <ac:spMkLst>
            <pc:docMk/>
            <pc:sldMk cId="2061075804" sldId="303"/>
            <ac:spMk id="123" creationId="{00000000-0000-0000-0000-000000000000}"/>
          </ac:spMkLst>
        </pc:spChg>
      </pc:sldChg>
      <pc:sldChg chg="add">
        <pc:chgData name="José Romualdo Costa Filho" userId="a811325af1610333" providerId="LiveId" clId="{A89952AE-E9EE-4F9A-BC04-C7A8F4E560C6}" dt="2023-02-23T20:36:14.347" v="941" actId="2890"/>
        <pc:sldMkLst>
          <pc:docMk/>
          <pc:sldMk cId="4144771394" sldId="304"/>
        </pc:sldMkLst>
      </pc:sldChg>
      <pc:sldChg chg="modSp add mod">
        <pc:chgData name="José Romualdo Costa Filho" userId="a811325af1610333" providerId="LiveId" clId="{A89952AE-E9EE-4F9A-BC04-C7A8F4E560C6}" dt="2023-02-23T20:40:55.033" v="1037"/>
        <pc:sldMkLst>
          <pc:docMk/>
          <pc:sldMk cId="1105163884" sldId="305"/>
        </pc:sldMkLst>
        <pc:spChg chg="mod">
          <ac:chgData name="José Romualdo Costa Filho" userId="a811325af1610333" providerId="LiveId" clId="{A89952AE-E9EE-4F9A-BC04-C7A8F4E560C6}" dt="2023-02-23T20:38:24.335" v="978" actId="14100"/>
          <ac:spMkLst>
            <pc:docMk/>
            <pc:sldMk cId="1105163884" sldId="305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55.033" v="1037"/>
          <ac:spMkLst>
            <pc:docMk/>
            <pc:sldMk cId="1105163884" sldId="305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51.112" v="1036"/>
        <pc:sldMkLst>
          <pc:docMk/>
          <pc:sldMk cId="2209634731" sldId="306"/>
        </pc:sldMkLst>
        <pc:spChg chg="mod">
          <ac:chgData name="José Romualdo Costa Filho" userId="a811325af1610333" providerId="LiveId" clId="{A89952AE-E9EE-4F9A-BC04-C7A8F4E560C6}" dt="2023-02-23T20:38:43.709" v="988" actId="113"/>
          <ac:spMkLst>
            <pc:docMk/>
            <pc:sldMk cId="2209634731" sldId="306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51.112" v="1036"/>
          <ac:spMkLst>
            <pc:docMk/>
            <pc:sldMk cId="2209634731" sldId="306"/>
            <ac:spMk id="123" creationId="{00000000-0000-0000-0000-000000000000}"/>
          </ac:spMkLst>
        </pc:spChg>
      </pc:sldChg>
      <pc:sldChg chg="new del">
        <pc:chgData name="José Romualdo Costa Filho" userId="a811325af1610333" providerId="LiveId" clId="{A89952AE-E9EE-4F9A-BC04-C7A8F4E560C6}" dt="2023-02-23T20:37:57.013" v="969" actId="47"/>
        <pc:sldMkLst>
          <pc:docMk/>
          <pc:sldMk cId="3264457426" sldId="306"/>
        </pc:sldMkLst>
      </pc:sldChg>
      <pc:sldChg chg="modSp add mod">
        <pc:chgData name="José Romualdo Costa Filho" userId="a811325af1610333" providerId="LiveId" clId="{A89952AE-E9EE-4F9A-BC04-C7A8F4E560C6}" dt="2023-02-23T20:40:48.136" v="1035"/>
        <pc:sldMkLst>
          <pc:docMk/>
          <pc:sldMk cId="990113673" sldId="307"/>
        </pc:sldMkLst>
        <pc:spChg chg="mod">
          <ac:chgData name="José Romualdo Costa Filho" userId="a811325af1610333" providerId="LiveId" clId="{A89952AE-E9EE-4F9A-BC04-C7A8F4E560C6}" dt="2023-02-23T20:39:45.754" v="1017" actId="20577"/>
          <ac:spMkLst>
            <pc:docMk/>
            <pc:sldMk cId="990113673" sldId="307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48.136" v="1035"/>
          <ac:spMkLst>
            <pc:docMk/>
            <pc:sldMk cId="990113673" sldId="307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45.864" v="1034"/>
        <pc:sldMkLst>
          <pc:docMk/>
          <pc:sldMk cId="3343783334" sldId="308"/>
        </pc:sldMkLst>
        <pc:spChg chg="mod">
          <ac:chgData name="José Romualdo Costa Filho" userId="a811325af1610333" providerId="LiveId" clId="{A89952AE-E9EE-4F9A-BC04-C7A8F4E560C6}" dt="2023-02-23T20:39:41.946" v="1015" actId="20577"/>
          <ac:spMkLst>
            <pc:docMk/>
            <pc:sldMk cId="3343783334" sldId="308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45.864" v="1034"/>
          <ac:spMkLst>
            <pc:docMk/>
            <pc:sldMk cId="3343783334" sldId="308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43.623" v="1033"/>
        <pc:sldMkLst>
          <pc:docMk/>
          <pc:sldMk cId="2993402325" sldId="309"/>
        </pc:sldMkLst>
        <pc:spChg chg="mod">
          <ac:chgData name="José Romualdo Costa Filho" userId="a811325af1610333" providerId="LiveId" clId="{A89952AE-E9EE-4F9A-BC04-C7A8F4E560C6}" dt="2023-02-23T20:39:38.026" v="1013" actId="20577"/>
          <ac:spMkLst>
            <pc:docMk/>
            <pc:sldMk cId="2993402325" sldId="309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43.623" v="1033"/>
          <ac:spMkLst>
            <pc:docMk/>
            <pc:sldMk cId="2993402325" sldId="309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0:39.345" v="1032" actId="20577"/>
        <pc:sldMkLst>
          <pc:docMk/>
          <pc:sldMk cId="2042035912" sldId="310"/>
        </pc:sldMkLst>
        <pc:spChg chg="mod">
          <ac:chgData name="José Romualdo Costa Filho" userId="a811325af1610333" providerId="LiveId" clId="{A89952AE-E9EE-4F9A-BC04-C7A8F4E560C6}" dt="2023-02-23T20:40:05.126" v="1026" actId="20577"/>
          <ac:spMkLst>
            <pc:docMk/>
            <pc:sldMk cId="2042035912" sldId="310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0:39.345" v="1032" actId="20577"/>
          <ac:spMkLst>
            <pc:docMk/>
            <pc:sldMk cId="2042035912" sldId="310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1:56.458" v="1071" actId="6549"/>
        <pc:sldMkLst>
          <pc:docMk/>
          <pc:sldMk cId="2521147795" sldId="311"/>
        </pc:sldMkLst>
        <pc:spChg chg="mod">
          <ac:chgData name="José Romualdo Costa Filho" userId="a811325af1610333" providerId="LiveId" clId="{A89952AE-E9EE-4F9A-BC04-C7A8F4E560C6}" dt="2023-02-23T20:41:56.458" v="1071" actId="6549"/>
          <ac:spMkLst>
            <pc:docMk/>
            <pc:sldMk cId="2521147795" sldId="311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1:49.047" v="1066" actId="20577"/>
          <ac:spMkLst>
            <pc:docMk/>
            <pc:sldMk cId="2521147795" sldId="311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A89952AE-E9EE-4F9A-BC04-C7A8F4E560C6}" dt="2023-02-23T20:42:29.698" v="1086"/>
        <pc:sldMkLst>
          <pc:docMk/>
          <pc:sldMk cId="2700333060" sldId="312"/>
        </pc:sldMkLst>
        <pc:spChg chg="mod">
          <ac:chgData name="José Romualdo Costa Filho" userId="a811325af1610333" providerId="LiveId" clId="{A89952AE-E9EE-4F9A-BC04-C7A8F4E560C6}" dt="2023-02-23T20:42:29.698" v="1086"/>
          <ac:spMkLst>
            <pc:docMk/>
            <pc:sldMk cId="2700333060" sldId="312"/>
            <ac:spMk id="121" creationId="{00000000-0000-0000-0000-000000000000}"/>
          </ac:spMkLst>
        </pc:spChg>
        <pc:spChg chg="mod">
          <ac:chgData name="José Romualdo Costa Filho" userId="a811325af1610333" providerId="LiveId" clId="{A89952AE-E9EE-4F9A-BC04-C7A8F4E560C6}" dt="2023-02-23T20:42:27.507" v="1085" actId="20577"/>
          <ac:spMkLst>
            <pc:docMk/>
            <pc:sldMk cId="2700333060" sldId="312"/>
            <ac:spMk id="123" creationId="{00000000-0000-0000-0000-000000000000}"/>
          </ac:spMkLst>
        </pc:spChg>
      </pc:sldChg>
      <pc:sldChg chg="addSp delSp add">
        <pc:chgData name="José Romualdo Costa Filho" userId="a811325af1610333" providerId="LiveId" clId="{A89952AE-E9EE-4F9A-BC04-C7A8F4E560C6}" dt="2023-02-23T20:43:06.219" v="1089"/>
        <pc:sldMkLst>
          <pc:docMk/>
          <pc:sldMk cId="3440284668" sldId="313"/>
        </pc:sldMkLst>
        <pc:picChg chg="del">
          <ac:chgData name="José Romualdo Costa Filho" userId="a811325af1610333" providerId="LiveId" clId="{A89952AE-E9EE-4F9A-BC04-C7A8F4E560C6}" dt="2023-02-23T20:43:04.615" v="1088" actId="478"/>
          <ac:picMkLst>
            <pc:docMk/>
            <pc:sldMk cId="3440284668" sldId="313"/>
            <ac:picMk id="4098" creationId="{9AA358DD-8BF1-39C0-12B1-5B684B17566B}"/>
          </ac:picMkLst>
        </pc:picChg>
        <pc:picChg chg="add">
          <ac:chgData name="José Romualdo Costa Filho" userId="a811325af1610333" providerId="LiveId" clId="{A89952AE-E9EE-4F9A-BC04-C7A8F4E560C6}" dt="2023-02-23T20:43:06.219" v="1089"/>
          <ac:picMkLst>
            <pc:docMk/>
            <pc:sldMk cId="3440284668" sldId="313"/>
            <ac:picMk id="7170" creationId="{AAB9FBF7-2070-5B9C-27D6-39EB10D17EE3}"/>
          </ac:picMkLst>
        </pc:picChg>
      </pc:sldChg>
      <pc:sldMasterChg chg="modSldLayout">
        <pc:chgData name="José Romualdo Costa Filho" userId="a811325af1610333" providerId="LiveId" clId="{A89952AE-E9EE-4F9A-BC04-C7A8F4E560C6}" dt="2023-02-23T20:17:33.172" v="367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A89952AE-E9EE-4F9A-BC04-C7A8F4E560C6}" dt="2023-02-23T19:45:30.810" v="134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A89952AE-E9EE-4F9A-BC04-C7A8F4E560C6}" dt="2023-02-23T19:45:30.810" v="134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24.488" v="364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A89952AE-E9EE-4F9A-BC04-C7A8F4E560C6}" dt="2023-02-23T20:17:24.488" v="364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28.117" v="365"/>
          <pc:sldLayoutMkLst>
            <pc:docMk/>
            <pc:sldMasterMk cId="0" sldId="2147483654"/>
            <pc:sldLayoutMk cId="0" sldId="2147483651"/>
          </pc:sldLayoutMkLst>
          <pc:spChg chg="mod">
            <ac:chgData name="José Romualdo Costa Filho" userId="a811325af1610333" providerId="LiveId" clId="{A89952AE-E9EE-4F9A-BC04-C7A8F4E560C6}" dt="2023-02-23T20:17:28.117" v="365"/>
            <ac:spMkLst>
              <pc:docMk/>
              <pc:sldMasterMk cId="0" sldId="2147483654"/>
              <pc:sldLayoutMk cId="0" sldId="2147483651"/>
              <ac:spMk id="43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30.647" v="366"/>
          <pc:sldLayoutMkLst>
            <pc:docMk/>
            <pc:sldMasterMk cId="0" sldId="2147483654"/>
            <pc:sldLayoutMk cId="0" sldId="2147483652"/>
          </pc:sldLayoutMkLst>
          <pc:spChg chg="mod">
            <ac:chgData name="José Romualdo Costa Filho" userId="a811325af1610333" providerId="LiveId" clId="{A89952AE-E9EE-4F9A-BC04-C7A8F4E560C6}" dt="2023-02-23T20:17:30.647" v="366"/>
            <ac:spMkLst>
              <pc:docMk/>
              <pc:sldMasterMk cId="0" sldId="2147483654"/>
              <pc:sldLayoutMk cId="0" sldId="2147483652"/>
              <ac:spMk id="53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A89952AE-E9EE-4F9A-BC04-C7A8F4E560C6}" dt="2023-02-23T20:17:33.172" v="367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A89952AE-E9EE-4F9A-BC04-C7A8F4E560C6}" dt="2023-02-23T20:17:33.172" v="367"/>
            <ac:spMkLst>
              <pc:docMk/>
              <pc:sldMasterMk cId="0" sldId="2147483654"/>
              <pc:sldLayoutMk cId="0" sldId="2147483653"/>
              <ac:spMk id="59" creationId="{00000000-0000-0000-0000-000000000000}"/>
            </ac:spMkLst>
          </pc:spChg>
        </pc:sldLayoutChg>
      </pc:sldMasterChg>
    </pc:docChg>
  </pc:docChgLst>
  <pc:docChgLst>
    <pc:chgData name="José Romualdo Costa Filho" userId="a811325af1610333" providerId="LiveId" clId="{C9FB8D0C-B6F1-457E-BDF3-91D031F58C4F}"/>
    <pc:docChg chg="undo custSel addSld delSld modSld sldOrd modMainMaster">
      <pc:chgData name="José Romualdo Costa Filho" userId="a811325af1610333" providerId="LiveId" clId="{C9FB8D0C-B6F1-457E-BDF3-91D031F58C4F}" dt="2023-03-02T21:17:11.103" v="896"/>
      <pc:docMkLst>
        <pc:docMk/>
      </pc:docMkLst>
      <pc:sldChg chg="modSp mod">
        <pc:chgData name="José Romualdo Costa Filho" userId="a811325af1610333" providerId="LiveId" clId="{C9FB8D0C-B6F1-457E-BDF3-91D031F58C4F}" dt="2023-03-02T21:03:30.532" v="626" actId="20577"/>
        <pc:sldMkLst>
          <pc:docMk/>
          <pc:sldMk cId="0" sldId="257"/>
        </pc:sldMkLst>
        <pc:spChg chg="mod">
          <ac:chgData name="José Romualdo Costa Filho" userId="a811325af1610333" providerId="LiveId" clId="{C9FB8D0C-B6F1-457E-BDF3-91D031F58C4F}" dt="2023-03-02T21:03:30.532" v="626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 mod">
        <pc:chgData name="José Romualdo Costa Filho" userId="a811325af1610333" providerId="LiveId" clId="{C9FB8D0C-B6F1-457E-BDF3-91D031F58C4F}" dt="2023-03-02T20:48:04.833" v="86" actId="20577"/>
        <pc:sldMkLst>
          <pc:docMk/>
          <pc:sldMk cId="0" sldId="258"/>
        </pc:sldMkLst>
        <pc:spChg chg="mod">
          <ac:chgData name="José Romualdo Costa Filho" userId="a811325af1610333" providerId="LiveId" clId="{C9FB8D0C-B6F1-457E-BDF3-91D031F58C4F}" dt="2023-03-02T20:48:04.833" v="86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C9FB8D0C-B6F1-457E-BDF3-91D031F58C4F}" dt="2023-03-02T20:48:26.554" v="104" actId="790"/>
        <pc:sldMkLst>
          <pc:docMk/>
          <pc:sldMk cId="0" sldId="259"/>
        </pc:sldMkLst>
        <pc:spChg chg="mod">
          <ac:chgData name="José Romualdo Costa Filho" userId="a811325af1610333" providerId="LiveId" clId="{C9FB8D0C-B6F1-457E-BDF3-91D031F58C4F}" dt="2023-03-02T20:48:26.554" v="104" actId="790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 mod">
        <pc:chgData name="José Romualdo Costa Filho" userId="a811325af1610333" providerId="LiveId" clId="{C9FB8D0C-B6F1-457E-BDF3-91D031F58C4F}" dt="2023-03-02T20:53:44.881" v="112" actId="1076"/>
        <pc:sldMkLst>
          <pc:docMk/>
          <pc:sldMk cId="0" sldId="260"/>
        </pc:sldMkLst>
        <pc:spChg chg="del">
          <ac:chgData name="José Romualdo Costa Filho" userId="a811325af1610333" providerId="LiveId" clId="{C9FB8D0C-B6F1-457E-BDF3-91D031F58C4F}" dt="2023-03-02T20:53:29.586" v="106" actId="478"/>
          <ac:spMkLst>
            <pc:docMk/>
            <pc:sldMk cId="0" sldId="260"/>
            <ac:spMk id="98" creationId="{00000000-0000-0000-0000-000000000000}"/>
          </ac:spMkLst>
        </pc:spChg>
        <pc:graphicFrameChg chg="add del mod">
          <ac:chgData name="José Romualdo Costa Filho" userId="a811325af1610333" providerId="LiveId" clId="{C9FB8D0C-B6F1-457E-BDF3-91D031F58C4F}" dt="2023-03-02T20:53:31.719" v="108"/>
          <ac:graphicFrameMkLst>
            <pc:docMk/>
            <pc:sldMk cId="0" sldId="260"/>
            <ac:graphicFrameMk id="2" creationId="{00736184-3D23-DD14-06B3-494489990D4E}"/>
          </ac:graphicFrameMkLst>
        </pc:graphicFrameChg>
        <pc:graphicFrameChg chg="del">
          <ac:chgData name="José Romualdo Costa Filho" userId="a811325af1610333" providerId="LiveId" clId="{C9FB8D0C-B6F1-457E-BDF3-91D031F58C4F}" dt="2023-03-02T20:48:40.388" v="105" actId="478"/>
          <ac:graphicFrameMkLst>
            <pc:docMk/>
            <pc:sldMk cId="0" sldId="260"/>
            <ac:graphicFrameMk id="6" creationId="{80132AFC-FE86-CC10-F92D-835FD7EC9B6C}"/>
          </ac:graphicFrameMkLst>
        </pc:graphicFrameChg>
        <pc:picChg chg="add mod">
          <ac:chgData name="José Romualdo Costa Filho" userId="a811325af1610333" providerId="LiveId" clId="{C9FB8D0C-B6F1-457E-BDF3-91D031F58C4F}" dt="2023-03-02T20:53:44.881" v="112" actId="1076"/>
          <ac:picMkLst>
            <pc:docMk/>
            <pc:sldMk cId="0" sldId="260"/>
            <ac:picMk id="3" creationId="{56BB3FF7-A740-D6DB-2D02-CFF0B55B741B}"/>
          </ac:picMkLst>
        </pc:picChg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0" sldId="261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0" sldId="262"/>
        </pc:sldMkLst>
      </pc:sldChg>
      <pc:sldChg chg="delSp modSp mod">
        <pc:chgData name="José Romualdo Costa Filho" userId="a811325af1610333" providerId="LiveId" clId="{C9FB8D0C-B6F1-457E-BDF3-91D031F58C4F}" dt="2023-03-02T21:05:01.701" v="695" actId="403"/>
        <pc:sldMkLst>
          <pc:docMk/>
          <pc:sldMk cId="0" sldId="263"/>
        </pc:sldMkLst>
        <pc:spChg chg="mod">
          <ac:chgData name="José Romualdo Costa Filho" userId="a811325af1610333" providerId="LiveId" clId="{C9FB8D0C-B6F1-457E-BDF3-91D031F58C4F}" dt="2023-03-02T21:05:01.701" v="695" actId="403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José Romualdo Costa Filho" userId="a811325af1610333" providerId="LiveId" clId="{C9FB8D0C-B6F1-457E-BDF3-91D031F58C4F}" dt="2023-03-02T20:54:13.093" v="126" actId="20577"/>
          <ac:spMkLst>
            <pc:docMk/>
            <pc:sldMk cId="0" sldId="263"/>
            <ac:spMk id="123" creationId="{00000000-0000-0000-0000-000000000000}"/>
          </ac:spMkLst>
        </pc:spChg>
        <pc:picChg chg="del">
          <ac:chgData name="José Romualdo Costa Filho" userId="a811325af1610333" providerId="LiveId" clId="{C9FB8D0C-B6F1-457E-BDF3-91D031F58C4F}" dt="2023-03-02T20:55:35.969" v="256" actId="478"/>
          <ac:picMkLst>
            <pc:docMk/>
            <pc:sldMk cId="0" sldId="263"/>
            <ac:picMk id="3074" creationId="{DCC52DC3-2BE3-CDFA-FC9D-48130E501B3B}"/>
          </ac:picMkLst>
        </pc:picChg>
      </pc:sldChg>
      <pc:sldChg chg="modSp mod ord">
        <pc:chgData name="José Romualdo Costa Filho" userId="a811325af1610333" providerId="LiveId" clId="{C9FB8D0C-B6F1-457E-BDF3-91D031F58C4F}" dt="2023-03-02T20:59:12.840" v="574" actId="20577"/>
        <pc:sldMkLst>
          <pc:docMk/>
          <pc:sldMk cId="0" sldId="269"/>
        </pc:sldMkLst>
        <pc:spChg chg="mod">
          <ac:chgData name="José Romualdo Costa Filho" userId="a811325af1610333" providerId="LiveId" clId="{C9FB8D0C-B6F1-457E-BDF3-91D031F58C4F}" dt="2023-03-02T20:59:12.840" v="574" actId="20577"/>
          <ac:spMkLst>
            <pc:docMk/>
            <pc:sldMk cId="0" sldId="269"/>
            <ac:spMk id="185" creationId="{00000000-0000-0000-0000-000000000000}"/>
          </ac:spMkLst>
        </pc:spChg>
      </pc:sldChg>
      <pc:sldChg chg="modSp mod">
        <pc:chgData name="José Romualdo Costa Filho" userId="a811325af1610333" providerId="LiveId" clId="{C9FB8D0C-B6F1-457E-BDF3-91D031F58C4F}" dt="2023-03-02T21:04:54.005" v="693" actId="403"/>
        <pc:sldMkLst>
          <pc:docMk/>
          <pc:sldMk cId="1531376204" sldId="286"/>
        </pc:sldMkLst>
        <pc:spChg chg="mod">
          <ac:chgData name="José Romualdo Costa Filho" userId="a811325af1610333" providerId="LiveId" clId="{C9FB8D0C-B6F1-457E-BDF3-91D031F58C4F}" dt="2023-03-02T21:04:54.005" v="693" actId="403"/>
          <ac:spMkLst>
            <pc:docMk/>
            <pc:sldMk cId="1531376204" sldId="286"/>
            <ac:spMk id="121" creationId="{00000000-0000-0000-0000-000000000000}"/>
          </ac:spMkLst>
        </pc:spChg>
        <pc:spChg chg="mod">
          <ac:chgData name="José Romualdo Costa Filho" userId="a811325af1610333" providerId="LiveId" clId="{C9FB8D0C-B6F1-457E-BDF3-91D031F58C4F}" dt="2023-03-02T20:59:35.596" v="576"/>
          <ac:spMkLst>
            <pc:docMk/>
            <pc:sldMk cId="1531376204" sldId="286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1450976772" sldId="287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2958933430" sldId="294"/>
        </pc:sldMkLst>
      </pc:sldChg>
      <pc:sldChg chg="addSp delSp modSp mod">
        <pc:chgData name="José Romualdo Costa Filho" userId="a811325af1610333" providerId="LiveId" clId="{C9FB8D0C-B6F1-457E-BDF3-91D031F58C4F}" dt="2023-03-02T21:17:11.103" v="896"/>
        <pc:sldMkLst>
          <pc:docMk/>
          <pc:sldMk cId="1989988040" sldId="295"/>
        </pc:sldMkLst>
        <pc:spChg chg="add mod">
          <ac:chgData name="José Romualdo Costa Filho" userId="a811325af1610333" providerId="LiveId" clId="{C9FB8D0C-B6F1-457E-BDF3-91D031F58C4F}" dt="2023-03-02T21:17:11.103" v="896"/>
          <ac:spMkLst>
            <pc:docMk/>
            <pc:sldMk cId="1989988040" sldId="295"/>
            <ac:spMk id="4" creationId="{CBB9A3A4-ADD6-B235-AA89-DF542A32B51D}"/>
          </ac:spMkLst>
        </pc:spChg>
        <pc:spChg chg="mod">
          <ac:chgData name="José Romualdo Costa Filho" userId="a811325af1610333" providerId="LiveId" clId="{C9FB8D0C-B6F1-457E-BDF3-91D031F58C4F}" dt="2023-03-02T21:12:36.236" v="842" actId="20577"/>
          <ac:spMkLst>
            <pc:docMk/>
            <pc:sldMk cId="1989988040" sldId="295"/>
            <ac:spMk id="123" creationId="{00000000-0000-0000-0000-000000000000}"/>
          </ac:spMkLst>
        </pc:spChg>
        <pc:picChg chg="add mod">
          <ac:chgData name="José Romualdo Costa Filho" userId="a811325af1610333" providerId="LiveId" clId="{C9FB8D0C-B6F1-457E-BDF3-91D031F58C4F}" dt="2023-03-02T21:16:53.156" v="894" actId="1076"/>
          <ac:picMkLst>
            <pc:docMk/>
            <pc:sldMk cId="1989988040" sldId="295"/>
            <ac:picMk id="3" creationId="{6A59DF41-51A1-C302-0013-9A96B0027E14}"/>
          </ac:picMkLst>
        </pc:picChg>
        <pc:picChg chg="del">
          <ac:chgData name="José Romualdo Costa Filho" userId="a811325af1610333" providerId="LiveId" clId="{C9FB8D0C-B6F1-457E-BDF3-91D031F58C4F}" dt="2023-03-02T21:12:39.597" v="843" actId="478"/>
          <ac:picMkLst>
            <pc:docMk/>
            <pc:sldMk cId="1989988040" sldId="295"/>
            <ac:picMk id="6146" creationId="{7A7150B0-3F78-3F5A-4F4D-B18171837FEB}"/>
          </ac:picMkLst>
        </pc:picChg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882639433" sldId="296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211934165" sldId="297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717122050" sldId="298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1890044370" sldId="299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158453277" sldId="300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3222011206" sldId="301"/>
        </pc:sldMkLst>
      </pc:sldChg>
      <pc:sldChg chg="modSp mod">
        <pc:chgData name="José Romualdo Costa Filho" userId="a811325af1610333" providerId="LiveId" clId="{C9FB8D0C-B6F1-457E-BDF3-91D031F58C4F}" dt="2023-03-02T21:13:02.536" v="863" actId="6549"/>
        <pc:sldMkLst>
          <pc:docMk/>
          <pc:sldMk cId="39332612" sldId="302"/>
        </pc:sldMkLst>
        <pc:spChg chg="mod">
          <ac:chgData name="José Romualdo Costa Filho" userId="a811325af1610333" providerId="LiveId" clId="{C9FB8D0C-B6F1-457E-BDF3-91D031F58C4F}" dt="2023-03-02T21:13:02.536" v="863" actId="6549"/>
          <ac:spMkLst>
            <pc:docMk/>
            <pc:sldMk cId="39332612" sldId="302"/>
            <ac:spMk id="121" creationId="{00000000-0000-0000-0000-000000000000}"/>
          </ac:spMkLst>
        </pc:spChg>
        <pc:spChg chg="mod">
          <ac:chgData name="José Romualdo Costa Filho" userId="a811325af1610333" providerId="LiveId" clId="{C9FB8D0C-B6F1-457E-BDF3-91D031F58C4F}" dt="2023-03-02T21:12:59.487" v="862" actId="20577"/>
          <ac:spMkLst>
            <pc:docMk/>
            <pc:sldMk cId="39332612" sldId="302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061075804" sldId="303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1105163884" sldId="305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209634731" sldId="306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990113673" sldId="307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3343783334" sldId="308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993402325" sldId="309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042035912" sldId="310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521147795" sldId="311"/>
        </pc:sldMkLst>
      </pc:sldChg>
      <pc:sldChg chg="del">
        <pc:chgData name="José Romualdo Costa Filho" userId="a811325af1610333" providerId="LiveId" clId="{C9FB8D0C-B6F1-457E-BDF3-91D031F58C4F}" dt="2023-03-02T21:13:09.381" v="864" actId="47"/>
        <pc:sldMkLst>
          <pc:docMk/>
          <pc:sldMk cId="2700333060" sldId="312"/>
        </pc:sldMkLst>
      </pc:sldChg>
      <pc:sldChg chg="del">
        <pc:chgData name="José Romualdo Costa Filho" userId="a811325af1610333" providerId="LiveId" clId="{C9FB8D0C-B6F1-457E-BDF3-91D031F58C4F}" dt="2023-03-02T21:08:09.119" v="736" actId="47"/>
        <pc:sldMkLst>
          <pc:docMk/>
          <pc:sldMk cId="3440284668" sldId="313"/>
        </pc:sldMkLst>
      </pc:sldChg>
      <pc:sldChg chg="add">
        <pc:chgData name="José Romualdo Costa Filho" userId="a811325af1610333" providerId="LiveId" clId="{C9FB8D0C-B6F1-457E-BDF3-91D031F58C4F}" dt="2023-03-02T20:58:19.026" v="526" actId="2890"/>
        <pc:sldMkLst>
          <pc:docMk/>
          <pc:sldMk cId="1658650329" sldId="314"/>
        </pc:sldMkLst>
      </pc:sldChg>
      <pc:sldChg chg="modSp add mod">
        <pc:chgData name="José Romualdo Costa Filho" userId="a811325af1610333" providerId="LiveId" clId="{C9FB8D0C-B6F1-457E-BDF3-91D031F58C4F}" dt="2023-03-02T21:05:49.191" v="698" actId="14100"/>
        <pc:sldMkLst>
          <pc:docMk/>
          <pc:sldMk cId="2442209524" sldId="315"/>
        </pc:sldMkLst>
        <pc:spChg chg="mod">
          <ac:chgData name="José Romualdo Costa Filho" userId="a811325af1610333" providerId="LiveId" clId="{C9FB8D0C-B6F1-457E-BDF3-91D031F58C4F}" dt="2023-03-02T21:05:49.191" v="698" actId="14100"/>
          <ac:spMkLst>
            <pc:docMk/>
            <pc:sldMk cId="2442209524" sldId="315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6:33.790" v="707" actId="113"/>
        <pc:sldMkLst>
          <pc:docMk/>
          <pc:sldMk cId="1910613902" sldId="316"/>
        </pc:sldMkLst>
        <pc:spChg chg="mod">
          <ac:chgData name="José Romualdo Costa Filho" userId="a811325af1610333" providerId="LiveId" clId="{C9FB8D0C-B6F1-457E-BDF3-91D031F58C4F}" dt="2023-03-02T21:06:33.790" v="707" actId="113"/>
          <ac:spMkLst>
            <pc:docMk/>
            <pc:sldMk cId="1910613902" sldId="316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7:03.568" v="719" actId="404"/>
        <pc:sldMkLst>
          <pc:docMk/>
          <pc:sldMk cId="1962637238" sldId="317"/>
        </pc:sldMkLst>
        <pc:spChg chg="mod">
          <ac:chgData name="José Romualdo Costa Filho" userId="a811325af1610333" providerId="LiveId" clId="{C9FB8D0C-B6F1-457E-BDF3-91D031F58C4F}" dt="2023-03-02T21:07:03.568" v="719" actId="404"/>
          <ac:spMkLst>
            <pc:docMk/>
            <pc:sldMk cId="1962637238" sldId="317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7:45.322" v="733" actId="113"/>
        <pc:sldMkLst>
          <pc:docMk/>
          <pc:sldMk cId="2813356134" sldId="318"/>
        </pc:sldMkLst>
        <pc:spChg chg="mod">
          <ac:chgData name="José Romualdo Costa Filho" userId="a811325af1610333" providerId="LiveId" clId="{C9FB8D0C-B6F1-457E-BDF3-91D031F58C4F}" dt="2023-03-02T21:07:45.322" v="733" actId="113"/>
          <ac:spMkLst>
            <pc:docMk/>
            <pc:sldMk cId="2813356134" sldId="318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7:54.269" v="735" actId="6549"/>
        <pc:sldMkLst>
          <pc:docMk/>
          <pc:sldMk cId="3485694891" sldId="319"/>
        </pc:sldMkLst>
        <pc:spChg chg="mod">
          <ac:chgData name="José Romualdo Costa Filho" userId="a811325af1610333" providerId="LiveId" clId="{C9FB8D0C-B6F1-457E-BDF3-91D031F58C4F}" dt="2023-03-02T21:07:54.269" v="735" actId="6549"/>
          <ac:spMkLst>
            <pc:docMk/>
            <pc:sldMk cId="3485694891" sldId="319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08:56.177" v="758" actId="14100"/>
        <pc:sldMkLst>
          <pc:docMk/>
          <pc:sldMk cId="3602448463" sldId="320"/>
        </pc:sldMkLst>
        <pc:spChg chg="mod">
          <ac:chgData name="José Romualdo Costa Filho" userId="a811325af1610333" providerId="LiveId" clId="{C9FB8D0C-B6F1-457E-BDF3-91D031F58C4F}" dt="2023-03-02T21:08:56.177" v="758" actId="14100"/>
          <ac:spMkLst>
            <pc:docMk/>
            <pc:sldMk cId="3602448463" sldId="320"/>
            <ac:spMk id="121" creationId="{00000000-0000-0000-0000-000000000000}"/>
          </ac:spMkLst>
        </pc:spChg>
        <pc:spChg chg="mod">
          <ac:chgData name="José Romualdo Costa Filho" userId="a811325af1610333" providerId="LiveId" clId="{C9FB8D0C-B6F1-457E-BDF3-91D031F58C4F}" dt="2023-03-02T21:08:31.877" v="753" actId="20577"/>
          <ac:spMkLst>
            <pc:docMk/>
            <pc:sldMk cId="3602448463" sldId="320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C9FB8D0C-B6F1-457E-BDF3-91D031F58C4F}" dt="2023-03-02T21:11:02.233" v="799" actId="113"/>
        <pc:sldMkLst>
          <pc:docMk/>
          <pc:sldMk cId="2175195441" sldId="321"/>
        </pc:sldMkLst>
        <pc:spChg chg="mod">
          <ac:chgData name="José Romualdo Costa Filho" userId="a811325af1610333" providerId="LiveId" clId="{C9FB8D0C-B6F1-457E-BDF3-91D031F58C4F}" dt="2023-03-02T21:11:02.233" v="799" actId="113"/>
          <ac:spMkLst>
            <pc:docMk/>
            <pc:sldMk cId="2175195441" sldId="321"/>
            <ac:spMk id="121" creationId="{00000000-0000-0000-0000-000000000000}"/>
          </ac:spMkLst>
        </pc:spChg>
      </pc:sldChg>
      <pc:sldChg chg="modSp add mod ord">
        <pc:chgData name="José Romualdo Costa Filho" userId="a811325af1610333" providerId="LiveId" clId="{C9FB8D0C-B6F1-457E-BDF3-91D031F58C4F}" dt="2023-03-02T21:11:29.633" v="806" actId="12"/>
        <pc:sldMkLst>
          <pc:docMk/>
          <pc:sldMk cId="1944833191" sldId="322"/>
        </pc:sldMkLst>
        <pc:spChg chg="mod">
          <ac:chgData name="José Romualdo Costa Filho" userId="a811325af1610333" providerId="LiveId" clId="{C9FB8D0C-B6F1-457E-BDF3-91D031F58C4F}" dt="2023-03-02T21:11:29.633" v="806" actId="12"/>
          <ac:spMkLst>
            <pc:docMk/>
            <pc:sldMk cId="1944833191" sldId="322"/>
            <ac:spMk id="121" creationId="{00000000-0000-0000-0000-000000000000}"/>
          </ac:spMkLst>
        </pc:spChg>
      </pc:sldChg>
      <pc:sldChg chg="add">
        <pc:chgData name="José Romualdo Costa Filho" userId="a811325af1610333" providerId="LiveId" clId="{C9FB8D0C-B6F1-457E-BDF3-91D031F58C4F}" dt="2023-03-02T21:10:52.621" v="797" actId="2890"/>
        <pc:sldMkLst>
          <pc:docMk/>
          <pc:sldMk cId="2228721597" sldId="323"/>
        </pc:sldMkLst>
      </pc:sldChg>
      <pc:sldChg chg="add">
        <pc:chgData name="José Romualdo Costa Filho" userId="a811325af1610333" providerId="LiveId" clId="{C9FB8D0C-B6F1-457E-BDF3-91D031F58C4F}" dt="2023-03-02T21:11:09.218" v="800" actId="2890"/>
        <pc:sldMkLst>
          <pc:docMk/>
          <pc:sldMk cId="502382186" sldId="324"/>
        </pc:sldMkLst>
      </pc:sldChg>
      <pc:sldChg chg="modSp add mod">
        <pc:chgData name="José Romualdo Costa Filho" userId="a811325af1610333" providerId="LiveId" clId="{C9FB8D0C-B6F1-457E-BDF3-91D031F58C4F}" dt="2023-03-02T21:12:12.899" v="814" actId="12"/>
        <pc:sldMkLst>
          <pc:docMk/>
          <pc:sldMk cId="2163567851" sldId="325"/>
        </pc:sldMkLst>
        <pc:spChg chg="mod">
          <ac:chgData name="José Romualdo Costa Filho" userId="a811325af1610333" providerId="LiveId" clId="{C9FB8D0C-B6F1-457E-BDF3-91D031F58C4F}" dt="2023-03-02T21:12:12.899" v="814" actId="12"/>
          <ac:spMkLst>
            <pc:docMk/>
            <pc:sldMk cId="2163567851" sldId="325"/>
            <ac:spMk id="121" creationId="{00000000-0000-0000-0000-000000000000}"/>
          </ac:spMkLst>
        </pc:spChg>
      </pc:sldChg>
      <pc:sldChg chg="modSp add mod ord">
        <pc:chgData name="José Romualdo Costa Filho" userId="a811325af1610333" providerId="LiveId" clId="{C9FB8D0C-B6F1-457E-BDF3-91D031F58C4F}" dt="2023-03-02T21:11:59.565" v="812" actId="113"/>
        <pc:sldMkLst>
          <pc:docMk/>
          <pc:sldMk cId="3157051470" sldId="326"/>
        </pc:sldMkLst>
        <pc:spChg chg="mod">
          <ac:chgData name="José Romualdo Costa Filho" userId="a811325af1610333" providerId="LiveId" clId="{C9FB8D0C-B6F1-457E-BDF3-91D031F58C4F}" dt="2023-03-02T21:11:59.565" v="812" actId="113"/>
          <ac:spMkLst>
            <pc:docMk/>
            <pc:sldMk cId="3157051470" sldId="326"/>
            <ac:spMk id="121" creationId="{00000000-0000-0000-0000-000000000000}"/>
          </ac:spMkLst>
        </pc:spChg>
      </pc:sldChg>
      <pc:sldChg chg="addSp modSp add mod ord">
        <pc:chgData name="José Romualdo Costa Filho" userId="a811325af1610333" providerId="LiveId" clId="{C9FB8D0C-B6F1-457E-BDF3-91D031F58C4F}" dt="2023-03-02T21:14:57.179" v="892" actId="1076"/>
        <pc:sldMkLst>
          <pc:docMk/>
          <pc:sldMk cId="4198760011" sldId="327"/>
        </pc:sldMkLst>
        <pc:spChg chg="add mod">
          <ac:chgData name="José Romualdo Costa Filho" userId="a811325af1610333" providerId="LiveId" clId="{C9FB8D0C-B6F1-457E-BDF3-91D031F58C4F}" dt="2023-03-02T21:14:53.118" v="890" actId="1076"/>
          <ac:spMkLst>
            <pc:docMk/>
            <pc:sldMk cId="4198760011" sldId="327"/>
            <ac:spMk id="4" creationId="{F796F4AA-4A7E-B2A6-C5DD-DFF0EAF2A1A6}"/>
          </ac:spMkLst>
        </pc:spChg>
        <pc:spChg chg="mod">
          <ac:chgData name="José Romualdo Costa Filho" userId="a811325af1610333" providerId="LiveId" clId="{C9FB8D0C-B6F1-457E-BDF3-91D031F58C4F}" dt="2023-03-02T21:12:48.358" v="848" actId="20577"/>
          <ac:spMkLst>
            <pc:docMk/>
            <pc:sldMk cId="4198760011" sldId="327"/>
            <ac:spMk id="123" creationId="{00000000-0000-0000-0000-000000000000}"/>
          </ac:spMkLst>
        </pc:spChg>
        <pc:picChg chg="add mod">
          <ac:chgData name="José Romualdo Costa Filho" userId="a811325af1610333" providerId="LiveId" clId="{C9FB8D0C-B6F1-457E-BDF3-91D031F58C4F}" dt="2023-03-02T21:14:57.179" v="892" actId="1076"/>
          <ac:picMkLst>
            <pc:docMk/>
            <pc:sldMk cId="4198760011" sldId="327"/>
            <ac:picMk id="3" creationId="{E7CDF15E-6B83-6EEC-8E98-68DE79521EB7}"/>
          </ac:picMkLst>
        </pc:picChg>
      </pc:sldChg>
      <pc:sldMasterChg chg="modSldLayout">
        <pc:chgData name="José Romualdo Costa Filho" userId="a811325af1610333" providerId="LiveId" clId="{C9FB8D0C-B6F1-457E-BDF3-91D031F58C4F}" dt="2023-03-02T21:09:11.282" v="784" actId="20577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C9FB8D0C-B6F1-457E-BDF3-91D031F58C4F}" dt="2023-03-02T21:03:52.452" v="653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C9FB8D0C-B6F1-457E-BDF3-91D031F58C4F}" dt="2023-03-02T21:03:52.452" v="653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C9FB8D0C-B6F1-457E-BDF3-91D031F58C4F}" dt="2023-03-02T21:09:11.282" v="784" actId="20577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C9FB8D0C-B6F1-457E-BDF3-91D031F58C4F}" dt="2023-03-02T21:09:11.282" v="784" actId="20577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C9FB8D0C-B6F1-457E-BDF3-91D031F58C4F}" dt="2023-03-02T21:04:16.303" v="684" actId="20577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C9FB8D0C-B6F1-457E-BDF3-91D031F58C4F}" dt="2023-03-02T21:04:16.303" v="684" actId="20577"/>
            <ac:spMkLst>
              <pc:docMk/>
              <pc:sldMasterMk cId="0" sldId="2147483654"/>
              <pc:sldLayoutMk cId="0" sldId="2147483653"/>
              <ac:spMk id="59" creationId="{00000000-0000-0000-0000-000000000000}"/>
            </ac:spMkLst>
          </pc:spChg>
        </pc:sldLayoutChg>
      </pc:sldMasterChg>
    </pc:docChg>
  </pc:docChgLst>
  <pc:docChgLst>
    <pc:chgData name="José Romualdo Costa Filho" userId="a811325af1610333" providerId="LiveId" clId="{B8124895-4397-D941-860A-F1C5F547BA88}"/>
    <pc:docChg chg="custSel addSld delSld modSld">
      <pc:chgData name="José Romualdo Costa Filho" userId="a811325af1610333" providerId="LiveId" clId="{B8124895-4397-D941-860A-F1C5F547BA88}" dt="2023-09-21T22:30:41.134" v="102" actId="1076"/>
      <pc:docMkLst>
        <pc:docMk/>
      </pc:docMkLst>
      <pc:sldChg chg="modSp mod">
        <pc:chgData name="José Romualdo Costa Filho" userId="a811325af1610333" providerId="LiveId" clId="{B8124895-4397-D941-860A-F1C5F547BA88}" dt="2023-09-21T22:29:02.453" v="56" actId="20577"/>
        <pc:sldMkLst>
          <pc:docMk/>
          <pc:sldMk cId="0" sldId="258"/>
        </pc:sldMkLst>
        <pc:spChg chg="mod">
          <ac:chgData name="José Romualdo Costa Filho" userId="a811325af1610333" providerId="LiveId" clId="{B8124895-4397-D941-860A-F1C5F547BA88}" dt="2023-09-21T22:29:02.453" v="56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B8124895-4397-D941-860A-F1C5F547BA88}" dt="2023-09-21T22:29:13.990" v="73" actId="20577"/>
        <pc:sldMkLst>
          <pc:docMk/>
          <pc:sldMk cId="0" sldId="259"/>
        </pc:sldMkLst>
        <pc:spChg chg="mod">
          <ac:chgData name="José Romualdo Costa Filho" userId="a811325af1610333" providerId="LiveId" clId="{B8124895-4397-D941-860A-F1C5F547BA88}" dt="2023-09-21T22:29:13.990" v="73" actId="20577"/>
          <ac:spMkLst>
            <pc:docMk/>
            <pc:sldMk cId="0" sldId="259"/>
            <ac:spMk id="90" creationId="{00000000-0000-0000-0000-000000000000}"/>
          </ac:spMkLst>
        </pc:spChg>
      </pc:sldChg>
      <pc:sldChg chg="del">
        <pc:chgData name="José Romualdo Costa Filho" userId="a811325af1610333" providerId="LiveId" clId="{B8124895-4397-D941-860A-F1C5F547BA88}" dt="2023-09-21T22:29:20.670" v="74" actId="2696"/>
        <pc:sldMkLst>
          <pc:docMk/>
          <pc:sldMk cId="0" sldId="260"/>
        </pc:sldMkLst>
      </pc:sldChg>
      <pc:sldChg chg="del">
        <pc:chgData name="José Romualdo Costa Filho" userId="a811325af1610333" providerId="LiveId" clId="{B8124895-4397-D941-860A-F1C5F547BA88}" dt="2023-09-21T22:29:20.706" v="94" actId="2696"/>
        <pc:sldMkLst>
          <pc:docMk/>
          <pc:sldMk cId="0" sldId="263"/>
        </pc:sldMkLst>
      </pc:sldChg>
      <pc:sldChg chg="del">
        <pc:chgData name="José Romualdo Costa Filho" userId="a811325af1610333" providerId="LiveId" clId="{B8124895-4397-D941-860A-F1C5F547BA88}" dt="2023-09-21T22:29:20.680" v="80" actId="2696"/>
        <pc:sldMkLst>
          <pc:docMk/>
          <pc:sldMk cId="0" sldId="269"/>
        </pc:sldMkLst>
      </pc:sldChg>
      <pc:sldChg chg="del">
        <pc:chgData name="José Romualdo Costa Filho" userId="a811325af1610333" providerId="LiveId" clId="{B8124895-4397-D941-860A-F1C5F547BA88}" dt="2023-09-21T22:29:20.696" v="92" actId="2696"/>
        <pc:sldMkLst>
          <pc:docMk/>
          <pc:sldMk cId="2906743463" sldId="340"/>
        </pc:sldMkLst>
      </pc:sldChg>
      <pc:sldChg chg="del">
        <pc:chgData name="José Romualdo Costa Filho" userId="a811325af1610333" providerId="LiveId" clId="{B8124895-4397-D941-860A-F1C5F547BA88}" dt="2023-09-21T22:29:20.679" v="79" actId="2696"/>
        <pc:sldMkLst>
          <pc:docMk/>
          <pc:sldMk cId="1847593965" sldId="341"/>
        </pc:sldMkLst>
      </pc:sldChg>
      <pc:sldChg chg="del">
        <pc:chgData name="José Romualdo Costa Filho" userId="a811325af1610333" providerId="LiveId" clId="{B8124895-4397-D941-860A-F1C5F547BA88}" dt="2023-09-21T22:29:20.675" v="76" actId="2696"/>
        <pc:sldMkLst>
          <pc:docMk/>
          <pc:sldMk cId="3921803001" sldId="342"/>
        </pc:sldMkLst>
      </pc:sldChg>
      <pc:sldChg chg="del">
        <pc:chgData name="José Romualdo Costa Filho" userId="a811325af1610333" providerId="LiveId" clId="{B8124895-4397-D941-860A-F1C5F547BA88}" dt="2023-09-21T22:29:20.686" v="84" actId="2696"/>
        <pc:sldMkLst>
          <pc:docMk/>
          <pc:sldMk cId="3132027493" sldId="343"/>
        </pc:sldMkLst>
      </pc:sldChg>
      <pc:sldChg chg="del">
        <pc:chgData name="José Romualdo Costa Filho" userId="a811325af1610333" providerId="LiveId" clId="{B8124895-4397-D941-860A-F1C5F547BA88}" dt="2023-09-21T22:29:20.692" v="89" actId="2696"/>
        <pc:sldMkLst>
          <pc:docMk/>
          <pc:sldMk cId="2699995710" sldId="344"/>
        </pc:sldMkLst>
      </pc:sldChg>
      <pc:sldChg chg="del">
        <pc:chgData name="José Romualdo Costa Filho" userId="a811325af1610333" providerId="LiveId" clId="{B8124895-4397-D941-860A-F1C5F547BA88}" dt="2023-09-21T22:29:20.695" v="91" actId="2696"/>
        <pc:sldMkLst>
          <pc:docMk/>
          <pc:sldMk cId="3923664780" sldId="345"/>
        </pc:sldMkLst>
      </pc:sldChg>
      <pc:sldChg chg="del">
        <pc:chgData name="José Romualdo Costa Filho" userId="a811325af1610333" providerId="LiveId" clId="{B8124895-4397-D941-860A-F1C5F547BA88}" dt="2023-09-21T22:29:20.684" v="83" actId="2696"/>
        <pc:sldMkLst>
          <pc:docMk/>
          <pc:sldMk cId="3457355053" sldId="346"/>
        </pc:sldMkLst>
      </pc:sldChg>
      <pc:sldChg chg="del">
        <pc:chgData name="José Romualdo Costa Filho" userId="a811325af1610333" providerId="LiveId" clId="{B8124895-4397-D941-860A-F1C5F547BA88}" dt="2023-09-21T22:29:20.720" v="95" actId="2696"/>
        <pc:sldMkLst>
          <pc:docMk/>
          <pc:sldMk cId="4221225693" sldId="347"/>
        </pc:sldMkLst>
      </pc:sldChg>
      <pc:sldChg chg="del">
        <pc:chgData name="José Romualdo Costa Filho" userId="a811325af1610333" providerId="LiveId" clId="{B8124895-4397-D941-860A-F1C5F547BA88}" dt="2023-09-21T22:29:20.693" v="90" actId="2696"/>
        <pc:sldMkLst>
          <pc:docMk/>
          <pc:sldMk cId="3250184623" sldId="348"/>
        </pc:sldMkLst>
      </pc:sldChg>
      <pc:sldChg chg="del">
        <pc:chgData name="José Romualdo Costa Filho" userId="a811325af1610333" providerId="LiveId" clId="{B8124895-4397-D941-860A-F1C5F547BA88}" dt="2023-09-21T22:29:20.730" v="96" actId="2696"/>
        <pc:sldMkLst>
          <pc:docMk/>
          <pc:sldMk cId="2466491549" sldId="349"/>
        </pc:sldMkLst>
      </pc:sldChg>
      <pc:sldChg chg="del">
        <pc:chgData name="José Romualdo Costa Filho" userId="a811325af1610333" providerId="LiveId" clId="{B8124895-4397-D941-860A-F1C5F547BA88}" dt="2023-09-21T22:29:20.689" v="87" actId="2696"/>
        <pc:sldMkLst>
          <pc:docMk/>
          <pc:sldMk cId="792883786" sldId="350"/>
        </pc:sldMkLst>
      </pc:sldChg>
      <pc:sldChg chg="del">
        <pc:chgData name="José Romualdo Costa Filho" userId="a811325af1610333" providerId="LiveId" clId="{B8124895-4397-D941-860A-F1C5F547BA88}" dt="2023-09-21T22:29:20.681" v="81" actId="2696"/>
        <pc:sldMkLst>
          <pc:docMk/>
          <pc:sldMk cId="1021776558" sldId="351"/>
        </pc:sldMkLst>
      </pc:sldChg>
      <pc:sldChg chg="del">
        <pc:chgData name="José Romualdo Costa Filho" userId="a811325af1610333" providerId="LiveId" clId="{B8124895-4397-D941-860A-F1C5F547BA88}" dt="2023-09-21T22:29:20.697" v="93" actId="2696"/>
        <pc:sldMkLst>
          <pc:docMk/>
          <pc:sldMk cId="354001672" sldId="352"/>
        </pc:sldMkLst>
      </pc:sldChg>
      <pc:sldChg chg="del">
        <pc:chgData name="José Romualdo Costa Filho" userId="a811325af1610333" providerId="LiveId" clId="{B8124895-4397-D941-860A-F1C5F547BA88}" dt="2023-09-21T22:29:20.683" v="82" actId="2696"/>
        <pc:sldMkLst>
          <pc:docMk/>
          <pc:sldMk cId="1192729911" sldId="353"/>
        </pc:sldMkLst>
      </pc:sldChg>
      <pc:sldChg chg="del">
        <pc:chgData name="José Romualdo Costa Filho" userId="a811325af1610333" providerId="LiveId" clId="{B8124895-4397-D941-860A-F1C5F547BA88}" dt="2023-09-21T22:29:20.676" v="77" actId="2696"/>
        <pc:sldMkLst>
          <pc:docMk/>
          <pc:sldMk cId="3549019633" sldId="354"/>
        </pc:sldMkLst>
      </pc:sldChg>
      <pc:sldChg chg="del">
        <pc:chgData name="José Romualdo Costa Filho" userId="a811325af1610333" providerId="LiveId" clId="{B8124895-4397-D941-860A-F1C5F547BA88}" dt="2023-09-21T22:29:20.688" v="86" actId="2696"/>
        <pc:sldMkLst>
          <pc:docMk/>
          <pc:sldMk cId="1232366645" sldId="355"/>
        </pc:sldMkLst>
      </pc:sldChg>
      <pc:sldChg chg="del">
        <pc:chgData name="José Romualdo Costa Filho" userId="a811325af1610333" providerId="LiveId" clId="{B8124895-4397-D941-860A-F1C5F547BA88}" dt="2023-09-21T22:29:20.691" v="88" actId="2696"/>
        <pc:sldMkLst>
          <pc:docMk/>
          <pc:sldMk cId="3606831175" sldId="356"/>
        </pc:sldMkLst>
      </pc:sldChg>
      <pc:sldChg chg="del">
        <pc:chgData name="José Romualdo Costa Filho" userId="a811325af1610333" providerId="LiveId" clId="{B8124895-4397-D941-860A-F1C5F547BA88}" dt="2023-09-21T22:29:20.687" v="85" actId="2696"/>
        <pc:sldMkLst>
          <pc:docMk/>
          <pc:sldMk cId="1972974381" sldId="357"/>
        </pc:sldMkLst>
      </pc:sldChg>
      <pc:sldChg chg="del">
        <pc:chgData name="José Romualdo Costa Filho" userId="a811325af1610333" providerId="LiveId" clId="{B8124895-4397-D941-860A-F1C5F547BA88}" dt="2023-09-21T22:29:20.677" v="78" actId="2696"/>
        <pc:sldMkLst>
          <pc:docMk/>
          <pc:sldMk cId="1949580467" sldId="358"/>
        </pc:sldMkLst>
      </pc:sldChg>
      <pc:sldChg chg="addSp 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3153818329" sldId="571"/>
        </pc:sldMkLst>
        <pc:spChg chg="add 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3153818329" sldId="571"/>
            <ac:spMk id="2" creationId="{0E455B8A-D943-43F8-5FED-39AA62F349A6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3153818329" sldId="571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254594741" sldId="572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254594741" sldId="572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254594741" sldId="572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88018830" sldId="573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88018830" sldId="573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88018830" sldId="573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3961052999" sldId="574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3961052999" sldId="574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3961052999" sldId="574"/>
            <ac:spMk id="3" creationId="{8A70420E-ED29-33A0-A55A-0AC0ECE1B4C2}"/>
          </ac:spMkLst>
        </pc:spChg>
      </pc:sldChg>
      <pc:sldChg chg="addSp 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91686164" sldId="575"/>
        </pc:sldMkLst>
        <pc:spChg chg="add 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91686164" sldId="575"/>
            <ac:spMk id="2" creationId="{20AAD307-51D6-CA08-4240-F83D5313E1F2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91686164" sldId="575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41.134" v="102" actId="1076"/>
        <pc:sldMkLst>
          <pc:docMk/>
          <pc:sldMk cId="411330330" sldId="576"/>
        </pc:sldMkLst>
        <pc:spChg chg="mod ord">
          <ac:chgData name="José Romualdo Costa Filho" userId="a811325af1610333" providerId="LiveId" clId="{B8124895-4397-D941-860A-F1C5F547BA88}" dt="2023-09-21T22:30:28.402" v="100" actId="700"/>
          <ac:spMkLst>
            <pc:docMk/>
            <pc:sldMk cId="411330330" sldId="576"/>
            <ac:spMk id="2" creationId="{B4244BA8-4FCC-7F29-859B-4C1C42599BCA}"/>
          </ac:spMkLst>
        </pc:spChg>
        <pc:spChg chg="mod ord">
          <ac:chgData name="José Romualdo Costa Filho" userId="a811325af1610333" providerId="LiveId" clId="{B8124895-4397-D941-860A-F1C5F547BA88}" dt="2023-09-21T22:30:41.134" v="102" actId="1076"/>
          <ac:spMkLst>
            <pc:docMk/>
            <pc:sldMk cId="411330330" sldId="576"/>
            <ac:spMk id="3" creationId="{8A70420E-ED29-33A0-A55A-0AC0ECE1B4C2}"/>
          </ac:spMkLst>
        </pc:spChg>
        <pc:picChg chg="mod">
          <ac:chgData name="José Romualdo Costa Filho" userId="a811325af1610333" providerId="LiveId" clId="{B8124895-4397-D941-860A-F1C5F547BA88}" dt="2023-09-21T22:30:34.465" v="101" actId="1076"/>
          <ac:picMkLst>
            <pc:docMk/>
            <pc:sldMk cId="411330330" sldId="576"/>
            <ac:picMk id="6146" creationId="{EAF1F9CD-8F2F-EFF7-A645-1D530D643530}"/>
          </ac:picMkLst>
        </pc:pic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4105801510" sldId="577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4105801510" sldId="577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4105801510" sldId="577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79810733" sldId="578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79810733" sldId="578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79810733" sldId="578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429482430" sldId="579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429482430" sldId="579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429482430" sldId="579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942238957" sldId="580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942238957" sldId="580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942238957" sldId="580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554686617" sldId="581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554686617" sldId="581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554686617" sldId="581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1006724354" sldId="582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1006724354" sldId="582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1006724354" sldId="582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867608477" sldId="583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867608477" sldId="583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867608477" sldId="583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392317553" sldId="584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392317553" sldId="584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392317553" sldId="584"/>
            <ac:spMk id="3" creationId="{8A70420E-ED29-33A0-A55A-0AC0ECE1B4C2}"/>
          </ac:spMkLst>
        </pc:spChg>
      </pc:sldChg>
      <pc:sldChg chg="addSp 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4144491265" sldId="585"/>
        </pc:sldMkLst>
        <pc:spChg chg="add 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4144491265" sldId="585"/>
            <ac:spMk id="2" creationId="{B93ED792-D718-3969-47FF-023CE800E1A8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4144491265" sldId="585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3365714781" sldId="588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3365714781" sldId="588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3365714781" sldId="588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00131496" sldId="589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00131496" sldId="589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00131496" sldId="589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706525974" sldId="590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706525974" sldId="590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706525974" sldId="590"/>
            <ac:spMk id="3" creationId="{8A70420E-ED29-33A0-A55A-0AC0ECE1B4C2}"/>
          </ac:spMkLst>
        </pc:spChg>
      </pc:sldChg>
      <pc:sldChg chg="addSp 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1087486760" sldId="591"/>
        </pc:sldMkLst>
        <pc:spChg chg="add 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1087486760" sldId="591"/>
            <ac:spMk id="2" creationId="{B11E2B47-16DF-7046-728E-647474555D17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1087486760" sldId="591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593735621" sldId="592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593735621" sldId="592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593735621" sldId="592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2869929958" sldId="593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869929958" sldId="593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2869929958" sldId="593"/>
            <ac:spMk id="3" creationId="{8A70420E-ED29-33A0-A55A-0AC0ECE1B4C2}"/>
          </ac:spMkLst>
        </pc:spChg>
      </pc:sldChg>
      <pc:sldChg chg="addSp 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3169964468" sldId="594"/>
        </pc:sldMkLst>
        <pc:spChg chg="add 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3169964468" sldId="594"/>
            <ac:spMk id="2" creationId="{5C385437-71C3-C468-FB37-3A2F9C975E73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3169964468" sldId="594"/>
            <ac:spMk id="3" creationId="{8A70420E-ED29-33A0-A55A-0AC0ECE1B4C2}"/>
          </ac:spMkLst>
        </pc:spChg>
      </pc:sldChg>
      <pc:sldChg chg="modSp add mod modClrScheme chgLayout">
        <pc:chgData name="José Romualdo Costa Filho" userId="a811325af1610333" providerId="LiveId" clId="{B8124895-4397-D941-860A-F1C5F547BA88}" dt="2023-09-21T22:30:07.937" v="99" actId="700"/>
        <pc:sldMkLst>
          <pc:docMk/>
          <pc:sldMk cId="1046568410" sldId="595"/>
        </pc:sldMkLst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1046568410" sldId="595"/>
            <ac:spMk id="2" creationId="{827BE1D0-1E15-11F2-D89D-A9A1337229FD}"/>
          </ac:spMkLst>
        </pc:spChg>
        <pc:spChg chg="mod ord">
          <ac:chgData name="José Romualdo Costa Filho" userId="a811325af1610333" providerId="LiveId" clId="{B8124895-4397-D941-860A-F1C5F547BA88}" dt="2023-09-21T22:30:07.937" v="99" actId="700"/>
          <ac:spMkLst>
            <pc:docMk/>
            <pc:sldMk cId="1046568410" sldId="595"/>
            <ac:spMk id="3" creationId="{8A70420E-ED29-33A0-A55A-0AC0ECE1B4C2}"/>
          </ac:spMkLst>
        </pc:spChg>
      </pc:sldChg>
      <pc:sldMasterChg chg="delSldLayout">
        <pc:chgData name="José Romualdo Costa Filho" userId="a811325af1610333" providerId="LiveId" clId="{B8124895-4397-D941-860A-F1C5F547BA88}" dt="2023-09-21T22:29:20.731" v="97" actId="2696"/>
        <pc:sldMasterMkLst>
          <pc:docMk/>
          <pc:sldMasterMk cId="0" sldId="2147483654"/>
        </pc:sldMasterMkLst>
        <pc:sldLayoutChg chg="del">
          <pc:chgData name="José Romualdo Costa Filho" userId="a811325af1610333" providerId="LiveId" clId="{B8124895-4397-D941-860A-F1C5F547BA88}" dt="2023-09-21T22:29:20.731" v="97" actId="2696"/>
          <pc:sldLayoutMkLst>
            <pc:docMk/>
            <pc:sldMasterMk cId="0" sldId="2147483654"/>
            <pc:sldLayoutMk cId="0" sldId="2147483650"/>
          </pc:sldLayoutMkLst>
        </pc:sldLayoutChg>
        <pc:sldLayoutChg chg="del">
          <pc:chgData name="José Romualdo Costa Filho" userId="a811325af1610333" providerId="LiveId" clId="{B8124895-4397-D941-860A-F1C5F547BA88}" dt="2023-09-21T22:29:20.673" v="75" actId="2696"/>
          <pc:sldLayoutMkLst>
            <pc:docMk/>
            <pc:sldMasterMk cId="0" sldId="2147483654"/>
            <pc:sldLayoutMk cId="0" sldId="2147483653"/>
          </pc:sldLayoutMkLst>
        </pc:sldLayoutChg>
      </pc:sldMasterChg>
    </pc:docChg>
  </pc:docChgLst>
  <pc:docChgLst>
    <pc:chgData name="José Romualdo Costa Filho" userId="a811325af1610333" providerId="LiveId" clId="{B474F4F9-536F-F744-82CC-4B2394FA4622}"/>
    <pc:docChg chg="undo custSel addSld delSld modSld sldOrd">
      <pc:chgData name="José Romualdo Costa Filho" userId="a811325af1610333" providerId="LiveId" clId="{B474F4F9-536F-F744-82CC-4B2394FA4622}" dt="2023-08-10T22:20:44.206" v="2342" actId="122"/>
      <pc:docMkLst>
        <pc:docMk/>
      </pc:docMkLst>
      <pc:sldChg chg="modSp mod">
        <pc:chgData name="José Romualdo Costa Filho" userId="a811325af1610333" providerId="LiveId" clId="{B474F4F9-536F-F744-82CC-4B2394FA4622}" dt="2023-08-10T13:57:07.618" v="157" actId="20577"/>
        <pc:sldMkLst>
          <pc:docMk/>
          <pc:sldMk cId="0" sldId="258"/>
        </pc:sldMkLst>
        <pc:spChg chg="mod">
          <ac:chgData name="José Romualdo Costa Filho" userId="a811325af1610333" providerId="LiveId" clId="{B474F4F9-536F-F744-82CC-4B2394FA4622}" dt="2023-08-10T13:57:07.618" v="157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B474F4F9-536F-F744-82CC-4B2394FA4622}" dt="2023-08-10T13:57:39.717" v="208" actId="20577"/>
        <pc:sldMkLst>
          <pc:docMk/>
          <pc:sldMk cId="0" sldId="259"/>
        </pc:sldMkLst>
        <pc:spChg chg="mod">
          <ac:chgData name="José Romualdo Costa Filho" userId="a811325af1610333" providerId="LiveId" clId="{B474F4F9-536F-F744-82CC-4B2394FA4622}" dt="2023-08-10T13:57:39.717" v="208" actId="20577"/>
          <ac:spMkLst>
            <pc:docMk/>
            <pc:sldMk cId="0" sldId="259"/>
            <ac:spMk id="90" creationId="{00000000-0000-0000-0000-000000000000}"/>
          </ac:spMkLst>
        </pc:spChg>
      </pc:sldChg>
      <pc:sldChg chg="del">
        <pc:chgData name="José Romualdo Costa Filho" userId="a811325af1610333" providerId="LiveId" clId="{B474F4F9-536F-F744-82CC-4B2394FA4622}" dt="2023-08-10T14:09:02.414" v="649" actId="2696"/>
        <pc:sldMkLst>
          <pc:docMk/>
          <pc:sldMk cId="0" sldId="262"/>
        </pc:sldMkLst>
      </pc:sldChg>
      <pc:sldChg chg="modSp mod">
        <pc:chgData name="José Romualdo Costa Filho" userId="a811325af1610333" providerId="LiveId" clId="{B474F4F9-536F-F744-82CC-4B2394FA4622}" dt="2023-08-10T14:07:05.654" v="499" actId="20577"/>
        <pc:sldMkLst>
          <pc:docMk/>
          <pc:sldMk cId="0" sldId="263"/>
        </pc:sldMkLst>
        <pc:spChg chg="mod">
          <ac:chgData name="José Romualdo Costa Filho" userId="a811325af1610333" providerId="LiveId" clId="{B474F4F9-536F-F744-82CC-4B2394FA4622}" dt="2023-08-10T14:07:05.654" v="499" actId="20577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4:05:46.081" v="238" actId="20577"/>
          <ac:spMkLst>
            <pc:docMk/>
            <pc:sldMk cId="0" sldId="263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B474F4F9-536F-F744-82CC-4B2394FA4622}" dt="2023-08-10T14:09:02.415" v="651" actId="2696"/>
        <pc:sldMkLst>
          <pc:docMk/>
          <pc:sldMk cId="0" sldId="264"/>
        </pc:sldMkLst>
      </pc:sldChg>
      <pc:sldChg chg="ord">
        <pc:chgData name="José Romualdo Costa Filho" userId="a811325af1610333" providerId="LiveId" clId="{B474F4F9-536F-F744-82CC-4B2394FA4622}" dt="2023-08-10T14:57:54.725" v="1447" actId="20578"/>
        <pc:sldMkLst>
          <pc:docMk/>
          <pc:sldMk cId="0" sldId="269"/>
        </pc:sldMkLst>
      </pc:sldChg>
      <pc:sldChg chg="del">
        <pc:chgData name="José Romualdo Costa Filho" userId="a811325af1610333" providerId="LiveId" clId="{B474F4F9-536F-F744-82CC-4B2394FA4622}" dt="2023-08-10T14:08:56.226" v="641" actId="2696"/>
        <pc:sldMkLst>
          <pc:docMk/>
          <pc:sldMk cId="39332612" sldId="302"/>
        </pc:sldMkLst>
      </pc:sldChg>
      <pc:sldChg chg="del">
        <pc:chgData name="José Romualdo Costa Filho" userId="a811325af1610333" providerId="LiveId" clId="{B474F4F9-536F-F744-82CC-4B2394FA4622}" dt="2023-08-10T14:09:02.412" v="646" actId="2696"/>
        <pc:sldMkLst>
          <pc:docMk/>
          <pc:sldMk cId="4144771394" sldId="304"/>
        </pc:sldMkLst>
      </pc:sldChg>
      <pc:sldChg chg="del">
        <pc:chgData name="José Romualdo Costa Filho" userId="a811325af1610333" providerId="LiveId" clId="{B474F4F9-536F-F744-82CC-4B2394FA4622}" dt="2023-08-10T14:09:02.413" v="648" actId="2696"/>
        <pc:sldMkLst>
          <pc:docMk/>
          <pc:sldMk cId="1658650329" sldId="314"/>
        </pc:sldMkLst>
      </pc:sldChg>
      <pc:sldChg chg="del">
        <pc:chgData name="José Romualdo Costa Filho" userId="a811325af1610333" providerId="LiveId" clId="{B474F4F9-536F-F744-82CC-4B2394FA4622}" dt="2023-08-10T14:09:02.411" v="644" actId="2696"/>
        <pc:sldMkLst>
          <pc:docMk/>
          <pc:sldMk cId="4198760011" sldId="327"/>
        </pc:sldMkLst>
      </pc:sldChg>
      <pc:sldChg chg="del">
        <pc:chgData name="José Romualdo Costa Filho" userId="a811325af1610333" providerId="LiveId" clId="{B474F4F9-536F-F744-82CC-4B2394FA4622}" dt="2023-08-10T14:08:56.214" v="637" actId="2696"/>
        <pc:sldMkLst>
          <pc:docMk/>
          <pc:sldMk cId="3495590241" sldId="329"/>
        </pc:sldMkLst>
      </pc:sldChg>
      <pc:sldChg chg="del">
        <pc:chgData name="José Romualdo Costa Filho" userId="a811325af1610333" providerId="LiveId" clId="{B474F4F9-536F-F744-82CC-4B2394FA4622}" dt="2023-08-10T14:08:56.222" v="640" actId="2696"/>
        <pc:sldMkLst>
          <pc:docMk/>
          <pc:sldMk cId="1662020121" sldId="331"/>
        </pc:sldMkLst>
      </pc:sldChg>
      <pc:sldChg chg="del">
        <pc:chgData name="José Romualdo Costa Filho" userId="a811325af1610333" providerId="LiveId" clId="{B474F4F9-536F-F744-82CC-4B2394FA4622}" dt="2023-08-10T14:08:56.216" v="639" actId="2696"/>
        <pc:sldMkLst>
          <pc:docMk/>
          <pc:sldMk cId="444027185" sldId="332"/>
        </pc:sldMkLst>
      </pc:sldChg>
      <pc:sldChg chg="del">
        <pc:chgData name="José Romualdo Costa Filho" userId="a811325af1610333" providerId="LiveId" clId="{B474F4F9-536F-F744-82CC-4B2394FA4622}" dt="2023-08-10T14:09:02.409" v="642" actId="2696"/>
        <pc:sldMkLst>
          <pc:docMk/>
          <pc:sldMk cId="663352821" sldId="333"/>
        </pc:sldMkLst>
      </pc:sldChg>
      <pc:sldChg chg="del">
        <pc:chgData name="José Romualdo Costa Filho" userId="a811325af1610333" providerId="LiveId" clId="{B474F4F9-536F-F744-82CC-4B2394FA4622}" dt="2023-08-10T14:09:02.410" v="643" actId="2696"/>
        <pc:sldMkLst>
          <pc:docMk/>
          <pc:sldMk cId="1810749292" sldId="334"/>
        </pc:sldMkLst>
      </pc:sldChg>
      <pc:sldChg chg="del">
        <pc:chgData name="José Romualdo Costa Filho" userId="a811325af1610333" providerId="LiveId" clId="{B474F4F9-536F-F744-82CC-4B2394FA4622}" dt="2023-08-10T14:09:02.411" v="645" actId="2696"/>
        <pc:sldMkLst>
          <pc:docMk/>
          <pc:sldMk cId="1279975481" sldId="335"/>
        </pc:sldMkLst>
      </pc:sldChg>
      <pc:sldChg chg="del">
        <pc:chgData name="José Romualdo Costa Filho" userId="a811325af1610333" providerId="LiveId" clId="{B474F4F9-536F-F744-82CC-4B2394FA4622}" dt="2023-08-10T14:09:02.413" v="647" actId="2696"/>
        <pc:sldMkLst>
          <pc:docMk/>
          <pc:sldMk cId="732729017" sldId="336"/>
        </pc:sldMkLst>
      </pc:sldChg>
      <pc:sldChg chg="del">
        <pc:chgData name="José Romualdo Costa Filho" userId="a811325af1610333" providerId="LiveId" clId="{B474F4F9-536F-F744-82CC-4B2394FA4622}" dt="2023-08-10T14:09:02.420" v="652" actId="2696"/>
        <pc:sldMkLst>
          <pc:docMk/>
          <pc:sldMk cId="3264410794" sldId="337"/>
        </pc:sldMkLst>
      </pc:sldChg>
      <pc:sldChg chg="del">
        <pc:chgData name="José Romualdo Costa Filho" userId="a811325af1610333" providerId="LiveId" clId="{B474F4F9-536F-F744-82CC-4B2394FA4622}" dt="2023-08-10T14:08:56.216" v="638" actId="2696"/>
        <pc:sldMkLst>
          <pc:docMk/>
          <pc:sldMk cId="870767802" sldId="338"/>
        </pc:sldMkLst>
      </pc:sldChg>
      <pc:sldChg chg="del">
        <pc:chgData name="José Romualdo Costa Filho" userId="a811325af1610333" providerId="LiveId" clId="{B474F4F9-536F-F744-82CC-4B2394FA4622}" dt="2023-08-10T14:09:02.414" v="650" actId="2696"/>
        <pc:sldMkLst>
          <pc:docMk/>
          <pc:sldMk cId="0" sldId="339"/>
        </pc:sldMkLst>
      </pc:sldChg>
      <pc:sldChg chg="modSp add mod">
        <pc:chgData name="José Romualdo Costa Filho" userId="a811325af1610333" providerId="LiveId" clId="{B474F4F9-536F-F744-82CC-4B2394FA4622}" dt="2023-08-10T14:08:41.359" v="636" actId="20577"/>
        <pc:sldMkLst>
          <pc:docMk/>
          <pc:sldMk cId="2906743463" sldId="340"/>
        </pc:sldMkLst>
        <pc:spChg chg="mod">
          <ac:chgData name="José Romualdo Costa Filho" userId="a811325af1610333" providerId="LiveId" clId="{B474F4F9-536F-F744-82CC-4B2394FA4622}" dt="2023-08-10T14:08:41.359" v="636" actId="20577"/>
          <ac:spMkLst>
            <pc:docMk/>
            <pc:sldMk cId="2906743463" sldId="340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B474F4F9-536F-F744-82CC-4B2394FA4622}" dt="2023-08-10T14:15:04.510" v="855" actId="20577"/>
        <pc:sldMkLst>
          <pc:docMk/>
          <pc:sldMk cId="1847593965" sldId="341"/>
        </pc:sldMkLst>
        <pc:spChg chg="mod">
          <ac:chgData name="José Romualdo Costa Filho" userId="a811325af1610333" providerId="LiveId" clId="{B474F4F9-536F-F744-82CC-4B2394FA4622}" dt="2023-08-10T14:15:04.510" v="855" actId="20577"/>
          <ac:spMkLst>
            <pc:docMk/>
            <pc:sldMk cId="1847593965" sldId="341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4:09:46.980" v="665" actId="20577"/>
          <ac:spMkLst>
            <pc:docMk/>
            <pc:sldMk cId="1847593965" sldId="341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B474F4F9-536F-F744-82CC-4B2394FA4622}" dt="2023-08-10T14:40:55.852" v="1316" actId="20577"/>
        <pc:sldMkLst>
          <pc:docMk/>
          <pc:sldMk cId="3921803001" sldId="342"/>
        </pc:sldMkLst>
        <pc:spChg chg="del mod">
          <ac:chgData name="José Romualdo Costa Filho" userId="a811325af1610333" providerId="LiveId" clId="{B474F4F9-536F-F744-82CC-4B2394FA4622}" dt="2023-08-10T14:40:43.286" v="1309" actId="478"/>
          <ac:spMkLst>
            <pc:docMk/>
            <pc:sldMk cId="3921803001" sldId="342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4:40:55.852" v="1316" actId="20577"/>
          <ac:spMkLst>
            <pc:docMk/>
            <pc:sldMk cId="3921803001" sldId="342"/>
            <ac:spMk id="123" creationId="{00000000-0000-0000-0000-000000000000}"/>
          </ac:spMkLst>
        </pc:spChg>
        <pc:picChg chg="add del">
          <ac:chgData name="José Romualdo Costa Filho" userId="a811325af1610333" providerId="LiveId" clId="{B474F4F9-536F-F744-82CC-4B2394FA4622}" dt="2023-08-10T14:40:44.913" v="1310" actId="478"/>
          <ac:picMkLst>
            <pc:docMk/>
            <pc:sldMk cId="3921803001" sldId="342"/>
            <ac:picMk id="2" creationId="{ADDF4347-5CCA-BC88-ACB7-6512B50AE73E}"/>
          </ac:picMkLst>
        </pc:picChg>
        <pc:picChg chg="add">
          <ac:chgData name="José Romualdo Costa Filho" userId="a811325af1610333" providerId="LiveId" clId="{B474F4F9-536F-F744-82CC-4B2394FA4622}" dt="2023-08-10T14:40:46.399" v="1311"/>
          <ac:picMkLst>
            <pc:docMk/>
            <pc:sldMk cId="3921803001" sldId="342"/>
            <ac:picMk id="1026" creationId="{DEF1051F-A6B8-B22D-C88C-450902F1CECC}"/>
          </ac:picMkLst>
        </pc:picChg>
      </pc:sldChg>
      <pc:sldChg chg="delSp modSp add mod ord">
        <pc:chgData name="José Romualdo Costa Filho" userId="a811325af1610333" providerId="LiveId" clId="{B474F4F9-536F-F744-82CC-4B2394FA4622}" dt="2023-08-10T14:27:02.707" v="1045" actId="20578"/>
        <pc:sldMkLst>
          <pc:docMk/>
          <pc:sldMk cId="3132027493" sldId="343"/>
        </pc:sldMkLst>
        <pc:spChg chg="mod">
          <ac:chgData name="José Romualdo Costa Filho" userId="a811325af1610333" providerId="LiveId" clId="{B474F4F9-536F-F744-82CC-4B2394FA4622}" dt="2023-08-10T14:20:17.995" v="1043" actId="20577"/>
          <ac:spMkLst>
            <pc:docMk/>
            <pc:sldMk cId="3132027493" sldId="343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4:18:59.917" v="873" actId="20577"/>
          <ac:spMkLst>
            <pc:docMk/>
            <pc:sldMk cId="3132027493" sldId="343"/>
            <ac:spMk id="123" creationId="{00000000-0000-0000-0000-000000000000}"/>
          </ac:spMkLst>
        </pc:spChg>
        <pc:picChg chg="del">
          <ac:chgData name="José Romualdo Costa Filho" userId="a811325af1610333" providerId="LiveId" clId="{B474F4F9-536F-F744-82CC-4B2394FA4622}" dt="2023-08-10T14:19:16.124" v="875" actId="478"/>
          <ac:picMkLst>
            <pc:docMk/>
            <pc:sldMk cId="3132027493" sldId="343"/>
            <ac:picMk id="2" creationId="{ADDF4347-5CCA-BC88-ACB7-6512B50AE73E}"/>
          </ac:picMkLst>
        </pc:picChg>
      </pc:sldChg>
      <pc:sldChg chg="addSp delSp modSp add mod">
        <pc:chgData name="José Romualdo Costa Filho" userId="a811325af1610333" providerId="LiveId" clId="{B474F4F9-536F-F744-82CC-4B2394FA4622}" dt="2023-08-10T14:30:59.141" v="1069" actId="14100"/>
        <pc:sldMkLst>
          <pc:docMk/>
          <pc:sldMk cId="2699995710" sldId="344"/>
        </pc:sldMkLst>
        <pc:spChg chg="add mod">
          <ac:chgData name="José Romualdo Costa Filho" userId="a811325af1610333" providerId="LiveId" clId="{B474F4F9-536F-F744-82CC-4B2394FA4622}" dt="2023-08-10T14:30:19.575" v="1055" actId="208"/>
          <ac:spMkLst>
            <pc:docMk/>
            <pc:sldMk cId="2699995710" sldId="344"/>
            <ac:spMk id="4" creationId="{C9AF5932-F4FA-C9B4-E6BE-27F2CB5ECE14}"/>
          </ac:spMkLst>
        </pc:spChg>
        <pc:spChg chg="add mod">
          <ac:chgData name="José Romualdo Costa Filho" userId="a811325af1610333" providerId="LiveId" clId="{B474F4F9-536F-F744-82CC-4B2394FA4622}" dt="2023-08-10T14:30:59.141" v="1069" actId="14100"/>
          <ac:spMkLst>
            <pc:docMk/>
            <pc:sldMk cId="2699995710" sldId="344"/>
            <ac:spMk id="5" creationId="{91392016-1894-5BC4-F609-B5EA7540670B}"/>
          </ac:spMkLst>
        </pc:spChg>
        <pc:spChg chg="del">
          <ac:chgData name="José Romualdo Costa Filho" userId="a811325af1610333" providerId="LiveId" clId="{B474F4F9-536F-F744-82CC-4B2394FA4622}" dt="2023-08-10T14:27:10.089" v="1046" actId="478"/>
          <ac:spMkLst>
            <pc:docMk/>
            <pc:sldMk cId="2699995710" sldId="344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4:29:45.817" v="1051" actId="20577"/>
          <ac:spMkLst>
            <pc:docMk/>
            <pc:sldMk cId="2699995710" sldId="344"/>
            <ac:spMk id="123" creationId="{00000000-0000-0000-0000-000000000000}"/>
          </ac:spMkLst>
        </pc:spChg>
        <pc:picChg chg="del">
          <ac:chgData name="José Romualdo Costa Filho" userId="a811325af1610333" providerId="LiveId" clId="{B474F4F9-536F-F744-82CC-4B2394FA4622}" dt="2023-08-10T14:27:11.736" v="1047" actId="478"/>
          <ac:picMkLst>
            <pc:docMk/>
            <pc:sldMk cId="2699995710" sldId="344"/>
            <ac:picMk id="2" creationId="{ADDF4347-5CCA-BC88-ACB7-6512B50AE73E}"/>
          </ac:picMkLst>
        </pc:picChg>
        <pc:picChg chg="add mod">
          <ac:chgData name="José Romualdo Costa Filho" userId="a811325af1610333" providerId="LiveId" clId="{B474F4F9-536F-F744-82CC-4B2394FA4622}" dt="2023-08-10T14:30:32.986" v="1058" actId="1076"/>
          <ac:picMkLst>
            <pc:docMk/>
            <pc:sldMk cId="2699995710" sldId="344"/>
            <ac:picMk id="3" creationId="{84C1FE5D-36A3-4587-4581-B5F57BB26CEE}"/>
          </ac:picMkLst>
        </pc:picChg>
      </pc:sldChg>
      <pc:sldChg chg="modSp add mod ord">
        <pc:chgData name="José Romualdo Costa Filho" userId="a811325af1610333" providerId="LiveId" clId="{B474F4F9-536F-F744-82CC-4B2394FA4622}" dt="2023-08-10T14:34:39.909" v="1163" actId="20577"/>
        <pc:sldMkLst>
          <pc:docMk/>
          <pc:sldMk cId="3923664780" sldId="345"/>
        </pc:sldMkLst>
        <pc:spChg chg="mod">
          <ac:chgData name="José Romualdo Costa Filho" userId="a811325af1610333" providerId="LiveId" clId="{B474F4F9-536F-F744-82CC-4B2394FA4622}" dt="2023-08-10T14:34:39.909" v="1163" actId="20577"/>
          <ac:spMkLst>
            <pc:docMk/>
            <pc:sldMk cId="3923664780" sldId="345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4:33:53.416" v="1074" actId="20577"/>
          <ac:spMkLst>
            <pc:docMk/>
            <pc:sldMk cId="3923664780" sldId="345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B474F4F9-536F-F744-82CC-4B2394FA4622}" dt="2023-08-10T14:39:06.803" v="1307" actId="113"/>
        <pc:sldMkLst>
          <pc:docMk/>
          <pc:sldMk cId="3457355053" sldId="346"/>
        </pc:sldMkLst>
        <pc:spChg chg="mod">
          <ac:chgData name="José Romualdo Costa Filho" userId="a811325af1610333" providerId="LiveId" clId="{B474F4F9-536F-F744-82CC-4B2394FA4622}" dt="2023-08-10T14:39:06.803" v="1307" actId="113"/>
          <ac:spMkLst>
            <pc:docMk/>
            <pc:sldMk cId="3457355053" sldId="346"/>
            <ac:spMk id="121" creationId="{00000000-0000-0000-0000-000000000000}"/>
          </ac:spMkLst>
        </pc:spChg>
        <pc:picChg chg="add mod">
          <ac:chgData name="José Romualdo Costa Filho" userId="a811325af1610333" providerId="LiveId" clId="{B474F4F9-536F-F744-82CC-4B2394FA4622}" dt="2023-08-10T14:38:38.507" v="1302" actId="1076"/>
          <ac:picMkLst>
            <pc:docMk/>
            <pc:sldMk cId="3457355053" sldId="346"/>
            <ac:picMk id="2" creationId="{2D489784-F04F-F5E9-3AC5-97B5600045EF}"/>
          </ac:picMkLst>
        </pc:picChg>
      </pc:sldChg>
      <pc:sldChg chg="add">
        <pc:chgData name="José Romualdo Costa Filho" userId="a811325af1610333" providerId="LiveId" clId="{B474F4F9-536F-F744-82CC-4B2394FA4622}" dt="2023-08-10T14:40:34.379" v="1308" actId="2890"/>
        <pc:sldMkLst>
          <pc:docMk/>
          <pc:sldMk cId="4221225693" sldId="347"/>
        </pc:sldMkLst>
      </pc:sldChg>
      <pc:sldChg chg="addSp delSp modSp add mod">
        <pc:chgData name="José Romualdo Costa Filho" userId="a811325af1610333" providerId="LiveId" clId="{B474F4F9-536F-F744-82CC-4B2394FA4622}" dt="2023-08-10T14:57:28.330" v="1445"/>
        <pc:sldMkLst>
          <pc:docMk/>
          <pc:sldMk cId="3250184623" sldId="348"/>
        </pc:sldMkLst>
        <pc:spChg chg="mod">
          <ac:chgData name="José Romualdo Costa Filho" userId="a811325af1610333" providerId="LiveId" clId="{B474F4F9-536F-F744-82CC-4B2394FA4622}" dt="2023-08-10T14:57:28.330" v="1445"/>
          <ac:spMkLst>
            <pc:docMk/>
            <pc:sldMk cId="3250184623" sldId="348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4:45:03.927" v="1337" actId="20577"/>
          <ac:spMkLst>
            <pc:docMk/>
            <pc:sldMk cId="3250184623" sldId="348"/>
            <ac:spMk id="123" creationId="{00000000-0000-0000-0000-000000000000}"/>
          </ac:spMkLst>
        </pc:spChg>
        <pc:picChg chg="del">
          <ac:chgData name="José Romualdo Costa Filho" userId="a811325af1610333" providerId="LiveId" clId="{B474F4F9-536F-F744-82CC-4B2394FA4622}" dt="2023-08-10T14:46:57.827" v="1440" actId="478"/>
          <ac:picMkLst>
            <pc:docMk/>
            <pc:sldMk cId="3250184623" sldId="348"/>
            <ac:picMk id="2" creationId="{2D489784-F04F-F5E9-3AC5-97B5600045EF}"/>
          </ac:picMkLst>
        </pc:picChg>
        <pc:picChg chg="add mod">
          <ac:chgData name="José Romualdo Costa Filho" userId="a811325af1610333" providerId="LiveId" clId="{B474F4F9-536F-F744-82CC-4B2394FA4622}" dt="2023-08-10T14:57:15.580" v="1443" actId="1076"/>
          <ac:picMkLst>
            <pc:docMk/>
            <pc:sldMk cId="3250184623" sldId="348"/>
            <ac:picMk id="3" creationId="{2EE03BB0-A995-2AD6-AED2-53AB2BAD29F8}"/>
          </ac:picMkLst>
        </pc:picChg>
      </pc:sldChg>
      <pc:sldChg chg="delSp modSp add mod">
        <pc:chgData name="José Romualdo Costa Filho" userId="a811325af1610333" providerId="LiveId" clId="{B474F4F9-536F-F744-82CC-4B2394FA4622}" dt="2023-08-10T15:00:38.112" v="1716" actId="20577"/>
        <pc:sldMkLst>
          <pc:docMk/>
          <pc:sldMk cId="2466491549" sldId="349"/>
        </pc:sldMkLst>
        <pc:spChg chg="mod">
          <ac:chgData name="José Romualdo Costa Filho" userId="a811325af1610333" providerId="LiveId" clId="{B474F4F9-536F-F744-82CC-4B2394FA4622}" dt="2023-08-10T15:00:38.112" v="1716" actId="20577"/>
          <ac:spMkLst>
            <pc:docMk/>
            <pc:sldMk cId="2466491549" sldId="349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4:58:12.839" v="1455" actId="20577"/>
          <ac:spMkLst>
            <pc:docMk/>
            <pc:sldMk cId="2466491549" sldId="349"/>
            <ac:spMk id="123" creationId="{00000000-0000-0000-0000-000000000000}"/>
          </ac:spMkLst>
        </pc:spChg>
        <pc:picChg chg="del">
          <ac:chgData name="José Romualdo Costa Filho" userId="a811325af1610333" providerId="LiveId" clId="{B474F4F9-536F-F744-82CC-4B2394FA4622}" dt="2023-08-10T14:58:14.950" v="1456" actId="478"/>
          <ac:picMkLst>
            <pc:docMk/>
            <pc:sldMk cId="2466491549" sldId="349"/>
            <ac:picMk id="3" creationId="{2EE03BB0-A995-2AD6-AED2-53AB2BAD29F8}"/>
          </ac:picMkLst>
        </pc:picChg>
      </pc:sldChg>
      <pc:sldChg chg="modSp add mod">
        <pc:chgData name="José Romualdo Costa Filho" userId="a811325af1610333" providerId="LiveId" clId="{B474F4F9-536F-F744-82CC-4B2394FA4622}" dt="2023-08-10T15:01:27.465" v="1796" actId="20577"/>
        <pc:sldMkLst>
          <pc:docMk/>
          <pc:sldMk cId="792883786" sldId="350"/>
        </pc:sldMkLst>
        <pc:spChg chg="mod">
          <ac:chgData name="José Romualdo Costa Filho" userId="a811325af1610333" providerId="LiveId" clId="{B474F4F9-536F-F744-82CC-4B2394FA4622}" dt="2023-08-10T15:01:27.465" v="1796" actId="20577"/>
          <ac:spMkLst>
            <pc:docMk/>
            <pc:sldMk cId="792883786" sldId="350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5:01:05.315" v="1736" actId="20577"/>
          <ac:spMkLst>
            <pc:docMk/>
            <pc:sldMk cId="792883786" sldId="350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B474F4F9-536F-F744-82CC-4B2394FA4622}" dt="2023-08-10T15:15:20.138" v="1900" actId="14100"/>
        <pc:sldMkLst>
          <pc:docMk/>
          <pc:sldMk cId="1021776558" sldId="351"/>
        </pc:sldMkLst>
        <pc:spChg chg="mod">
          <ac:chgData name="José Romualdo Costa Filho" userId="a811325af1610333" providerId="LiveId" clId="{B474F4F9-536F-F744-82CC-4B2394FA4622}" dt="2023-08-10T15:15:20.138" v="1900" actId="14100"/>
          <ac:spMkLst>
            <pc:docMk/>
            <pc:sldMk cId="1021776558" sldId="351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15:01:47.420" v="1852" actId="20577"/>
          <ac:spMkLst>
            <pc:docMk/>
            <pc:sldMk cId="1021776558" sldId="351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B474F4F9-536F-F744-82CC-4B2394FA4622}" dt="2023-08-10T15:17:01.736" v="1961" actId="1076"/>
        <pc:sldMkLst>
          <pc:docMk/>
          <pc:sldMk cId="354001672" sldId="352"/>
        </pc:sldMkLst>
        <pc:spChg chg="mod">
          <ac:chgData name="José Romualdo Costa Filho" userId="a811325af1610333" providerId="LiveId" clId="{B474F4F9-536F-F744-82CC-4B2394FA4622}" dt="2023-08-10T15:16:22.019" v="1958" actId="20577"/>
          <ac:spMkLst>
            <pc:docMk/>
            <pc:sldMk cId="354001672" sldId="352"/>
            <ac:spMk id="121" creationId="{00000000-0000-0000-0000-000000000000}"/>
          </ac:spMkLst>
        </pc:spChg>
        <pc:picChg chg="add mod">
          <ac:chgData name="José Romualdo Costa Filho" userId="a811325af1610333" providerId="LiveId" clId="{B474F4F9-536F-F744-82CC-4B2394FA4622}" dt="2023-08-10T15:17:01.736" v="1961" actId="1076"/>
          <ac:picMkLst>
            <pc:docMk/>
            <pc:sldMk cId="354001672" sldId="352"/>
            <ac:picMk id="2050" creationId="{D5DD366E-5661-AECD-638D-9A5992B9888C}"/>
          </ac:picMkLst>
        </pc:picChg>
      </pc:sldChg>
      <pc:sldChg chg="modSp add mod ord">
        <pc:chgData name="José Romualdo Costa Filho" userId="a811325af1610333" providerId="LiveId" clId="{B474F4F9-536F-F744-82CC-4B2394FA4622}" dt="2023-08-10T15:17:33.512" v="1995" actId="20577"/>
        <pc:sldMkLst>
          <pc:docMk/>
          <pc:sldMk cId="1192729911" sldId="353"/>
        </pc:sldMkLst>
        <pc:spChg chg="mod">
          <ac:chgData name="José Romualdo Costa Filho" userId="a811325af1610333" providerId="LiveId" clId="{B474F4F9-536F-F744-82CC-4B2394FA4622}" dt="2023-08-10T15:17:33.512" v="1995" actId="20577"/>
          <ac:spMkLst>
            <pc:docMk/>
            <pc:sldMk cId="1192729911" sldId="353"/>
            <ac:spMk id="121" creationId="{00000000-0000-0000-0000-000000000000}"/>
          </ac:spMkLst>
        </pc:spChg>
      </pc:sldChg>
      <pc:sldChg chg="addSp delSp add mod ord">
        <pc:chgData name="José Romualdo Costa Filho" userId="a811325af1610333" providerId="LiveId" clId="{B474F4F9-536F-F744-82CC-4B2394FA4622}" dt="2023-08-10T16:43:06.148" v="2000" actId="478"/>
        <pc:sldMkLst>
          <pc:docMk/>
          <pc:sldMk cId="3549019633" sldId="354"/>
        </pc:sldMkLst>
        <pc:spChg chg="add del">
          <ac:chgData name="José Romualdo Costa Filho" userId="a811325af1610333" providerId="LiveId" clId="{B474F4F9-536F-F744-82CC-4B2394FA4622}" dt="2023-08-10T16:43:06.148" v="2000" actId="478"/>
          <ac:spMkLst>
            <pc:docMk/>
            <pc:sldMk cId="3549019633" sldId="354"/>
            <ac:spMk id="3" creationId="{082623EB-500B-77D6-4D48-20ED64E0ED8F}"/>
          </ac:spMkLst>
        </pc:spChg>
        <pc:picChg chg="del">
          <ac:chgData name="José Romualdo Costa Filho" userId="a811325af1610333" providerId="LiveId" clId="{B474F4F9-536F-F744-82CC-4B2394FA4622}" dt="2023-08-10T16:42:59.658" v="1998" actId="478"/>
          <ac:picMkLst>
            <pc:docMk/>
            <pc:sldMk cId="3549019633" sldId="354"/>
            <ac:picMk id="2050" creationId="{D5DD366E-5661-AECD-638D-9A5992B9888C}"/>
          </ac:picMkLst>
        </pc:picChg>
      </pc:sldChg>
      <pc:sldChg chg="modSp add mod">
        <pc:chgData name="José Romualdo Costa Filho" userId="a811325af1610333" providerId="LiveId" clId="{B474F4F9-536F-F744-82CC-4B2394FA4622}" dt="2023-08-10T22:18:32.347" v="2034" actId="20577"/>
        <pc:sldMkLst>
          <pc:docMk/>
          <pc:sldMk cId="1232366645" sldId="355"/>
        </pc:sldMkLst>
        <pc:spChg chg="mod">
          <ac:chgData name="José Romualdo Costa Filho" userId="a811325af1610333" providerId="LiveId" clId="{B474F4F9-536F-F744-82CC-4B2394FA4622}" dt="2023-08-10T22:18:32.347" v="2034" actId="20577"/>
          <ac:spMkLst>
            <pc:docMk/>
            <pc:sldMk cId="1232366645" sldId="355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22:18:23.746" v="2010" actId="20577"/>
          <ac:spMkLst>
            <pc:docMk/>
            <pc:sldMk cId="1232366645" sldId="355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B474F4F9-536F-F744-82CC-4B2394FA4622}" dt="2023-08-10T22:19:37.015" v="2184" actId="20577"/>
        <pc:sldMkLst>
          <pc:docMk/>
          <pc:sldMk cId="3606831175" sldId="356"/>
        </pc:sldMkLst>
        <pc:spChg chg="mod">
          <ac:chgData name="José Romualdo Costa Filho" userId="a811325af1610333" providerId="LiveId" clId="{B474F4F9-536F-F744-82CC-4B2394FA4622}" dt="2023-08-10T22:19:37.015" v="2184" actId="20577"/>
          <ac:spMkLst>
            <pc:docMk/>
            <pc:sldMk cId="3606831175" sldId="356"/>
            <ac:spMk id="121" creationId="{00000000-0000-0000-0000-000000000000}"/>
          </ac:spMkLst>
        </pc:spChg>
        <pc:spChg chg="mod">
          <ac:chgData name="José Romualdo Costa Filho" userId="a811325af1610333" providerId="LiveId" clId="{B474F4F9-536F-F744-82CC-4B2394FA4622}" dt="2023-08-10T22:18:50.162" v="2069" actId="20577"/>
          <ac:spMkLst>
            <pc:docMk/>
            <pc:sldMk cId="3606831175" sldId="356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B474F4F9-536F-F744-82CC-4B2394FA4622}" dt="2023-08-10T22:20:27.385" v="2318" actId="20577"/>
        <pc:sldMkLst>
          <pc:docMk/>
          <pc:sldMk cId="1972974381" sldId="357"/>
        </pc:sldMkLst>
        <pc:spChg chg="mod">
          <ac:chgData name="José Romualdo Costa Filho" userId="a811325af1610333" providerId="LiveId" clId="{B474F4F9-536F-F744-82CC-4B2394FA4622}" dt="2023-08-10T22:20:27.385" v="2318" actId="20577"/>
          <ac:spMkLst>
            <pc:docMk/>
            <pc:sldMk cId="1972974381" sldId="357"/>
            <ac:spMk id="121" creationId="{00000000-0000-0000-0000-000000000000}"/>
          </ac:spMkLst>
        </pc:spChg>
      </pc:sldChg>
      <pc:sldChg chg="modSp add mod">
        <pc:chgData name="José Romualdo Costa Filho" userId="a811325af1610333" providerId="LiveId" clId="{B474F4F9-536F-F744-82CC-4B2394FA4622}" dt="2023-08-10T22:20:44.206" v="2342" actId="122"/>
        <pc:sldMkLst>
          <pc:docMk/>
          <pc:sldMk cId="1949580467" sldId="358"/>
        </pc:sldMkLst>
        <pc:spChg chg="mod">
          <ac:chgData name="José Romualdo Costa Filho" userId="a811325af1610333" providerId="LiveId" clId="{B474F4F9-536F-F744-82CC-4B2394FA4622}" dt="2023-08-10T22:20:44.206" v="2342" actId="122"/>
          <ac:spMkLst>
            <pc:docMk/>
            <pc:sldMk cId="1949580467" sldId="358"/>
            <ac:spMk id="121" creationId="{00000000-0000-0000-0000-000000000000}"/>
          </ac:spMkLst>
        </pc:spChg>
      </pc:sldChg>
    </pc:docChg>
  </pc:docChgLst>
  <pc:docChgLst>
    <pc:chgData name="José Romualdo Costa Filho" userId="a811325af1610333" providerId="LiveId" clId="{DB2F6247-CC45-4FC1-96FB-72F7114A6A3F}"/>
    <pc:docChg chg="undo custSel addSld delSld modSld modMainMaster">
      <pc:chgData name="José Romualdo Costa Filho" userId="a811325af1610333" providerId="LiveId" clId="{DB2F6247-CC45-4FC1-96FB-72F7114A6A3F}" dt="2022-02-17T22:02:24.882" v="995" actId="478"/>
      <pc:docMkLst>
        <pc:docMk/>
      </pc:docMkLst>
      <pc:sldChg chg="modSp mod">
        <pc:chgData name="José Romualdo Costa Filho" userId="a811325af1610333" providerId="LiveId" clId="{DB2F6247-CC45-4FC1-96FB-72F7114A6A3F}" dt="2022-02-17T21:26:09.573" v="289" actId="20577"/>
        <pc:sldMkLst>
          <pc:docMk/>
          <pc:sldMk cId="0" sldId="257"/>
        </pc:sldMkLst>
        <pc:spChg chg="mod">
          <ac:chgData name="José Romualdo Costa Filho" userId="a811325af1610333" providerId="LiveId" clId="{DB2F6247-CC45-4FC1-96FB-72F7114A6A3F}" dt="2022-02-17T21:26:09.573" v="289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20:28.414" v="37" actId="20577"/>
          <ac:spMkLst>
            <pc:docMk/>
            <pc:sldMk cId="0" sldId="257"/>
            <ac:spMk id="77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23:15.285" v="101" actId="20577"/>
        <pc:sldMkLst>
          <pc:docMk/>
          <pc:sldMk cId="0" sldId="258"/>
        </pc:sldMkLst>
        <pc:spChg chg="mod">
          <ac:chgData name="José Romualdo Costa Filho" userId="a811325af1610333" providerId="LiveId" clId="{DB2F6247-CC45-4FC1-96FB-72F7114A6A3F}" dt="2022-02-17T21:23:15.285" v="101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26:43.673" v="337" actId="20577"/>
        <pc:sldMkLst>
          <pc:docMk/>
          <pc:sldMk cId="0" sldId="259"/>
        </pc:sldMkLst>
        <pc:spChg chg="mod">
          <ac:chgData name="José Romualdo Costa Filho" userId="a811325af1610333" providerId="LiveId" clId="{DB2F6247-CC45-4FC1-96FB-72F7114A6A3F}" dt="2022-02-17T21:26:43.673" v="337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2:02:12.462" v="994" actId="20577"/>
        <pc:sldMkLst>
          <pc:docMk/>
          <pc:sldMk cId="0" sldId="260"/>
        </pc:sldMkLst>
        <pc:graphicFrameChg chg="mod modGraphic">
          <ac:chgData name="José Romualdo Costa Filho" userId="a811325af1610333" providerId="LiveId" clId="{DB2F6247-CC45-4FC1-96FB-72F7114A6A3F}" dt="2022-02-17T22:02:12.462" v="994" actId="20577"/>
          <ac:graphicFrameMkLst>
            <pc:docMk/>
            <pc:sldMk cId="0" sldId="260"/>
            <ac:graphicFrameMk id="99" creationId="{00000000-0000-0000-0000-000000000000}"/>
          </ac:graphicFrameMkLst>
        </pc:graphicFrameChg>
      </pc:sldChg>
      <pc:sldChg chg="addSp delSp modSp mod">
        <pc:chgData name="José Romualdo Costa Filho" userId="a811325af1610333" providerId="LiveId" clId="{DB2F6247-CC45-4FC1-96FB-72F7114A6A3F}" dt="2022-02-17T22:02:24.882" v="995" actId="478"/>
        <pc:sldMkLst>
          <pc:docMk/>
          <pc:sldMk cId="0" sldId="261"/>
        </pc:sldMkLst>
        <pc:spChg chg="mod">
          <ac:chgData name="José Romualdo Costa Filho" userId="a811325af1610333" providerId="LiveId" clId="{DB2F6247-CC45-4FC1-96FB-72F7114A6A3F}" dt="2022-02-17T21:31:56.368" v="449" actId="20577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30:13.914" v="361" actId="20577"/>
          <ac:spMkLst>
            <pc:docMk/>
            <pc:sldMk cId="0" sldId="261"/>
            <ac:spMk id="106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2:02:24.882" v="995" actId="478"/>
          <ac:picMkLst>
            <pc:docMk/>
            <pc:sldMk cId="0" sldId="261"/>
            <ac:picMk id="107" creationId="{00000000-0000-0000-0000-000000000000}"/>
          </ac:picMkLst>
        </pc:picChg>
        <pc:picChg chg="add del mod">
          <ac:chgData name="José Romualdo Costa Filho" userId="a811325af1610333" providerId="LiveId" clId="{DB2F6247-CC45-4FC1-96FB-72F7114A6A3F}" dt="2022-02-17T21:31:18.224" v="364" actId="14826"/>
          <ac:picMkLst>
            <pc:docMk/>
            <pc:sldMk cId="0" sldId="261"/>
            <ac:picMk id="108" creationId="{00000000-0000-0000-0000-000000000000}"/>
          </ac:picMkLst>
        </pc:picChg>
      </pc:sldChg>
      <pc:sldChg chg="addSp delSp modSp mod">
        <pc:chgData name="José Romualdo Costa Filho" userId="a811325af1610333" providerId="LiveId" clId="{DB2F6247-CC45-4FC1-96FB-72F7114A6A3F}" dt="2022-02-17T21:36:32.053" v="532" actId="6549"/>
        <pc:sldMkLst>
          <pc:docMk/>
          <pc:sldMk cId="0" sldId="262"/>
        </pc:sldMkLst>
        <pc:spChg chg="add del">
          <ac:chgData name="José Romualdo Costa Filho" userId="a811325af1610333" providerId="LiveId" clId="{DB2F6247-CC45-4FC1-96FB-72F7114A6A3F}" dt="2022-02-17T21:33:02.330" v="482"/>
          <ac:spMkLst>
            <pc:docMk/>
            <pc:sldMk cId="0" sldId="262"/>
            <ac:spMk id="2" creationId="{35D6848D-AD6A-49AC-BBFA-9388AFC9E1ED}"/>
          </ac:spMkLst>
        </pc:spChg>
        <pc:spChg chg="add del">
          <ac:chgData name="José Romualdo Costa Filho" userId="a811325af1610333" providerId="LiveId" clId="{DB2F6247-CC45-4FC1-96FB-72F7114A6A3F}" dt="2022-02-17T21:33:09.977" v="484"/>
          <ac:spMkLst>
            <pc:docMk/>
            <pc:sldMk cId="0" sldId="262"/>
            <ac:spMk id="3" creationId="{A8FB6973-8D34-4003-A8C0-12B0E99AED3A}"/>
          </ac:spMkLst>
        </pc:spChg>
        <pc:spChg chg="add del">
          <ac:chgData name="José Romualdo Costa Filho" userId="a811325af1610333" providerId="LiveId" clId="{DB2F6247-CC45-4FC1-96FB-72F7114A6A3F}" dt="2022-02-17T21:34:17.939" v="501"/>
          <ac:spMkLst>
            <pc:docMk/>
            <pc:sldMk cId="0" sldId="262"/>
            <ac:spMk id="4" creationId="{AB0D3A79-AD4D-4F31-9D0B-AE254A4B4A9A}"/>
          </ac:spMkLst>
        </pc:spChg>
        <pc:spChg chg="add del mod">
          <ac:chgData name="José Romualdo Costa Filho" userId="a811325af1610333" providerId="LiveId" clId="{DB2F6247-CC45-4FC1-96FB-72F7114A6A3F}" dt="2022-02-17T21:34:17.753" v="500"/>
          <ac:spMkLst>
            <pc:docMk/>
            <pc:sldMk cId="0" sldId="262"/>
            <ac:spMk id="5" creationId="{C31503D7-3BDC-4AC6-85AA-58C8E8CE5587}"/>
          </ac:spMkLst>
        </pc:spChg>
        <pc:spChg chg="mod">
          <ac:chgData name="José Romualdo Costa Filho" userId="a811325af1610333" providerId="LiveId" clId="{DB2F6247-CC45-4FC1-96FB-72F7114A6A3F}" dt="2022-02-17T21:36:32.053" v="532" actId="6549"/>
          <ac:spMkLst>
            <pc:docMk/>
            <pc:sldMk cId="0" sldId="262"/>
            <ac:spMk id="114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32:09.182" v="473" actId="20577"/>
          <ac:spMkLst>
            <pc:docMk/>
            <pc:sldMk cId="0" sldId="262"/>
            <ac:spMk id="115" creationId="{00000000-0000-0000-0000-000000000000}"/>
          </ac:spMkLst>
        </pc:spChg>
      </pc:sldChg>
      <pc:sldChg chg="delSp modSp mod">
        <pc:chgData name="José Romualdo Costa Filho" userId="a811325af1610333" providerId="LiveId" clId="{DB2F6247-CC45-4FC1-96FB-72F7114A6A3F}" dt="2022-02-17T21:40:40.663" v="567" actId="20577"/>
        <pc:sldMkLst>
          <pc:docMk/>
          <pc:sldMk cId="0" sldId="263"/>
        </pc:sldMkLst>
        <pc:spChg chg="mod">
          <ac:chgData name="José Romualdo Costa Filho" userId="a811325af1610333" providerId="LiveId" clId="{DB2F6247-CC45-4FC1-96FB-72F7114A6A3F}" dt="2022-02-17T21:40:07.796" v="557" actId="6549"/>
          <ac:spMkLst>
            <pc:docMk/>
            <pc:sldMk cId="0" sldId="263"/>
            <ac:spMk id="121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39:59.989" v="553" actId="478"/>
          <ac:spMkLst>
            <pc:docMk/>
            <pc:sldMk cId="0" sldId="263"/>
            <ac:spMk id="12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0:40.663" v="567" actId="20577"/>
          <ac:spMkLst>
            <pc:docMk/>
            <pc:sldMk cId="0" sldId="263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DB2F6247-CC45-4FC1-96FB-72F7114A6A3F}" dt="2022-02-17T21:41:44.583" v="605" actId="47"/>
        <pc:sldMkLst>
          <pc:docMk/>
          <pc:sldMk cId="0" sldId="264"/>
        </pc:sldMkLst>
      </pc:sldChg>
      <pc:sldChg chg="del">
        <pc:chgData name="José Romualdo Costa Filho" userId="a811325af1610333" providerId="LiveId" clId="{DB2F6247-CC45-4FC1-96FB-72F7114A6A3F}" dt="2022-02-17T21:41:45.728" v="606" actId="47"/>
        <pc:sldMkLst>
          <pc:docMk/>
          <pc:sldMk cId="0" sldId="265"/>
        </pc:sldMkLst>
      </pc:sldChg>
      <pc:sldChg chg="del">
        <pc:chgData name="José Romualdo Costa Filho" userId="a811325af1610333" providerId="LiveId" clId="{DB2F6247-CC45-4FC1-96FB-72F7114A6A3F}" dt="2022-02-17T21:41:46.749" v="607" actId="47"/>
        <pc:sldMkLst>
          <pc:docMk/>
          <pc:sldMk cId="0" sldId="266"/>
        </pc:sldMkLst>
      </pc:sldChg>
      <pc:sldChg chg="del">
        <pc:chgData name="José Romualdo Costa Filho" userId="a811325af1610333" providerId="LiveId" clId="{DB2F6247-CC45-4FC1-96FB-72F7114A6A3F}" dt="2022-02-17T21:41:49.153" v="608" actId="47"/>
        <pc:sldMkLst>
          <pc:docMk/>
          <pc:sldMk cId="0" sldId="267"/>
        </pc:sldMkLst>
      </pc:sldChg>
      <pc:sldChg chg="del">
        <pc:chgData name="José Romualdo Costa Filho" userId="a811325af1610333" providerId="LiveId" clId="{DB2F6247-CC45-4FC1-96FB-72F7114A6A3F}" dt="2022-02-17T21:41:50.802" v="609" actId="47"/>
        <pc:sldMkLst>
          <pc:docMk/>
          <pc:sldMk cId="0" sldId="268"/>
        </pc:sldMkLst>
      </pc:sldChg>
      <pc:sldChg chg="modSp mod">
        <pc:chgData name="José Romualdo Costa Filho" userId="a811325af1610333" providerId="LiveId" clId="{DB2F6247-CC45-4FC1-96FB-72F7114A6A3F}" dt="2022-02-17T21:57:21.940" v="896" actId="20577"/>
        <pc:sldMkLst>
          <pc:docMk/>
          <pc:sldMk cId="0" sldId="269"/>
        </pc:sldMkLst>
        <pc:spChg chg="mod">
          <ac:chgData name="José Romualdo Costa Filho" userId="a811325af1610333" providerId="LiveId" clId="{DB2F6247-CC45-4FC1-96FB-72F7114A6A3F}" dt="2022-02-17T21:57:21.940" v="896" actId="20577"/>
          <ac:spMkLst>
            <pc:docMk/>
            <pc:sldMk cId="0" sldId="269"/>
            <ac:spMk id="185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57:18.496" v="894" actId="6549"/>
          <ac:spMkLst>
            <pc:docMk/>
            <pc:sldMk cId="0" sldId="269"/>
            <ac:spMk id="186" creationId="{00000000-0000-0000-0000-000000000000}"/>
          </ac:spMkLst>
        </pc:spChg>
      </pc:sldChg>
      <pc:sldChg chg="addSp delSp modSp mod">
        <pc:chgData name="José Romualdo Costa Filho" userId="a811325af1610333" providerId="LiveId" clId="{DB2F6247-CC45-4FC1-96FB-72F7114A6A3F}" dt="2022-02-17T21:43:02.880" v="649" actId="1076"/>
        <pc:sldMkLst>
          <pc:docMk/>
          <pc:sldMk cId="0" sldId="270"/>
        </pc:sldMkLst>
        <pc:spChg chg="mod">
          <ac:chgData name="José Romualdo Costa Filho" userId="a811325af1610333" providerId="LiveId" clId="{DB2F6247-CC45-4FC1-96FB-72F7114A6A3F}" dt="2022-02-17T21:42:50.937" v="643" actId="6549"/>
          <ac:spMkLst>
            <pc:docMk/>
            <pc:sldMk cId="0" sldId="270"/>
            <ac:spMk id="19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2:45.781" v="641" actId="20577"/>
          <ac:spMkLst>
            <pc:docMk/>
            <pc:sldMk cId="0" sldId="270"/>
            <ac:spMk id="193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2:51.989" v="644" actId="478"/>
          <ac:spMkLst>
            <pc:docMk/>
            <pc:sldMk cId="0" sldId="270"/>
            <ac:spMk id="195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2:53.120" v="645" actId="478"/>
          <ac:spMkLst>
            <pc:docMk/>
            <pc:sldMk cId="0" sldId="270"/>
            <ac:spMk id="196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43:02.880" v="649" actId="1076"/>
          <ac:picMkLst>
            <pc:docMk/>
            <pc:sldMk cId="0" sldId="270"/>
            <ac:picMk id="7" creationId="{12D4ED12-81F3-4A7A-88FC-13442B248BC1}"/>
          </ac:picMkLst>
        </pc:picChg>
        <pc:picChg chg="del">
          <ac:chgData name="José Romualdo Costa Filho" userId="a811325af1610333" providerId="LiveId" clId="{DB2F6247-CC45-4FC1-96FB-72F7114A6A3F}" dt="2022-02-17T21:42:48.274" v="642" actId="478"/>
          <ac:picMkLst>
            <pc:docMk/>
            <pc:sldMk cId="0" sldId="270"/>
            <ac:picMk id="194" creationId="{00000000-0000-0000-0000-000000000000}"/>
          </ac:picMkLst>
        </pc:picChg>
      </pc:sldChg>
      <pc:sldChg chg="addSp delSp modSp mod">
        <pc:chgData name="José Romualdo Costa Filho" userId="a811325af1610333" providerId="LiveId" clId="{DB2F6247-CC45-4FC1-96FB-72F7114A6A3F}" dt="2022-02-17T21:44:14.070" v="734" actId="20577"/>
        <pc:sldMkLst>
          <pc:docMk/>
          <pc:sldMk cId="0" sldId="271"/>
        </pc:sldMkLst>
        <pc:spChg chg="add mod">
          <ac:chgData name="José Romualdo Costa Filho" userId="a811325af1610333" providerId="LiveId" clId="{DB2F6247-CC45-4FC1-96FB-72F7114A6A3F}" dt="2022-02-17T21:44:14.070" v="734" actId="20577"/>
          <ac:spMkLst>
            <pc:docMk/>
            <pc:sldMk cId="0" sldId="271"/>
            <ac:spMk id="6" creationId="{AD192846-4DE3-4C32-980F-4FB762E0D62F}"/>
          </ac:spMkLst>
        </pc:spChg>
        <pc:spChg chg="mod">
          <ac:chgData name="José Romualdo Costa Filho" userId="a811325af1610333" providerId="LiveId" clId="{DB2F6247-CC45-4FC1-96FB-72F7114A6A3F}" dt="2022-02-17T21:43:28.965" v="669" actId="6549"/>
          <ac:spMkLst>
            <pc:docMk/>
            <pc:sldMk cId="0" sldId="271"/>
            <ac:spMk id="20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3:25.393" v="667" actId="20577"/>
          <ac:spMkLst>
            <pc:docMk/>
            <pc:sldMk cId="0" sldId="271"/>
            <ac:spMk id="203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3:31.527" v="670" actId="478"/>
          <ac:spMkLst>
            <pc:docMk/>
            <pc:sldMk cId="0" sldId="271"/>
            <ac:spMk id="205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43:27.488" v="668" actId="478"/>
          <ac:picMkLst>
            <pc:docMk/>
            <pc:sldMk cId="0" sldId="271"/>
            <ac:picMk id="204" creationId="{00000000-0000-0000-0000-000000000000}"/>
          </ac:picMkLst>
        </pc:picChg>
      </pc:sldChg>
      <pc:sldChg chg="delSp modSp mod">
        <pc:chgData name="José Romualdo Costa Filho" userId="a811325af1610333" providerId="LiveId" clId="{DB2F6247-CC45-4FC1-96FB-72F7114A6A3F}" dt="2022-02-17T21:45:36.593" v="755" actId="6549"/>
        <pc:sldMkLst>
          <pc:docMk/>
          <pc:sldMk cId="0" sldId="272"/>
        </pc:sldMkLst>
        <pc:spChg chg="mod">
          <ac:chgData name="José Romualdo Costa Filho" userId="a811325af1610333" providerId="LiveId" clId="{DB2F6247-CC45-4FC1-96FB-72F7114A6A3F}" dt="2022-02-17T21:44:31.226" v="737" actId="20577"/>
          <ac:spMkLst>
            <pc:docMk/>
            <pc:sldMk cId="0" sldId="272"/>
            <ac:spMk id="21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5:36.593" v="755" actId="6549"/>
          <ac:spMkLst>
            <pc:docMk/>
            <pc:sldMk cId="0" sldId="272"/>
            <ac:spMk id="212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4:39.515" v="741" actId="478"/>
          <ac:spMkLst>
            <pc:docMk/>
            <pc:sldMk cId="0" sldId="272"/>
            <ac:spMk id="215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4:38.548" v="740" actId="478"/>
          <ac:spMkLst>
            <pc:docMk/>
            <pc:sldMk cId="0" sldId="272"/>
            <ac:spMk id="216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44:36.618" v="738" actId="478"/>
          <ac:picMkLst>
            <pc:docMk/>
            <pc:sldMk cId="0" sldId="272"/>
            <ac:picMk id="213" creationId="{00000000-0000-0000-0000-000000000000}"/>
          </ac:picMkLst>
        </pc:picChg>
        <pc:picChg chg="del">
          <ac:chgData name="José Romualdo Costa Filho" userId="a811325af1610333" providerId="LiveId" clId="{DB2F6247-CC45-4FC1-96FB-72F7114A6A3F}" dt="2022-02-17T21:44:37.373" v="739" actId="478"/>
          <ac:picMkLst>
            <pc:docMk/>
            <pc:sldMk cId="0" sldId="272"/>
            <ac:picMk id="214" creationId="{00000000-0000-0000-0000-000000000000}"/>
          </ac:picMkLst>
        </pc:picChg>
      </pc:sldChg>
      <pc:sldChg chg="del">
        <pc:chgData name="José Romualdo Costa Filho" userId="a811325af1610333" providerId="LiveId" clId="{DB2F6247-CC45-4FC1-96FB-72F7114A6A3F}" dt="2022-02-17T21:46:45.759" v="769" actId="47"/>
        <pc:sldMkLst>
          <pc:docMk/>
          <pc:sldMk cId="0" sldId="273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4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5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6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7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8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9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0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1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2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3"/>
        </pc:sldMkLst>
      </pc:sldChg>
      <pc:sldChg chg="modSp mod">
        <pc:chgData name="José Romualdo Costa Filho" userId="a811325af1610333" providerId="LiveId" clId="{DB2F6247-CC45-4FC1-96FB-72F7114A6A3F}" dt="2022-02-17T21:47:15.620" v="786" actId="20577"/>
        <pc:sldMkLst>
          <pc:docMk/>
          <pc:sldMk cId="0" sldId="284"/>
        </pc:sldMkLst>
        <pc:spChg chg="mod">
          <ac:chgData name="José Romualdo Costa Filho" userId="a811325af1610333" providerId="LiveId" clId="{DB2F6247-CC45-4FC1-96FB-72F7114A6A3F}" dt="2022-02-17T21:47:15.620" v="786" actId="20577"/>
          <ac:spMkLst>
            <pc:docMk/>
            <pc:sldMk cId="0" sldId="284"/>
            <ac:spMk id="348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47:07.226" v="785" actId="20577"/>
        <pc:sldMkLst>
          <pc:docMk/>
          <pc:sldMk cId="0" sldId="285"/>
        </pc:sldMkLst>
        <pc:spChg chg="mod">
          <ac:chgData name="José Romualdo Costa Filho" userId="a811325af1610333" providerId="LiveId" clId="{DB2F6247-CC45-4FC1-96FB-72F7114A6A3F}" dt="2022-02-17T21:47:07.226" v="785" actId="20577"/>
          <ac:spMkLst>
            <pc:docMk/>
            <pc:sldMk cId="0" sldId="285"/>
            <ac:spMk id="356" creationId="{00000000-0000-0000-0000-000000000000}"/>
          </ac:spMkLst>
        </pc:spChg>
      </pc:sldChg>
      <pc:sldChg chg="modSp add mod">
        <pc:chgData name="José Romualdo Costa Filho" userId="a811325af1610333" providerId="LiveId" clId="{DB2F6247-CC45-4FC1-96FB-72F7114A6A3F}" dt="2022-02-17T21:41:05.761" v="589" actId="120"/>
        <pc:sldMkLst>
          <pc:docMk/>
          <pc:sldMk cId="1531376204" sldId="286"/>
        </pc:sldMkLst>
        <pc:spChg chg="mod">
          <ac:chgData name="José Romualdo Costa Filho" userId="a811325af1610333" providerId="LiveId" clId="{DB2F6247-CC45-4FC1-96FB-72F7114A6A3F}" dt="2022-02-17T21:41:05.761" v="589" actId="120"/>
          <ac:spMkLst>
            <pc:docMk/>
            <pc:sldMk cId="1531376204" sldId="286"/>
            <ac:spMk id="12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0:52.328" v="587" actId="20577"/>
          <ac:spMkLst>
            <pc:docMk/>
            <pc:sldMk cId="1531376204" sldId="286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DB2F6247-CC45-4FC1-96FB-72F7114A6A3F}" dt="2022-02-17T21:56:54.585" v="883" actId="167"/>
        <pc:sldMkLst>
          <pc:docMk/>
          <pc:sldMk cId="1450976772" sldId="287"/>
        </pc:sldMkLst>
        <pc:spChg chg="mod">
          <ac:chgData name="José Romualdo Costa Filho" userId="a811325af1610333" providerId="LiveId" clId="{DB2F6247-CC45-4FC1-96FB-72F7114A6A3F}" dt="2022-02-17T21:41:26.400" v="601" actId="6549"/>
          <ac:spMkLst>
            <pc:docMk/>
            <pc:sldMk cId="1450976772" sldId="287"/>
            <ac:spMk id="12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1:23.174" v="600" actId="20577"/>
          <ac:spMkLst>
            <pc:docMk/>
            <pc:sldMk cId="1450976772" sldId="287"/>
            <ac:spMk id="123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56:54.585" v="883" actId="167"/>
          <ac:picMkLst>
            <pc:docMk/>
            <pc:sldMk cId="1450976772" sldId="287"/>
            <ac:picMk id="4" creationId="{66557241-2793-46DA-B01A-5F096C479372}"/>
          </ac:picMkLst>
        </pc:picChg>
      </pc:sldChg>
      <pc:sldChg chg="modSp add mod">
        <pc:chgData name="José Romualdo Costa Filho" userId="a811325af1610333" providerId="LiveId" clId="{DB2F6247-CC45-4FC1-96FB-72F7114A6A3F}" dt="2022-02-17T21:46:01.679" v="761" actId="20577"/>
        <pc:sldMkLst>
          <pc:docMk/>
          <pc:sldMk cId="929771621" sldId="288"/>
        </pc:sldMkLst>
        <pc:spChg chg="mod">
          <ac:chgData name="José Romualdo Costa Filho" userId="a811325af1610333" providerId="LiveId" clId="{DB2F6247-CC45-4FC1-96FB-72F7114A6A3F}" dt="2022-02-17T21:46:01.679" v="761" actId="20577"/>
          <ac:spMkLst>
            <pc:docMk/>
            <pc:sldMk cId="929771621" sldId="288"/>
            <ac:spMk id="212" creationId="{00000000-0000-0000-0000-000000000000}"/>
          </ac:spMkLst>
        </pc:spChg>
      </pc:sldChg>
      <pc:sldChg chg="modSp add del mod">
        <pc:chgData name="José Romualdo Costa Filho" userId="a811325af1610333" providerId="LiveId" clId="{DB2F6247-CC45-4FC1-96FB-72F7114A6A3F}" dt="2022-02-17T21:52:02.238" v="790" actId="2890"/>
        <pc:sldMkLst>
          <pc:docMk/>
          <pc:sldMk cId="902051605" sldId="289"/>
        </pc:sldMkLst>
        <pc:spChg chg="mod">
          <ac:chgData name="José Romualdo Costa Filho" userId="a811325af1610333" providerId="LiveId" clId="{DB2F6247-CC45-4FC1-96FB-72F7114A6A3F}" dt="2022-02-17T21:52:01.562" v="789" actId="6549"/>
          <ac:spMkLst>
            <pc:docMk/>
            <pc:sldMk cId="902051605" sldId="289"/>
            <ac:spMk id="212" creationId="{00000000-0000-0000-0000-000000000000}"/>
          </ac:spMkLst>
        </pc:spChg>
      </pc:sldChg>
      <pc:sldChg chg="addSp delSp modSp add mod">
        <pc:chgData name="José Romualdo Costa Filho" userId="a811325af1610333" providerId="LiveId" clId="{DB2F6247-CC45-4FC1-96FB-72F7114A6A3F}" dt="2022-02-17T21:52:47.373" v="801" actId="208"/>
        <pc:sldMkLst>
          <pc:docMk/>
          <pc:sldMk cId="1763624409" sldId="289"/>
        </pc:sldMkLst>
        <pc:spChg chg="add mod">
          <ac:chgData name="José Romualdo Costa Filho" userId="a811325af1610333" providerId="LiveId" clId="{DB2F6247-CC45-4FC1-96FB-72F7114A6A3F}" dt="2022-02-17T21:52:47.373" v="801" actId="208"/>
          <ac:spMkLst>
            <pc:docMk/>
            <pc:sldMk cId="1763624409" sldId="289"/>
            <ac:spMk id="2" creationId="{9F210B0B-DAED-4ED8-82E1-048AD153A73A}"/>
          </ac:spMkLst>
        </pc:spChg>
        <pc:spChg chg="del mod">
          <ac:chgData name="José Romualdo Costa Filho" userId="a811325af1610333" providerId="LiveId" clId="{DB2F6247-CC45-4FC1-96FB-72F7114A6A3F}" dt="2022-02-17T21:52:14.345" v="793" actId="478"/>
          <ac:spMkLst>
            <pc:docMk/>
            <pc:sldMk cId="1763624409" sldId="289"/>
            <ac:spMk id="212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52:25.868" v="798" actId="14100"/>
          <ac:picMkLst>
            <pc:docMk/>
            <pc:sldMk cId="1763624409" sldId="289"/>
            <ac:picMk id="4" creationId="{83708772-6C0A-416A-BE1F-1D55B9C234DC}"/>
          </ac:picMkLst>
        </pc:picChg>
      </pc:sldChg>
      <pc:sldChg chg="addSp delSp modSp add del mod">
        <pc:chgData name="José Romualdo Costa Filho" userId="a811325af1610333" providerId="LiveId" clId="{DB2F6247-CC45-4FC1-96FB-72F7114A6A3F}" dt="2022-02-17T21:46:44.504" v="768" actId="47"/>
        <pc:sldMkLst>
          <pc:docMk/>
          <pc:sldMk cId="3110996012" sldId="289"/>
        </pc:sldMkLst>
        <pc:spChg chg="del mod">
          <ac:chgData name="José Romualdo Costa Filho" userId="a811325af1610333" providerId="LiveId" clId="{DB2F6247-CC45-4FC1-96FB-72F7114A6A3F}" dt="2022-02-17T21:46:32.516" v="766" actId="478"/>
          <ac:spMkLst>
            <pc:docMk/>
            <pc:sldMk cId="3110996012" sldId="289"/>
            <ac:spMk id="212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46:36.852" v="767" actId="14100"/>
          <ac:picMkLst>
            <pc:docMk/>
            <pc:sldMk cId="3110996012" sldId="289"/>
            <ac:picMk id="4" creationId="{312B565D-EC17-4058-B69F-F5E38C9E36A1}"/>
          </ac:picMkLst>
        </pc:picChg>
      </pc:sldChg>
      <pc:sldChg chg="addSp delSp modSp add mod">
        <pc:chgData name="José Romualdo Costa Filho" userId="a811325af1610333" providerId="LiveId" clId="{DB2F6247-CC45-4FC1-96FB-72F7114A6A3F}" dt="2022-02-17T21:53:30.004" v="808"/>
        <pc:sldMkLst>
          <pc:docMk/>
          <pc:sldMk cId="1359879126" sldId="290"/>
        </pc:sldMkLst>
        <pc:spChg chg="add del">
          <ac:chgData name="José Romualdo Costa Filho" userId="a811325af1610333" providerId="LiveId" clId="{DB2F6247-CC45-4FC1-96FB-72F7114A6A3F}" dt="2022-02-17T21:53:23.944" v="807" actId="478"/>
          <ac:spMkLst>
            <pc:docMk/>
            <pc:sldMk cId="1359879126" sldId="290"/>
            <ac:spMk id="6" creationId="{39FB4E72-DEB3-4CB5-97D7-F3AF2E1D514C}"/>
          </ac:spMkLst>
        </pc:spChg>
        <pc:spChg chg="add mod">
          <ac:chgData name="José Romualdo Costa Filho" userId="a811325af1610333" providerId="LiveId" clId="{DB2F6247-CC45-4FC1-96FB-72F7114A6A3F}" dt="2022-02-17T21:53:30.004" v="808"/>
          <ac:spMkLst>
            <pc:docMk/>
            <pc:sldMk cId="1359879126" sldId="290"/>
            <ac:spMk id="7" creationId="{99A3CE8D-2530-4A0B-BCB7-CA85F04C2BDA}"/>
          </ac:spMkLst>
        </pc:spChg>
        <pc:spChg chg="mod">
          <ac:chgData name="José Romualdo Costa Filho" userId="a811325af1610333" providerId="LiveId" clId="{DB2F6247-CC45-4FC1-96FB-72F7114A6A3F}" dt="2022-02-17T21:53:07.274" v="805" actId="6549"/>
          <ac:spMkLst>
            <pc:docMk/>
            <pc:sldMk cId="1359879126" sldId="290"/>
            <ac:spMk id="211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52:57.330" v="803" actId="478"/>
          <ac:picMkLst>
            <pc:docMk/>
            <pc:sldMk cId="1359879126" sldId="290"/>
            <ac:picMk id="4" creationId="{83708772-6C0A-416A-BE1F-1D55B9C234DC}"/>
          </ac:picMkLst>
        </pc:picChg>
      </pc:sldChg>
      <pc:sldChg chg="modSp add mod">
        <pc:chgData name="José Romualdo Costa Filho" userId="a811325af1610333" providerId="LiveId" clId="{DB2F6247-CC45-4FC1-96FB-72F7114A6A3F}" dt="2022-02-17T21:54:14.039" v="829" actId="20577"/>
        <pc:sldMkLst>
          <pc:docMk/>
          <pc:sldMk cId="2254495870" sldId="291"/>
        </pc:sldMkLst>
        <pc:spChg chg="mod">
          <ac:chgData name="José Romualdo Costa Filho" userId="a811325af1610333" providerId="LiveId" clId="{DB2F6247-CC45-4FC1-96FB-72F7114A6A3F}" dt="2022-02-17T21:54:14.039" v="829" actId="20577"/>
          <ac:spMkLst>
            <pc:docMk/>
            <pc:sldMk cId="2254495870" sldId="291"/>
            <ac:spMk id="7" creationId="{99A3CE8D-2530-4A0B-BCB7-CA85F04C2BDA}"/>
          </ac:spMkLst>
        </pc:spChg>
      </pc:sldChg>
      <pc:sldChg chg="addSp delSp modSp add mod">
        <pc:chgData name="José Romualdo Costa Filho" userId="a811325af1610333" providerId="LiveId" clId="{DB2F6247-CC45-4FC1-96FB-72F7114A6A3F}" dt="2022-02-17T21:54:42.464" v="835" actId="1076"/>
        <pc:sldMkLst>
          <pc:docMk/>
          <pc:sldMk cId="4097774482" sldId="292"/>
        </pc:sldMkLst>
        <pc:spChg chg="del mod">
          <ac:chgData name="José Romualdo Costa Filho" userId="a811325af1610333" providerId="LiveId" clId="{DB2F6247-CC45-4FC1-96FB-72F7114A6A3F}" dt="2022-02-17T21:54:39.744" v="834" actId="478"/>
          <ac:spMkLst>
            <pc:docMk/>
            <pc:sldMk cId="4097774482" sldId="292"/>
            <ac:spMk id="7" creationId="{99A3CE8D-2530-4A0B-BCB7-CA85F04C2BDA}"/>
          </ac:spMkLst>
        </pc:spChg>
        <pc:picChg chg="add mod">
          <ac:chgData name="José Romualdo Costa Filho" userId="a811325af1610333" providerId="LiveId" clId="{DB2F6247-CC45-4FC1-96FB-72F7114A6A3F}" dt="2022-02-17T21:54:42.464" v="835" actId="1076"/>
          <ac:picMkLst>
            <pc:docMk/>
            <pc:sldMk cId="4097774482" sldId="292"/>
            <ac:picMk id="5" creationId="{D5A3CD91-BD93-48C4-8268-5A778FEF577B}"/>
          </ac:picMkLst>
        </pc:picChg>
      </pc:sldChg>
      <pc:sldChg chg="add">
        <pc:chgData name="José Romualdo Costa Filho" userId="a811325af1610333" providerId="LiveId" clId="{DB2F6247-CC45-4FC1-96FB-72F7114A6A3F}" dt="2022-02-17T21:56:58.627" v="884"/>
        <pc:sldMkLst>
          <pc:docMk/>
          <pc:sldMk cId="1125393576" sldId="293"/>
        </pc:sldMkLst>
      </pc:sldChg>
      <pc:sldMasterChg chg="modSldLayout">
        <pc:chgData name="José Romualdo Costa Filho" userId="a811325af1610333" providerId="LiveId" clId="{DB2F6247-CC45-4FC1-96FB-72F7114A6A3F}" dt="2022-02-17T21:25:46.804" v="264" actId="20577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DB2F6247-CC45-4FC1-96FB-72F7114A6A3F}" dt="2022-02-17T21:24:34.720" v="141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DB2F6247-CC45-4FC1-96FB-72F7114A6A3F}" dt="2022-02-17T21:24:20.177" v="122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4:34.720" v="141" actId="20577"/>
            <ac:spMkLst>
              <pc:docMk/>
              <pc:sldMasterMk cId="0" sldId="2147483654"/>
              <pc:sldLayoutMk cId="0" sldId="2147483649"/>
              <ac:spMk id="28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4:56.869" v="176" actId="20577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DB2F6247-CC45-4FC1-96FB-72F7114A6A3F}" dt="2022-02-17T21:24:47.462" v="163" actId="20577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4:56.869" v="176" actId="20577"/>
            <ac:spMkLst>
              <pc:docMk/>
              <pc:sldMasterMk cId="0" sldId="2147483654"/>
              <pc:sldLayoutMk cId="0" sldId="2147483650"/>
              <ac:spMk id="37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5:46.804" v="264" actId="20577"/>
          <pc:sldLayoutMkLst>
            <pc:docMk/>
            <pc:sldMasterMk cId="0" sldId="2147483654"/>
            <pc:sldLayoutMk cId="0" sldId="2147483652"/>
          </pc:sldLayoutMkLst>
          <pc:spChg chg="mod">
            <ac:chgData name="José Romualdo Costa Filho" userId="a811325af1610333" providerId="LiveId" clId="{DB2F6247-CC45-4FC1-96FB-72F7114A6A3F}" dt="2022-02-17T21:25:46.804" v="264" actId="20577"/>
            <ac:spMkLst>
              <pc:docMk/>
              <pc:sldMasterMk cId="0" sldId="2147483654"/>
              <pc:sldLayoutMk cId="0" sldId="2147483652"/>
              <ac:spMk id="53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5:33.002" v="239" actId="20577"/>
            <ac:spMkLst>
              <pc:docMk/>
              <pc:sldMasterMk cId="0" sldId="2147483654"/>
              <pc:sldLayoutMk cId="0" sldId="2147483652"/>
              <ac:spMk id="5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5:23.807" v="226" actId="20577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DB2F6247-CC45-4FC1-96FB-72F7114A6A3F}" dt="2022-02-17T21:25:17.568" v="213" actId="20577"/>
            <ac:spMkLst>
              <pc:docMk/>
              <pc:sldMasterMk cId="0" sldId="2147483654"/>
              <pc:sldLayoutMk cId="0" sldId="2147483653"/>
              <ac:spMk id="59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5:23.807" v="226" actId="20577"/>
            <ac:spMkLst>
              <pc:docMk/>
              <pc:sldMasterMk cId="0" sldId="2147483654"/>
              <pc:sldLayoutMk cId="0" sldId="2147483653"/>
              <ac:spMk id="6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75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61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56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9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8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848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11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05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Projetando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microserviço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Protocolos de Comunicação</a:t>
            </a:r>
          </a:p>
        </p:txBody>
      </p:sp>
      <p:sp>
        <p:nvSpPr>
          <p:cNvPr id="44" name="Google Shape;44;p5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Protocolos de Comunicação</a:t>
            </a:r>
          </a:p>
        </p:txBody>
      </p:sp>
      <p:sp>
        <p:nvSpPr>
          <p:cNvPr id="54" name="Google Shape;54;p6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body" idx="1"/>
          </p:nvPr>
        </p:nvSpPr>
        <p:spPr>
          <a:xfrm>
            <a:off x="221725" y="1085233"/>
            <a:ext cx="8610600" cy="5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pace Mono"/>
              <a:buChar char="●"/>
              <a:defRPr sz="22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○"/>
              <a:defRPr sz="18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■"/>
              <a:defRPr sz="18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●"/>
              <a:defRPr sz="18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○"/>
              <a:defRPr sz="18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■"/>
              <a:defRPr sz="18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●"/>
              <a:defRPr sz="18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○"/>
              <a:defRPr sz="18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■"/>
              <a:defRPr sz="18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900" y="-50800"/>
            <a:ext cx="9204301" cy="97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4501" y="114348"/>
            <a:ext cx="906667" cy="6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69800" y="17467"/>
            <a:ext cx="77217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Mono"/>
              <a:buNone/>
              <a:defRPr sz="2400" b="1" i="0" u="none" strike="noStrike" cap="none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97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47788" y="1600200"/>
            <a:ext cx="81390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6.io/docs/get-started/install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 err="1"/>
              <a:t>Instruções</a:t>
            </a:r>
            <a:endParaRPr sz="2400" dirty="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93077" y="1340770"/>
            <a:ext cx="8393723" cy="419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Execute novamente os testes com 1000 Vus por 60 segundos.</a:t>
            </a:r>
            <a:br>
              <a:rPr lang="pt-BR" sz="28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28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Registre os resultados no documento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52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 err="1"/>
              <a:t>Instruções</a:t>
            </a:r>
            <a:endParaRPr sz="2400" dirty="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93077" y="1340770"/>
            <a:ext cx="8393723" cy="419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Bom checkpoint!</a:t>
            </a:r>
            <a:endParaRPr lang="pt-BR" sz="280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3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/>
          <p:nvPr/>
        </p:nvSpPr>
        <p:spPr>
          <a:xfrm>
            <a:off x="0" y="2580640"/>
            <a:ext cx="9144000" cy="28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1053375" y="2580550"/>
            <a:ext cx="66948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2022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Profº. 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JOSÉ ROMUALDO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direitos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reservados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Reprodução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divulgação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parcial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expressamente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proíbido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consentimento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formal, por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escrito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do Professor (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747975" y="3207525"/>
            <a:ext cx="65700" cy="15702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508" y="333716"/>
            <a:ext cx="975600" cy="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l="21424" r="22056"/>
          <a:stretch/>
        </p:blipFill>
        <p:spPr>
          <a:xfrm>
            <a:off x="0" y="2631009"/>
            <a:ext cx="9155651" cy="27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988541" y="3032618"/>
            <a:ext cx="7166918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6141017"/>
            <a:ext cx="9144000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04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Projetando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Microserviço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1011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</a:t>
            </a:r>
            <a:r>
              <a:rPr lang="pt-BR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JOSÉ ROMUALDO DA COSTA FILHO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1011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MICROSERVICE AND WEB ENGINEERING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/>
              <a:t>Agenda</a:t>
            </a:r>
            <a:endParaRPr sz="2400" dirty="0"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547800" y="1340775"/>
            <a:ext cx="8139000" cy="4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Hoje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76200" indent="0">
              <a:buNone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Checkpoint - Testes: Unitários e Carga</a:t>
            </a:r>
            <a:br>
              <a:rPr lang="pt-BR" sz="18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800" b="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800" b="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Siga as instruções dos próximos slides.</a:t>
            </a:r>
            <a:br>
              <a:rPr lang="pt-BR" sz="1800" b="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800" b="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Registre o passo a passo em um documento word.</a:t>
            </a:r>
          </a:p>
          <a:p>
            <a:pPr marL="76200" indent="0">
              <a:buNone/>
            </a:pPr>
            <a:br>
              <a:rPr lang="pt-BR" sz="1800" b="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Entregue o documento na entrega de trabalhos do checkpoint</a:t>
            </a:r>
            <a:endParaRPr lang="en-US" sz="1800" b="0" dirty="0">
              <a:latin typeface="Arial"/>
              <a:ea typeface="Arial"/>
              <a:cs typeface="Arial"/>
              <a:sym typeface="Arial"/>
            </a:endParaRPr>
          </a:p>
          <a:p>
            <a:endParaRPr lang="en-US"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 err="1"/>
              <a:t>Instruções</a:t>
            </a:r>
            <a:endParaRPr sz="2400" dirty="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93077" y="1340770"/>
            <a:ext cx="8393723" cy="419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Clonar o repositório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000" b="0" dirty="0"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pt-BR" sz="2000" b="0" dirty="0" err="1"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pt-BR" sz="2000" b="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 sz="2000" b="0" dirty="0" err="1">
                <a:latin typeface="Arial"/>
                <a:ea typeface="Arial"/>
                <a:cs typeface="Arial"/>
                <a:sym typeface="Arial"/>
              </a:rPr>
              <a:t>josercf</a:t>
            </a:r>
            <a:r>
              <a:rPr lang="pt-BR" sz="2000" b="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 sz="2000" b="0" dirty="0" err="1">
                <a:latin typeface="Arial"/>
                <a:ea typeface="Arial"/>
                <a:cs typeface="Arial"/>
                <a:sym typeface="Arial"/>
              </a:rPr>
              <a:t>introduction-integration-tests</a:t>
            </a:r>
            <a:endParaRPr lang="pt-BR" sz="20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0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Instalar o K6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000" b="0" dirty="0">
                <a:latin typeface="Arial"/>
                <a:ea typeface="Arial"/>
                <a:cs typeface="Arial"/>
                <a:sym typeface="Arial"/>
                <a:hlinkClick r:id="rId3"/>
              </a:rPr>
              <a:t>https://k6.io/docs/get-started/installation/</a:t>
            </a:r>
            <a:endParaRPr lang="pt-BR"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03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 err="1"/>
              <a:t>Instruções</a:t>
            </a:r>
            <a:endParaRPr sz="2400" dirty="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93077" y="1340770"/>
            <a:ext cx="8393723" cy="419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Compilar a imagem Docker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b="0" dirty="0">
                <a:latin typeface="Arial"/>
                <a:ea typeface="Arial"/>
                <a:cs typeface="Arial"/>
                <a:sym typeface="Arial"/>
              </a:rPr>
              <a:t>- Usar o </a:t>
            </a:r>
            <a:r>
              <a:rPr lang="pt-BR" b="0" dirty="0" err="1">
                <a:latin typeface="Arial"/>
                <a:ea typeface="Arial"/>
                <a:cs typeface="Arial"/>
                <a:sym typeface="Arial"/>
              </a:rPr>
              <a:t>Dockerfile</a:t>
            </a:r>
            <a:r>
              <a:rPr lang="pt-BR" b="0" dirty="0">
                <a:latin typeface="Arial"/>
                <a:ea typeface="Arial"/>
                <a:cs typeface="Arial"/>
                <a:sym typeface="Arial"/>
              </a:rPr>
              <a:t> ou Docker </a:t>
            </a:r>
            <a:r>
              <a:rPr lang="pt-BR" b="0" dirty="0" err="1">
                <a:latin typeface="Arial"/>
                <a:ea typeface="Arial"/>
                <a:cs typeface="Arial"/>
                <a:sym typeface="Arial"/>
              </a:rPr>
              <a:t>compose</a:t>
            </a:r>
            <a:endParaRPr lang="pt-BR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b="0" dirty="0" err="1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pt-BR" b="0" dirty="0">
                <a:latin typeface="Arial"/>
                <a:ea typeface="Arial"/>
                <a:cs typeface="Arial"/>
                <a:sym typeface="Arial"/>
              </a:rPr>
              <a:t> build . -</a:t>
            </a:r>
            <a:r>
              <a:rPr lang="pt-BR" b="0" dirty="0" err="1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 b="0" dirty="0">
                <a:latin typeface="Arial"/>
                <a:ea typeface="Arial"/>
                <a:cs typeface="Arial"/>
                <a:sym typeface="Arial"/>
              </a:rPr>
              <a:t> apinode:v1</a:t>
            </a:r>
            <a:br>
              <a:rPr lang="pt-BR" b="0" dirty="0">
                <a:latin typeface="Arial"/>
                <a:ea typeface="Arial"/>
                <a:cs typeface="Arial"/>
                <a:sym typeface="Arial"/>
              </a:rPr>
            </a:br>
            <a:br>
              <a:rPr lang="pt-BR" b="0" dirty="0">
                <a:latin typeface="Arial"/>
                <a:ea typeface="Arial"/>
                <a:cs typeface="Arial"/>
                <a:sym typeface="Arial"/>
              </a:rPr>
            </a:br>
            <a:br>
              <a:rPr lang="pt-BR" b="0" dirty="0">
                <a:latin typeface="Arial"/>
                <a:ea typeface="Arial"/>
                <a:cs typeface="Arial"/>
                <a:sym typeface="Arial"/>
              </a:rPr>
            </a:br>
            <a:r>
              <a:rPr lang="pt-BR" dirty="0">
                <a:latin typeface="Arial"/>
                <a:ea typeface="Arial"/>
                <a:cs typeface="Arial"/>
                <a:sym typeface="Arial"/>
              </a:rPr>
              <a:t>Execute a imagem Docker: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en-US" b="0" dirty="0">
                <a:latin typeface="Arial"/>
                <a:cs typeface="Arial"/>
              </a:rPr>
              <a:t>docker run -p 3000:3000 -d </a:t>
            </a:r>
            <a:r>
              <a:rPr lang="pt-BR" b="0" dirty="0">
                <a:latin typeface="Arial"/>
                <a:cs typeface="Arial"/>
                <a:sym typeface="Arial"/>
              </a:rPr>
              <a:t>apinode:v1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b="0" dirty="0">
              <a:latin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docker</a:t>
            </a:r>
            <a:r>
              <a:rPr lang="en-US" dirty="0">
                <a:solidFill>
                  <a:srgbClr val="666600"/>
                </a:solidFill>
                <a:effectLst/>
              </a:rPr>
              <a:t>-</a:t>
            </a:r>
            <a:r>
              <a:rPr lang="en-US" dirty="0">
                <a:solidFill>
                  <a:srgbClr val="000000"/>
                </a:solidFill>
                <a:effectLst/>
              </a:rPr>
              <a:t>compose up</a:t>
            </a:r>
            <a:endParaRPr lang="pt-BR" b="0" dirty="0">
              <a:latin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 err="1"/>
              <a:t>Instruções</a:t>
            </a:r>
            <a:endParaRPr sz="2400" dirty="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93077" y="1340770"/>
            <a:ext cx="8393723" cy="419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Executar testes de unidade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000" b="0" dirty="0" err="1"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pt-BR" sz="20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0" dirty="0" err="1">
                <a:latin typeface="Arial"/>
                <a:ea typeface="Arial"/>
                <a:cs typeface="Arial"/>
                <a:sym typeface="Arial"/>
              </a:rPr>
              <a:t>i</a:t>
            </a:r>
            <a:endParaRPr lang="pt-BR" sz="20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000" b="0" dirty="0" err="1"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pt-BR" sz="20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0" dirty="0" err="1">
                <a:latin typeface="Arial"/>
                <a:ea typeface="Arial"/>
                <a:cs typeface="Arial"/>
                <a:sym typeface="Arial"/>
              </a:rPr>
              <a:t>jest</a:t>
            </a:r>
            <a:endParaRPr lang="pt-BR" sz="20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0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0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Criar um teste de carga</a:t>
            </a:r>
            <a:br>
              <a:rPr lang="pt-BR" sz="2000" b="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dirty="0">
                <a:latin typeface="Arial"/>
                <a:ea typeface="Arial"/>
                <a:cs typeface="Arial"/>
                <a:sym typeface="Arial"/>
              </a:rPr>
              <a:t>Para isso, crie uma pasta testes, e em seguida um arquivo </a:t>
            </a:r>
            <a:r>
              <a:rPr lang="pt-BR" sz="2000" b="0" dirty="0" err="1">
                <a:latin typeface="Arial"/>
                <a:ea typeface="Arial"/>
                <a:cs typeface="Arial"/>
                <a:sym typeface="Arial"/>
              </a:rPr>
              <a:t>scripts.js</a:t>
            </a:r>
            <a:endParaRPr lang="pt-BR" sz="20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71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 err="1"/>
              <a:t>Instruções</a:t>
            </a:r>
            <a:endParaRPr sz="2400" dirty="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93077" y="1340770"/>
            <a:ext cx="8393723" cy="443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http </a:t>
            </a: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'k6/http';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sleep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'k6';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80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export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default </a:t>
            </a: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() {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http.get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('http://localhost:3000/</a:t>
            </a: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aplicarDesconto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/100/10');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sleep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(1);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80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3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 err="1"/>
              <a:t>Instruções</a:t>
            </a:r>
            <a:endParaRPr sz="2400" dirty="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93077" y="1340770"/>
            <a:ext cx="8393723" cy="419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Execute um teste de carga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80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b="0" dirty="0">
                <a:latin typeface="Arial"/>
                <a:ea typeface="Arial"/>
                <a:cs typeface="Arial"/>
                <a:sym typeface="Arial"/>
              </a:rPr>
              <a:t>k6 </a:t>
            </a:r>
            <a:r>
              <a:rPr lang="pt-BR" sz="2800" b="0" dirty="0" err="1"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pt-BR" sz="2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800" b="0" dirty="0" err="1">
                <a:latin typeface="Arial"/>
                <a:ea typeface="Arial"/>
                <a:cs typeface="Arial"/>
                <a:sym typeface="Arial"/>
              </a:rPr>
              <a:t>script.js</a:t>
            </a:r>
            <a:endParaRPr lang="pt-BR" sz="28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800" b="0" dirty="0"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Execute um teste com vários usuários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2800" dirty="0">
              <a:latin typeface="Arial"/>
              <a:ea typeface="Arial"/>
              <a:cs typeface="Arial"/>
              <a:sym typeface="Arial"/>
            </a:endParaRPr>
          </a:p>
          <a:p>
            <a:pPr marL="76200" indent="0">
              <a:buNone/>
            </a:pPr>
            <a:r>
              <a:rPr lang="pt-BR" sz="2800" b="0" dirty="0">
                <a:latin typeface="Arial"/>
                <a:cs typeface="Arial"/>
                <a:sym typeface="Arial"/>
              </a:rPr>
              <a:t>k6 </a:t>
            </a:r>
            <a:r>
              <a:rPr lang="pt-BR" sz="2800" b="0" dirty="0" err="1">
                <a:latin typeface="Arial"/>
                <a:cs typeface="Arial"/>
                <a:sym typeface="Arial"/>
              </a:rPr>
              <a:t>run</a:t>
            </a:r>
            <a:r>
              <a:rPr lang="pt-BR" sz="2800" b="0" dirty="0">
                <a:latin typeface="Arial"/>
                <a:cs typeface="Arial"/>
                <a:sym typeface="Arial"/>
              </a:rPr>
              <a:t> --vus 10 --</a:t>
            </a:r>
            <a:r>
              <a:rPr lang="pt-BR" sz="2800" b="0" dirty="0" err="1">
                <a:latin typeface="Arial"/>
                <a:cs typeface="Arial"/>
                <a:sym typeface="Arial"/>
              </a:rPr>
              <a:t>duration</a:t>
            </a:r>
            <a:r>
              <a:rPr lang="pt-BR" sz="2800" b="0" dirty="0">
                <a:latin typeface="Arial"/>
                <a:cs typeface="Arial"/>
                <a:sym typeface="Arial"/>
              </a:rPr>
              <a:t> 30s </a:t>
            </a:r>
            <a:r>
              <a:rPr lang="pt-BR" sz="2800" b="0" dirty="0" err="1">
                <a:latin typeface="Arial"/>
                <a:cs typeface="Arial"/>
                <a:sym typeface="Arial"/>
              </a:rPr>
              <a:t>script.js</a:t>
            </a:r>
            <a:endParaRPr lang="pt-BR" sz="2800" b="0" dirty="0">
              <a:latin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endParaRPr lang="pt-BR"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71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 err="1"/>
              <a:t>Instruções</a:t>
            </a:r>
            <a:endParaRPr sz="2400" dirty="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93077" y="1340770"/>
            <a:ext cx="8393723" cy="419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None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Escale a quantidade de containers com Docker </a:t>
            </a:r>
            <a:r>
              <a:rPr lang="pt-BR" sz="2800" dirty="0" err="1">
                <a:latin typeface="Arial"/>
                <a:ea typeface="Arial"/>
                <a:cs typeface="Arial"/>
                <a:sym typeface="Arial"/>
              </a:rPr>
              <a:t>compose</a:t>
            </a:r>
            <a:endParaRPr lang="pt-BR"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795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300</Words>
  <Application>Microsoft Macintosh PowerPoint</Application>
  <PresentationFormat>On-screen Show (4:3)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Space Mono</vt:lpstr>
      <vt:lpstr>Calibri</vt:lpstr>
      <vt:lpstr>Arial</vt:lpstr>
      <vt:lpstr>Tema do Office</vt:lpstr>
      <vt:lpstr>PowerPoint Presentation</vt:lpstr>
      <vt:lpstr>PowerPoint Presentation</vt:lpstr>
      <vt:lpstr>Agenda</vt:lpstr>
      <vt:lpstr>Instruções</vt:lpstr>
      <vt:lpstr>Instruções</vt:lpstr>
      <vt:lpstr>Instruções</vt:lpstr>
      <vt:lpstr>Instruções</vt:lpstr>
      <vt:lpstr>Instruções</vt:lpstr>
      <vt:lpstr>Instruções</vt:lpstr>
      <vt:lpstr>Instruções</vt:lpstr>
      <vt:lpstr>Instruções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Romualdo Costa Filho</cp:lastModifiedBy>
  <cp:revision>1</cp:revision>
  <dcterms:modified xsi:type="dcterms:W3CDTF">2023-09-28T22:58:51Z</dcterms:modified>
</cp:coreProperties>
</file>