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9" r:id="rId7"/>
    <p:sldId id="260" r:id="rId8"/>
    <p:sldId id="262" r:id="rId9"/>
    <p:sldId id="264" r:id="rId10"/>
    <p:sldId id="263" r:id="rId11"/>
    <p:sldId id="265" r:id="rId12"/>
    <p:sldId id="267" r:id="rId13"/>
    <p:sldId id="266" r:id="rId14"/>
    <p:sldId id="268" r:id="rId15"/>
    <p:sldId id="273" r:id="rId16"/>
    <p:sldId id="270" r:id="rId17"/>
    <p:sldId id="271" r:id="rId18"/>
    <p:sldId id="272" r:id="rId19"/>
    <p:sldId id="269" r:id="rId20"/>
    <p:sldId id="275" r:id="rId21"/>
    <p:sldId id="276" r:id="rId22"/>
    <p:sldId id="278" r:id="rId23"/>
    <p:sldId id="279" r:id="rId24"/>
  </p:sldIdLst>
  <p:sldSz cx="12192000" cy="6858000"/>
  <p:notesSz cx="6858000" cy="9144000"/>
  <p:embeddedFontLs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20263-FF7A-4477-922D-B8C55D7C2A25}" v="1" dt="2023-11-17T01:44:51.975"/>
    <p1510:client id="{922AA49E-72B6-453A-B464-662EB9CC0C21}" v="5" dt="2023-11-12T18:18:12.987"/>
    <p1510:client id="{9EBE14D4-1A49-46C3-B4D1-BA7FBD4ECF0C}" v="2" dt="2023-11-17T04:28:40.169"/>
    <p1510:client id="{CD3964AB-B4A9-4425-8E32-29C11304867C}" v="2" dt="2023-11-16T22:29:26.151"/>
    <p1510:client id="{E1D79777-4147-4B58-96F8-E39F1BF242DB}" v="1" dt="2023-11-16T22:50:50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Kazuki Onishi" userId="S::rm87182@fiap.com.br::2c5d3709-8cf1-4586-bce6-b114048c4cd8" providerId="AD" clId="Web-{9EBE14D4-1A49-46C3-B4D1-BA7FBD4ECF0C}"/>
    <pc:docChg chg="sldOrd">
      <pc:chgData name="Gabriel Kazuki Onishi" userId="S::rm87182@fiap.com.br::2c5d3709-8cf1-4586-bce6-b114048c4cd8" providerId="AD" clId="Web-{9EBE14D4-1A49-46C3-B4D1-BA7FBD4ECF0C}" dt="2023-11-17T04:28:40.169" v="1"/>
      <pc:docMkLst>
        <pc:docMk/>
      </pc:docMkLst>
      <pc:sldChg chg="ord">
        <pc:chgData name="Gabriel Kazuki Onishi" userId="S::rm87182@fiap.com.br::2c5d3709-8cf1-4586-bce6-b114048c4cd8" providerId="AD" clId="Web-{9EBE14D4-1A49-46C3-B4D1-BA7FBD4ECF0C}" dt="2023-11-17T04:28:40.169" v="1"/>
        <pc:sldMkLst>
          <pc:docMk/>
          <pc:sldMk cId="1270110067" sldId="270"/>
        </pc:sldMkLst>
      </pc:sldChg>
    </pc:docChg>
  </pc:docChgLst>
  <pc:docChgLst>
    <pc:chgData name="Felipe Otto da Silva" userId="S::rm89108@fiap.com.br::49006c4c-28de-4d3e-a4cd-11083d835c6b" providerId="AD" clId="Web-{77920263-FF7A-4477-922D-B8C55D7C2A25}"/>
    <pc:docChg chg="sldOrd">
      <pc:chgData name="Felipe Otto da Silva" userId="S::rm89108@fiap.com.br::49006c4c-28de-4d3e-a4cd-11083d835c6b" providerId="AD" clId="Web-{77920263-FF7A-4477-922D-B8C55D7C2A25}" dt="2023-11-17T01:44:51.975" v="0"/>
      <pc:docMkLst>
        <pc:docMk/>
      </pc:docMkLst>
      <pc:sldChg chg="ord">
        <pc:chgData name="Felipe Otto da Silva" userId="S::rm89108@fiap.com.br::49006c4c-28de-4d3e-a4cd-11083d835c6b" providerId="AD" clId="Web-{77920263-FF7A-4477-922D-B8C55D7C2A25}" dt="2023-11-17T01:44:51.975" v="0"/>
        <pc:sldMkLst>
          <pc:docMk/>
          <pc:sldMk cId="2679791636" sldId="263"/>
        </pc:sldMkLst>
      </pc:sldChg>
    </pc:docChg>
  </pc:docChgLst>
  <pc:docChgLst>
    <pc:chgData name="DAVI YAMANE EUGENIO" userId="S::rm87221@fiap.com.br::9347049c-2b40-40fc-ae48-ffeeb66ff49c" providerId="AD" clId="Web-{CD3964AB-B4A9-4425-8E32-29C11304867C}"/>
    <pc:docChg chg="sldOrd">
      <pc:chgData name="DAVI YAMANE EUGENIO" userId="S::rm87221@fiap.com.br::9347049c-2b40-40fc-ae48-ffeeb66ff49c" providerId="AD" clId="Web-{CD3964AB-B4A9-4425-8E32-29C11304867C}" dt="2023-11-16T22:29:26.151" v="1"/>
      <pc:docMkLst>
        <pc:docMk/>
      </pc:docMkLst>
      <pc:sldChg chg="ord">
        <pc:chgData name="DAVI YAMANE EUGENIO" userId="S::rm87221@fiap.com.br::9347049c-2b40-40fc-ae48-ffeeb66ff49c" providerId="AD" clId="Web-{CD3964AB-B4A9-4425-8E32-29C11304867C}" dt="2023-11-16T22:29:26.151" v="1"/>
        <pc:sldMkLst>
          <pc:docMk/>
          <pc:sldMk cId="0" sldId="257"/>
        </pc:sldMkLst>
      </pc:sldChg>
    </pc:docChg>
  </pc:docChgLst>
  <pc:docChgLst>
    <pc:chgData name="Kauan Nascimento Lima" userId="S::rm87318@fiap.com.br::149f70cb-8b8c-4021-a878-ff1feed9fa02" providerId="AD" clId="Web-{E1D79777-4147-4B58-96F8-E39F1BF242DB}"/>
    <pc:docChg chg="modSld">
      <pc:chgData name="Kauan Nascimento Lima" userId="S::rm87318@fiap.com.br::149f70cb-8b8c-4021-a878-ff1feed9fa02" providerId="AD" clId="Web-{E1D79777-4147-4B58-96F8-E39F1BF242DB}" dt="2023-11-16T22:50:50.653" v="0" actId="1076"/>
      <pc:docMkLst>
        <pc:docMk/>
      </pc:docMkLst>
      <pc:sldChg chg="modSp">
        <pc:chgData name="Kauan Nascimento Lima" userId="S::rm87318@fiap.com.br::149f70cb-8b8c-4021-a878-ff1feed9fa02" providerId="AD" clId="Web-{E1D79777-4147-4B58-96F8-E39F1BF242DB}" dt="2023-11-16T22:50:50.653" v="0" actId="1076"/>
        <pc:sldMkLst>
          <pc:docMk/>
          <pc:sldMk cId="92205998" sldId="265"/>
        </pc:sldMkLst>
        <pc:spChg chg="mod">
          <ac:chgData name="Kauan Nascimento Lima" userId="S::rm87318@fiap.com.br::149f70cb-8b8c-4021-a878-ff1feed9fa02" providerId="AD" clId="Web-{E1D79777-4147-4B58-96F8-E39F1BF242DB}" dt="2023-11-16T22:50:50.653" v="0" actId="1076"/>
          <ac:spMkLst>
            <pc:docMk/>
            <pc:sldMk cId="92205998" sldId="265"/>
            <ac:spMk id="59" creationId="{00000000-0000-0000-0000-000000000000}"/>
          </ac:spMkLst>
        </pc:spChg>
      </pc:sldChg>
    </pc:docChg>
  </pc:docChgLst>
  <pc:docChgLst>
    <pc:chgData name="José Romualdo da Costa Filho" userId="368d0278-eec4-4b04-8fb0-49b1715b402a" providerId="ADAL" clId="{922AA49E-72B6-453A-B464-662EB9CC0C21}"/>
    <pc:docChg chg="undo custSel addSld delSld modSld sldOrd modMainMaster modNotesMaster">
      <pc:chgData name="José Romualdo da Costa Filho" userId="368d0278-eec4-4b04-8fb0-49b1715b402a" providerId="ADAL" clId="{922AA49E-72B6-453A-B464-662EB9CC0C21}" dt="2023-11-12T18:24:14.364" v="3361"/>
      <pc:docMkLst>
        <pc:docMk/>
      </pc:docMkLst>
      <pc:sldChg chg="modSp modNotes">
        <pc:chgData name="José Romualdo da Costa Filho" userId="368d0278-eec4-4b04-8fb0-49b1715b402a" providerId="ADAL" clId="{922AA49E-72B6-453A-B464-662EB9CC0C21}" dt="2023-11-12T17:28:44.386" v="132"/>
        <pc:sldMkLst>
          <pc:docMk/>
          <pc:sldMk cId="0" sldId="256"/>
        </pc:sldMkLst>
        <pc:picChg chg="mod">
          <ac:chgData name="José Romualdo da Costa Filho" userId="368d0278-eec4-4b04-8fb0-49b1715b402a" providerId="ADAL" clId="{922AA49E-72B6-453A-B464-662EB9CC0C21}" dt="2023-11-12T17:28:44.386" v="132"/>
          <ac:picMkLst>
            <pc:docMk/>
            <pc:sldMk cId="0" sldId="256"/>
            <ac:picMk id="42" creationId="{00000000-0000-0000-0000-000000000000}"/>
          </ac:picMkLst>
        </pc:picChg>
      </pc:sldChg>
      <pc:sldChg chg="delSp modSp mod modNotes">
        <pc:chgData name="José Romualdo da Costa Filho" userId="368d0278-eec4-4b04-8fb0-49b1715b402a" providerId="ADAL" clId="{922AA49E-72B6-453A-B464-662EB9CC0C21}" dt="2023-11-12T17:36:38.676" v="468" actId="478"/>
        <pc:sldMkLst>
          <pc:docMk/>
          <pc:sldMk cId="0" sldId="257"/>
        </pc:sldMkLst>
        <pc:spChg chg="mod">
          <ac:chgData name="José Romualdo da Costa Filho" userId="368d0278-eec4-4b04-8fb0-49b1715b402a" providerId="ADAL" clId="{922AA49E-72B6-453A-B464-662EB9CC0C21}" dt="2023-11-12T17:28:44.386" v="132"/>
          <ac:spMkLst>
            <pc:docMk/>
            <pc:sldMk cId="0" sldId="257"/>
            <ac:spMk id="4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28:44.386" v="132"/>
          <ac:spMkLst>
            <pc:docMk/>
            <pc:sldMk cId="0" sldId="257"/>
            <ac:spMk id="50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28:44.386" v="132"/>
          <ac:spMkLst>
            <pc:docMk/>
            <pc:sldMk cId="0" sldId="257"/>
            <ac:spMk id="51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28:44.386" v="132"/>
          <ac:spMkLst>
            <pc:docMk/>
            <pc:sldMk cId="0" sldId="257"/>
            <ac:spMk id="52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36:33.816" v="467" actId="14100"/>
          <ac:spMkLst>
            <pc:docMk/>
            <pc:sldMk cId="0" sldId="257"/>
            <ac:spMk id="53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36:17.714" v="464" actId="14100"/>
          <ac:spMkLst>
            <pc:docMk/>
            <pc:sldMk cId="0" sldId="257"/>
            <ac:spMk id="54" creationId="{00000000-0000-0000-0000-000000000000}"/>
          </ac:spMkLst>
        </pc:spChg>
        <pc:picChg chg="mod">
          <ac:chgData name="José Romualdo da Costa Filho" userId="368d0278-eec4-4b04-8fb0-49b1715b402a" providerId="ADAL" clId="{922AA49E-72B6-453A-B464-662EB9CC0C21}" dt="2023-11-12T17:36:08.714" v="462" actId="12789"/>
          <ac:picMkLst>
            <pc:docMk/>
            <pc:sldMk cId="0" sldId="257"/>
            <ac:picMk id="47" creationId="{00000000-0000-0000-0000-000000000000}"/>
          </ac:picMkLst>
        </pc:picChg>
        <pc:picChg chg="del mod">
          <ac:chgData name="José Romualdo da Costa Filho" userId="368d0278-eec4-4b04-8fb0-49b1715b402a" providerId="ADAL" clId="{922AA49E-72B6-453A-B464-662EB9CC0C21}" dt="2023-11-12T17:36:38.676" v="468" actId="478"/>
          <ac:picMkLst>
            <pc:docMk/>
            <pc:sldMk cId="0" sldId="257"/>
            <ac:picMk id="48" creationId="{00000000-0000-0000-0000-000000000000}"/>
          </ac:picMkLst>
        </pc:picChg>
      </pc:sldChg>
      <pc:sldChg chg="del ord">
        <pc:chgData name="José Romualdo da Costa Filho" userId="368d0278-eec4-4b04-8fb0-49b1715b402a" providerId="ADAL" clId="{922AA49E-72B6-453A-B464-662EB9CC0C21}" dt="2023-11-12T17:25:35.624" v="100" actId="47"/>
        <pc:sldMkLst>
          <pc:docMk/>
          <pc:sldMk cId="0" sldId="258"/>
        </pc:sldMkLst>
      </pc:sldChg>
      <pc:sldChg chg="modSp add del mod modNotes">
        <pc:chgData name="José Romualdo da Costa Filho" userId="368d0278-eec4-4b04-8fb0-49b1715b402a" providerId="ADAL" clId="{922AA49E-72B6-453A-B464-662EB9CC0C21}" dt="2023-11-12T17:29:55.914" v="142" actId="14100"/>
        <pc:sldMkLst>
          <pc:docMk/>
          <pc:sldMk cId="1299707744" sldId="259"/>
        </pc:sldMkLst>
        <pc:spChg chg="mod">
          <ac:chgData name="José Romualdo da Costa Filho" userId="368d0278-eec4-4b04-8fb0-49b1715b402a" providerId="ADAL" clId="{922AA49E-72B6-453A-B464-662EB9CC0C21}" dt="2023-11-12T17:29:52.025" v="141" actId="14100"/>
          <ac:spMkLst>
            <pc:docMk/>
            <pc:sldMk cId="1299707744" sldId="259"/>
            <ac:spMk id="5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29:55.914" v="142" actId="14100"/>
          <ac:spMkLst>
            <pc:docMk/>
            <pc:sldMk cId="1299707744" sldId="259"/>
            <ac:spMk id="60" creationId="{00000000-0000-0000-0000-000000000000}"/>
          </ac:spMkLst>
        </pc:spChg>
      </pc:sldChg>
      <pc:sldChg chg="modSp add mod modNotes">
        <pc:chgData name="José Romualdo da Costa Filho" userId="368d0278-eec4-4b04-8fb0-49b1715b402a" providerId="ADAL" clId="{922AA49E-72B6-453A-B464-662EB9CC0C21}" dt="2023-11-12T17:30:49.003" v="148" actId="113"/>
        <pc:sldMkLst>
          <pc:docMk/>
          <pc:sldMk cId="3623366538" sldId="260"/>
        </pc:sldMkLst>
        <pc:spChg chg="mod">
          <ac:chgData name="José Romualdo da Costa Filho" userId="368d0278-eec4-4b04-8fb0-49b1715b402a" providerId="ADAL" clId="{922AA49E-72B6-453A-B464-662EB9CC0C21}" dt="2023-11-12T17:29:39.756" v="140" actId="14100"/>
          <ac:spMkLst>
            <pc:docMk/>
            <pc:sldMk cId="3623366538" sldId="260"/>
            <ac:spMk id="5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30:49.003" v="148" actId="113"/>
          <ac:spMkLst>
            <pc:docMk/>
            <pc:sldMk cId="3623366538" sldId="260"/>
            <ac:spMk id="60" creationId="{00000000-0000-0000-0000-000000000000}"/>
          </ac:spMkLst>
        </pc:spChg>
      </pc:sldChg>
      <pc:sldChg chg="add del">
        <pc:chgData name="José Romualdo da Costa Filho" userId="368d0278-eec4-4b04-8fb0-49b1715b402a" providerId="ADAL" clId="{922AA49E-72B6-453A-B464-662EB9CC0C21}" dt="2023-11-12T17:30:57.592" v="150" actId="47"/>
        <pc:sldMkLst>
          <pc:docMk/>
          <pc:sldMk cId="160798974" sldId="261"/>
        </pc:sldMkLst>
      </pc:sldChg>
      <pc:sldChg chg="modSp add del mod">
        <pc:chgData name="José Romualdo da Costa Filho" userId="368d0278-eec4-4b04-8fb0-49b1715b402a" providerId="ADAL" clId="{922AA49E-72B6-453A-B464-662EB9CC0C21}" dt="2023-11-12T17:31:24.748" v="152" actId="6549"/>
        <pc:sldMkLst>
          <pc:docMk/>
          <pc:sldMk cId="1223312108" sldId="262"/>
        </pc:sldMkLst>
        <pc:spChg chg="mod">
          <ac:chgData name="José Romualdo da Costa Filho" userId="368d0278-eec4-4b04-8fb0-49b1715b402a" providerId="ADAL" clId="{922AA49E-72B6-453A-B464-662EB9CC0C21}" dt="2023-11-12T17:31:24.748" v="152" actId="6549"/>
          <ac:spMkLst>
            <pc:docMk/>
            <pc:sldMk cId="1223312108" sldId="262"/>
            <ac:spMk id="60" creationId="{00000000-0000-0000-0000-000000000000}"/>
          </ac:spMkLst>
        </pc:spChg>
      </pc:sldChg>
      <pc:sldChg chg="modSp add del mod">
        <pc:chgData name="José Romualdo da Costa Filho" userId="368d0278-eec4-4b04-8fb0-49b1715b402a" providerId="ADAL" clId="{922AA49E-72B6-453A-B464-662EB9CC0C21}" dt="2023-11-12T17:37:40.730" v="485" actId="20577"/>
        <pc:sldMkLst>
          <pc:docMk/>
          <pc:sldMk cId="2679791636" sldId="263"/>
        </pc:sldMkLst>
        <pc:spChg chg="mod">
          <ac:chgData name="José Romualdo da Costa Filho" userId="368d0278-eec4-4b04-8fb0-49b1715b402a" providerId="ADAL" clId="{922AA49E-72B6-453A-B464-662EB9CC0C21}" dt="2023-11-12T17:37:34.268" v="483" actId="113"/>
          <ac:spMkLst>
            <pc:docMk/>
            <pc:sldMk cId="2679791636" sldId="263"/>
            <ac:spMk id="5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37:40.730" v="485" actId="20577"/>
          <ac:spMkLst>
            <pc:docMk/>
            <pc:sldMk cId="2679791636" sldId="263"/>
            <ac:spMk id="60" creationId="{00000000-0000-0000-0000-000000000000}"/>
          </ac:spMkLst>
        </pc:spChg>
      </pc:sldChg>
      <pc:sldChg chg="modSp add del mod">
        <pc:chgData name="José Romualdo da Costa Filho" userId="368d0278-eec4-4b04-8fb0-49b1715b402a" providerId="ADAL" clId="{922AA49E-72B6-453A-B464-662EB9CC0C21}" dt="2023-11-12T17:47:02.641" v="1410" actId="113"/>
        <pc:sldMkLst>
          <pc:docMk/>
          <pc:sldMk cId="520028445" sldId="264"/>
        </pc:sldMkLst>
        <pc:spChg chg="mod">
          <ac:chgData name="José Romualdo da Costa Filho" userId="368d0278-eec4-4b04-8fb0-49b1715b402a" providerId="ADAL" clId="{922AA49E-72B6-453A-B464-662EB9CC0C21}" dt="2023-11-12T17:38:00.267" v="490" actId="20577"/>
          <ac:spMkLst>
            <pc:docMk/>
            <pc:sldMk cId="520028445" sldId="264"/>
            <ac:spMk id="5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47:02.641" v="1410" actId="113"/>
          <ac:spMkLst>
            <pc:docMk/>
            <pc:sldMk cId="520028445" sldId="264"/>
            <ac:spMk id="60" creationId="{00000000-0000-0000-0000-000000000000}"/>
          </ac:spMkLst>
        </pc:spChg>
      </pc:sldChg>
      <pc:sldChg chg="modSp add del mod">
        <pc:chgData name="José Romualdo da Costa Filho" userId="368d0278-eec4-4b04-8fb0-49b1715b402a" providerId="ADAL" clId="{922AA49E-72B6-453A-B464-662EB9CC0C21}" dt="2023-11-12T17:48:47.381" v="1470" actId="113"/>
        <pc:sldMkLst>
          <pc:docMk/>
          <pc:sldMk cId="92205998" sldId="265"/>
        </pc:sldMkLst>
        <pc:spChg chg="mod">
          <ac:chgData name="José Romualdo da Costa Filho" userId="368d0278-eec4-4b04-8fb0-49b1715b402a" providerId="ADAL" clId="{922AA49E-72B6-453A-B464-662EB9CC0C21}" dt="2023-11-12T17:48:47.381" v="1470" actId="113"/>
          <ac:spMkLst>
            <pc:docMk/>
            <pc:sldMk cId="92205998" sldId="265"/>
            <ac:spMk id="60" creationId="{00000000-0000-0000-0000-000000000000}"/>
          </ac:spMkLst>
        </pc:spChg>
      </pc:sldChg>
      <pc:sldChg chg="addSp modSp add del mod">
        <pc:chgData name="José Romualdo da Costa Filho" userId="368d0278-eec4-4b04-8fb0-49b1715b402a" providerId="ADAL" clId="{922AA49E-72B6-453A-B464-662EB9CC0C21}" dt="2023-11-12T18:06:12.144" v="1883" actId="20577"/>
        <pc:sldMkLst>
          <pc:docMk/>
          <pc:sldMk cId="2744261897" sldId="266"/>
        </pc:sldMkLst>
        <pc:spChg chg="mod">
          <ac:chgData name="José Romualdo da Costa Filho" userId="368d0278-eec4-4b04-8fb0-49b1715b402a" providerId="ADAL" clId="{922AA49E-72B6-453A-B464-662EB9CC0C21}" dt="2023-11-12T18:06:12.144" v="1883" actId="20577"/>
          <ac:spMkLst>
            <pc:docMk/>
            <pc:sldMk cId="2744261897" sldId="266"/>
            <ac:spMk id="5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8:00:04.278" v="1685" actId="20577"/>
          <ac:spMkLst>
            <pc:docMk/>
            <pc:sldMk cId="2744261897" sldId="266"/>
            <ac:spMk id="60" creationId="{00000000-0000-0000-0000-000000000000}"/>
          </ac:spMkLst>
        </pc:spChg>
        <pc:picChg chg="add mod modCrop">
          <ac:chgData name="José Romualdo da Costa Filho" userId="368d0278-eec4-4b04-8fb0-49b1715b402a" providerId="ADAL" clId="{922AA49E-72B6-453A-B464-662EB9CC0C21}" dt="2023-11-12T18:00:12.742" v="1687" actId="962"/>
          <ac:picMkLst>
            <pc:docMk/>
            <pc:sldMk cId="2744261897" sldId="266"/>
            <ac:picMk id="3" creationId="{20B04C06-29F9-B025-3337-4C36AE69BC72}"/>
          </ac:picMkLst>
        </pc:picChg>
      </pc:sldChg>
      <pc:sldChg chg="modSp add del mod ord">
        <pc:chgData name="José Romualdo da Costa Filho" userId="368d0278-eec4-4b04-8fb0-49b1715b402a" providerId="ADAL" clId="{922AA49E-72B6-453A-B464-662EB9CC0C21}" dt="2023-11-12T17:50:13.654" v="1516" actId="113"/>
        <pc:sldMkLst>
          <pc:docMk/>
          <pc:sldMk cId="249032623" sldId="267"/>
        </pc:sldMkLst>
        <pc:spChg chg="mod">
          <ac:chgData name="José Romualdo da Costa Filho" userId="368d0278-eec4-4b04-8fb0-49b1715b402a" providerId="ADAL" clId="{922AA49E-72B6-453A-B464-662EB9CC0C21}" dt="2023-11-12T17:49:42.327" v="1512" actId="20577"/>
          <ac:spMkLst>
            <pc:docMk/>
            <pc:sldMk cId="249032623" sldId="267"/>
            <ac:spMk id="5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50:13.654" v="1516" actId="113"/>
          <ac:spMkLst>
            <pc:docMk/>
            <pc:sldMk cId="249032623" sldId="267"/>
            <ac:spMk id="60" creationId="{00000000-0000-0000-0000-000000000000}"/>
          </ac:spMkLst>
        </pc:spChg>
      </pc:sldChg>
      <pc:sldChg chg="addSp delSp modSp add del mod">
        <pc:chgData name="José Romualdo da Costa Filho" userId="368d0278-eec4-4b04-8fb0-49b1715b402a" providerId="ADAL" clId="{922AA49E-72B6-453A-B464-662EB9CC0C21}" dt="2023-11-12T18:16:37.368" v="3105" actId="11"/>
        <pc:sldMkLst>
          <pc:docMk/>
          <pc:sldMk cId="4118602645" sldId="268"/>
        </pc:sldMkLst>
        <pc:spChg chg="mod">
          <ac:chgData name="José Romualdo da Costa Filho" userId="368d0278-eec4-4b04-8fb0-49b1715b402a" providerId="ADAL" clId="{922AA49E-72B6-453A-B464-662EB9CC0C21}" dt="2023-11-12T18:16:37.368" v="3105" actId="11"/>
          <ac:spMkLst>
            <pc:docMk/>
            <pc:sldMk cId="4118602645" sldId="268"/>
            <ac:spMk id="60" creationId="{00000000-0000-0000-0000-000000000000}"/>
          </ac:spMkLst>
        </pc:spChg>
        <pc:picChg chg="del">
          <ac:chgData name="José Romualdo da Costa Filho" userId="368d0278-eec4-4b04-8fb0-49b1715b402a" providerId="ADAL" clId="{922AA49E-72B6-453A-B464-662EB9CC0C21}" dt="2023-11-12T18:04:18.356" v="1773" actId="478"/>
          <ac:picMkLst>
            <pc:docMk/>
            <pc:sldMk cId="4118602645" sldId="268"/>
            <ac:picMk id="3" creationId="{20B04C06-29F9-B025-3337-4C36AE69BC72}"/>
          </ac:picMkLst>
        </pc:picChg>
        <pc:picChg chg="add mod modCrop">
          <ac:chgData name="José Romualdo da Costa Filho" userId="368d0278-eec4-4b04-8fb0-49b1715b402a" providerId="ADAL" clId="{922AA49E-72B6-453A-B464-662EB9CC0C21}" dt="2023-11-12T18:04:49.649" v="1780" actId="1076"/>
          <ac:picMkLst>
            <pc:docMk/>
            <pc:sldMk cId="4118602645" sldId="268"/>
            <ac:picMk id="4" creationId="{160E2D5F-52FF-5B1F-702A-EA7C6D141F72}"/>
          </ac:picMkLst>
        </pc:picChg>
      </pc:sldChg>
      <pc:sldChg chg="delSp modSp add del mod">
        <pc:chgData name="José Romualdo da Costa Filho" userId="368d0278-eec4-4b04-8fb0-49b1715b402a" providerId="ADAL" clId="{922AA49E-72B6-453A-B464-662EB9CC0C21}" dt="2023-11-12T18:20:55.879" v="3283" actId="20577"/>
        <pc:sldMkLst>
          <pc:docMk/>
          <pc:sldMk cId="639091456" sldId="269"/>
        </pc:sldMkLst>
        <pc:spChg chg="mod">
          <ac:chgData name="José Romualdo da Costa Filho" userId="368d0278-eec4-4b04-8fb0-49b1715b402a" providerId="ADAL" clId="{922AA49E-72B6-453A-B464-662EB9CC0C21}" dt="2023-11-12T18:17:01.609" v="3112" actId="20577"/>
          <ac:spMkLst>
            <pc:docMk/>
            <pc:sldMk cId="639091456" sldId="269"/>
            <ac:spMk id="5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8:20:55.879" v="3283" actId="20577"/>
          <ac:spMkLst>
            <pc:docMk/>
            <pc:sldMk cId="639091456" sldId="269"/>
            <ac:spMk id="60" creationId="{00000000-0000-0000-0000-000000000000}"/>
          </ac:spMkLst>
        </pc:spChg>
        <pc:picChg chg="del">
          <ac:chgData name="José Romualdo da Costa Filho" userId="368d0278-eec4-4b04-8fb0-49b1715b402a" providerId="ADAL" clId="{922AA49E-72B6-453A-B464-662EB9CC0C21}" dt="2023-11-12T18:17:04.462" v="3113" actId="478"/>
          <ac:picMkLst>
            <pc:docMk/>
            <pc:sldMk cId="639091456" sldId="269"/>
            <ac:picMk id="4" creationId="{160E2D5F-52FF-5B1F-702A-EA7C6D141F72}"/>
          </ac:picMkLst>
        </pc:picChg>
      </pc:sldChg>
      <pc:sldChg chg="modSp add del mod ord">
        <pc:chgData name="José Romualdo da Costa Filho" userId="368d0278-eec4-4b04-8fb0-49b1715b402a" providerId="ADAL" clId="{922AA49E-72B6-453A-B464-662EB9CC0C21}" dt="2023-11-12T18:08:43.776" v="2149" actId="20577"/>
        <pc:sldMkLst>
          <pc:docMk/>
          <pc:sldMk cId="1270110067" sldId="270"/>
        </pc:sldMkLst>
        <pc:spChg chg="mod">
          <ac:chgData name="José Romualdo da Costa Filho" userId="368d0278-eec4-4b04-8fb0-49b1715b402a" providerId="ADAL" clId="{922AA49E-72B6-453A-B464-662EB9CC0C21}" dt="2023-11-12T18:06:33.283" v="1895" actId="20577"/>
          <ac:spMkLst>
            <pc:docMk/>
            <pc:sldMk cId="1270110067" sldId="270"/>
            <ac:spMk id="5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8:08:43.776" v="2149" actId="20577"/>
          <ac:spMkLst>
            <pc:docMk/>
            <pc:sldMk cId="1270110067" sldId="270"/>
            <ac:spMk id="60" creationId="{00000000-0000-0000-0000-000000000000}"/>
          </ac:spMkLst>
        </pc:spChg>
      </pc:sldChg>
      <pc:sldChg chg="modSp add del mod">
        <pc:chgData name="José Romualdo da Costa Filho" userId="368d0278-eec4-4b04-8fb0-49b1715b402a" providerId="ADAL" clId="{922AA49E-72B6-453A-B464-662EB9CC0C21}" dt="2023-11-12T18:13:15.491" v="2793" actId="6549"/>
        <pc:sldMkLst>
          <pc:docMk/>
          <pc:sldMk cId="874190858" sldId="271"/>
        </pc:sldMkLst>
        <pc:spChg chg="mod">
          <ac:chgData name="José Romualdo da Costa Filho" userId="368d0278-eec4-4b04-8fb0-49b1715b402a" providerId="ADAL" clId="{922AA49E-72B6-453A-B464-662EB9CC0C21}" dt="2023-11-12T18:13:15.491" v="2793" actId="6549"/>
          <ac:spMkLst>
            <pc:docMk/>
            <pc:sldMk cId="874190858" sldId="271"/>
            <ac:spMk id="60" creationId="{00000000-0000-0000-0000-000000000000}"/>
          </ac:spMkLst>
        </pc:spChg>
      </pc:sldChg>
      <pc:sldChg chg="modSp add del mod">
        <pc:chgData name="José Romualdo da Costa Filho" userId="368d0278-eec4-4b04-8fb0-49b1715b402a" providerId="ADAL" clId="{922AA49E-72B6-453A-B464-662EB9CC0C21}" dt="2023-11-12T18:15:28.401" v="3057" actId="12"/>
        <pc:sldMkLst>
          <pc:docMk/>
          <pc:sldMk cId="3099070033" sldId="272"/>
        </pc:sldMkLst>
        <pc:spChg chg="mod">
          <ac:chgData name="José Romualdo da Costa Filho" userId="368d0278-eec4-4b04-8fb0-49b1715b402a" providerId="ADAL" clId="{922AA49E-72B6-453A-B464-662EB9CC0C21}" dt="2023-11-12T18:15:28.401" v="3057" actId="12"/>
          <ac:spMkLst>
            <pc:docMk/>
            <pc:sldMk cId="3099070033" sldId="272"/>
            <ac:spMk id="60" creationId="{00000000-0000-0000-0000-000000000000}"/>
          </ac:spMkLst>
        </pc:spChg>
      </pc:sldChg>
      <pc:sldChg chg="modSp add del mod ord">
        <pc:chgData name="José Romualdo da Costa Filho" userId="368d0278-eec4-4b04-8fb0-49b1715b402a" providerId="ADAL" clId="{922AA49E-72B6-453A-B464-662EB9CC0C21}" dt="2023-11-12T18:16:46.372" v="3106" actId="11"/>
        <pc:sldMkLst>
          <pc:docMk/>
          <pc:sldMk cId="1290327759" sldId="273"/>
        </pc:sldMkLst>
        <pc:spChg chg="mod">
          <ac:chgData name="José Romualdo da Costa Filho" userId="368d0278-eec4-4b04-8fb0-49b1715b402a" providerId="ADAL" clId="{922AA49E-72B6-453A-B464-662EB9CC0C21}" dt="2023-11-12T18:15:44.295" v="3067" actId="20577"/>
          <ac:spMkLst>
            <pc:docMk/>
            <pc:sldMk cId="1290327759" sldId="273"/>
            <ac:spMk id="5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8:16:46.372" v="3106" actId="11"/>
          <ac:spMkLst>
            <pc:docMk/>
            <pc:sldMk cId="1290327759" sldId="273"/>
            <ac:spMk id="60" creationId="{00000000-0000-0000-0000-000000000000}"/>
          </ac:spMkLst>
        </pc:spChg>
      </pc:sldChg>
      <pc:sldChg chg="modSp add del mod">
        <pc:chgData name="José Romualdo da Costa Filho" userId="368d0278-eec4-4b04-8fb0-49b1715b402a" providerId="ADAL" clId="{922AA49E-72B6-453A-B464-662EB9CC0C21}" dt="2023-11-12T18:21:50.874" v="3301" actId="47"/>
        <pc:sldMkLst>
          <pc:docMk/>
          <pc:sldMk cId="1599393627" sldId="274"/>
        </pc:sldMkLst>
        <pc:spChg chg="mod">
          <ac:chgData name="José Romualdo da Costa Filho" userId="368d0278-eec4-4b04-8fb0-49b1715b402a" providerId="ADAL" clId="{922AA49E-72B6-453A-B464-662EB9CC0C21}" dt="2023-11-12T18:18:48.805" v="3172" actId="242"/>
          <ac:spMkLst>
            <pc:docMk/>
            <pc:sldMk cId="1599393627" sldId="274"/>
            <ac:spMk id="60" creationId="{00000000-0000-0000-0000-000000000000}"/>
          </ac:spMkLst>
        </pc:spChg>
      </pc:sldChg>
      <pc:sldChg chg="modSp add del mod">
        <pc:chgData name="José Romualdo da Costa Filho" userId="368d0278-eec4-4b04-8fb0-49b1715b402a" providerId="ADAL" clId="{922AA49E-72B6-453A-B464-662EB9CC0C21}" dt="2023-11-12T18:21:44.273" v="3300" actId="11"/>
        <pc:sldMkLst>
          <pc:docMk/>
          <pc:sldMk cId="698647844" sldId="275"/>
        </pc:sldMkLst>
        <pc:spChg chg="mod">
          <ac:chgData name="José Romualdo da Costa Filho" userId="368d0278-eec4-4b04-8fb0-49b1715b402a" providerId="ADAL" clId="{922AA49E-72B6-453A-B464-662EB9CC0C21}" dt="2023-11-12T18:21:44.273" v="3300" actId="11"/>
          <ac:spMkLst>
            <pc:docMk/>
            <pc:sldMk cId="698647844" sldId="275"/>
            <ac:spMk id="60" creationId="{00000000-0000-0000-0000-000000000000}"/>
          </ac:spMkLst>
        </pc:spChg>
      </pc:sldChg>
      <pc:sldChg chg="modSp add del mod">
        <pc:chgData name="José Romualdo da Costa Filho" userId="368d0278-eec4-4b04-8fb0-49b1715b402a" providerId="ADAL" clId="{922AA49E-72B6-453A-B464-662EB9CC0C21}" dt="2023-11-12T18:22:51.477" v="3334" actId="6549"/>
        <pc:sldMkLst>
          <pc:docMk/>
          <pc:sldMk cId="2106931858" sldId="276"/>
        </pc:sldMkLst>
        <pc:spChg chg="mod">
          <ac:chgData name="José Romualdo da Costa Filho" userId="368d0278-eec4-4b04-8fb0-49b1715b402a" providerId="ADAL" clId="{922AA49E-72B6-453A-B464-662EB9CC0C21}" dt="2023-11-12T18:22:12.797" v="3312" actId="20577"/>
          <ac:spMkLst>
            <pc:docMk/>
            <pc:sldMk cId="2106931858" sldId="276"/>
            <ac:spMk id="5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8:22:51.477" v="3334" actId="6549"/>
          <ac:spMkLst>
            <pc:docMk/>
            <pc:sldMk cId="2106931858" sldId="276"/>
            <ac:spMk id="60" creationId="{00000000-0000-0000-0000-000000000000}"/>
          </ac:spMkLst>
        </pc:spChg>
      </pc:sldChg>
      <pc:sldChg chg="modSp add del mod ord">
        <pc:chgData name="José Romualdo da Costa Filho" userId="368d0278-eec4-4b04-8fb0-49b1715b402a" providerId="ADAL" clId="{922AA49E-72B6-453A-B464-662EB9CC0C21}" dt="2023-11-12T18:23:54.942" v="3358" actId="2696"/>
        <pc:sldMkLst>
          <pc:docMk/>
          <pc:sldMk cId="3228806241" sldId="277"/>
        </pc:sldMkLst>
        <pc:spChg chg="mod">
          <ac:chgData name="José Romualdo da Costa Filho" userId="368d0278-eec4-4b04-8fb0-49b1715b402a" providerId="ADAL" clId="{922AA49E-72B6-453A-B464-662EB9CC0C21}" dt="2023-11-12T18:23:20.310" v="3352" actId="20577"/>
          <ac:spMkLst>
            <pc:docMk/>
            <pc:sldMk cId="3228806241" sldId="277"/>
            <ac:spMk id="5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8:23:34.191" v="3354" actId="12"/>
          <ac:spMkLst>
            <pc:docMk/>
            <pc:sldMk cId="3228806241" sldId="277"/>
            <ac:spMk id="60" creationId="{00000000-0000-0000-0000-000000000000}"/>
          </ac:spMkLst>
        </pc:spChg>
      </pc:sldChg>
      <pc:sldChg chg="add del">
        <pc:chgData name="José Romualdo da Costa Filho" userId="368d0278-eec4-4b04-8fb0-49b1715b402a" providerId="ADAL" clId="{922AA49E-72B6-453A-B464-662EB9CC0C21}" dt="2023-11-12T18:23:49.796" v="3355" actId="2890"/>
        <pc:sldMkLst>
          <pc:docMk/>
          <pc:sldMk cId="2585505328" sldId="278"/>
        </pc:sldMkLst>
      </pc:sldChg>
      <pc:sldChg chg="modSp add del mod">
        <pc:chgData name="José Romualdo da Costa Filho" userId="368d0278-eec4-4b04-8fb0-49b1715b402a" providerId="ADAL" clId="{922AA49E-72B6-453A-B464-662EB9CC0C21}" dt="2023-11-12T18:24:14.364" v="3361"/>
        <pc:sldMkLst>
          <pc:docMk/>
          <pc:sldMk cId="2654150259" sldId="279"/>
        </pc:sldMkLst>
        <pc:spChg chg="mod">
          <ac:chgData name="José Romualdo da Costa Filho" userId="368d0278-eec4-4b04-8fb0-49b1715b402a" providerId="ADAL" clId="{922AA49E-72B6-453A-B464-662EB9CC0C21}" dt="2023-11-12T18:24:06.521" v="3360"/>
          <ac:spMkLst>
            <pc:docMk/>
            <pc:sldMk cId="2654150259" sldId="279"/>
            <ac:spMk id="59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8:24:14.364" v="3361"/>
          <ac:spMkLst>
            <pc:docMk/>
            <pc:sldMk cId="2654150259" sldId="279"/>
            <ac:spMk id="60" creationId="{00000000-0000-0000-0000-000000000000}"/>
          </ac:spMkLst>
        </pc:spChg>
      </pc:sldChg>
      <pc:sldChg chg="del">
        <pc:chgData name="José Romualdo da Costa Filho" userId="368d0278-eec4-4b04-8fb0-49b1715b402a" providerId="ADAL" clId="{922AA49E-72B6-453A-B464-662EB9CC0C21}" dt="2023-11-12T17:23:37.855" v="15" actId="47"/>
        <pc:sldMkLst>
          <pc:docMk/>
          <pc:sldMk cId="0" sldId="280"/>
        </pc:sldMkLst>
      </pc:sldChg>
      <pc:sldChg chg="del">
        <pc:chgData name="José Romualdo da Costa Filho" userId="368d0278-eec4-4b04-8fb0-49b1715b402a" providerId="ADAL" clId="{922AA49E-72B6-453A-B464-662EB9CC0C21}" dt="2023-11-12T17:23:37.855" v="15" actId="47"/>
        <pc:sldMkLst>
          <pc:docMk/>
          <pc:sldMk cId="0" sldId="281"/>
        </pc:sldMkLst>
      </pc:sldChg>
      <pc:sldChg chg="del">
        <pc:chgData name="José Romualdo da Costa Filho" userId="368d0278-eec4-4b04-8fb0-49b1715b402a" providerId="ADAL" clId="{922AA49E-72B6-453A-B464-662EB9CC0C21}" dt="2023-11-12T17:23:37.855" v="15" actId="47"/>
        <pc:sldMkLst>
          <pc:docMk/>
          <pc:sldMk cId="1360305718" sldId="282"/>
        </pc:sldMkLst>
      </pc:sldChg>
      <pc:sldMasterChg chg="modSp delSldLayout modSldLayout">
        <pc:chgData name="José Romualdo da Costa Filho" userId="368d0278-eec4-4b04-8fb0-49b1715b402a" providerId="ADAL" clId="{922AA49E-72B6-453A-B464-662EB9CC0C21}" dt="2023-11-12T17:28:44.386" v="132"/>
        <pc:sldMasterMkLst>
          <pc:docMk/>
          <pc:sldMasterMk cId="0" sldId="2147483651"/>
        </pc:sldMasterMkLst>
        <pc:spChg chg="mod">
          <ac:chgData name="José Romualdo da Costa Filho" userId="368d0278-eec4-4b04-8fb0-49b1715b402a" providerId="ADAL" clId="{922AA49E-72B6-453A-B464-662EB9CC0C21}" dt="2023-11-12T17:28:44.386" v="132"/>
          <ac:spMkLst>
            <pc:docMk/>
            <pc:sldMasterMk cId="0" sldId="2147483651"/>
            <ac:spMk id="10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28:44.386" v="132"/>
          <ac:spMkLst>
            <pc:docMk/>
            <pc:sldMasterMk cId="0" sldId="2147483651"/>
            <ac:spMk id="11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28:44.386" v="132"/>
          <ac:spMkLst>
            <pc:docMk/>
            <pc:sldMasterMk cId="0" sldId="2147483651"/>
            <ac:spMk id="12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28:44.386" v="132"/>
          <ac:spMkLst>
            <pc:docMk/>
            <pc:sldMasterMk cId="0" sldId="2147483651"/>
            <ac:spMk id="13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28:44.386" v="132"/>
          <ac:spMkLst>
            <pc:docMk/>
            <pc:sldMasterMk cId="0" sldId="2147483651"/>
            <ac:spMk id="15" creationId="{00000000-0000-0000-0000-000000000000}"/>
          </ac:spMkLst>
        </pc:spChg>
        <pc:spChg chg="mod">
          <ac:chgData name="José Romualdo da Costa Filho" userId="368d0278-eec4-4b04-8fb0-49b1715b402a" providerId="ADAL" clId="{922AA49E-72B6-453A-B464-662EB9CC0C21}" dt="2023-11-12T17:28:44.386" v="132"/>
          <ac:spMkLst>
            <pc:docMk/>
            <pc:sldMasterMk cId="0" sldId="2147483651"/>
            <ac:spMk id="16" creationId="{00000000-0000-0000-0000-000000000000}"/>
          </ac:spMkLst>
        </pc:spChg>
        <pc:picChg chg="mod">
          <ac:chgData name="José Romualdo da Costa Filho" userId="368d0278-eec4-4b04-8fb0-49b1715b402a" providerId="ADAL" clId="{922AA49E-72B6-453A-B464-662EB9CC0C21}" dt="2023-11-12T17:28:44.386" v="132"/>
          <ac:picMkLst>
            <pc:docMk/>
            <pc:sldMasterMk cId="0" sldId="2147483651"/>
            <ac:picMk id="14" creationId="{00000000-0000-0000-0000-000000000000}"/>
          </ac:picMkLst>
        </pc:picChg>
        <pc:sldLayoutChg chg="modSp">
          <pc:chgData name="José Romualdo da Costa Filho" userId="368d0278-eec4-4b04-8fb0-49b1715b402a" providerId="ADAL" clId="{922AA49E-72B6-453A-B464-662EB9CC0C21}" dt="2023-11-12T17:28:44.386" v="132"/>
          <pc:sldLayoutMkLst>
            <pc:docMk/>
            <pc:sldMasterMk cId="0" sldId="2147483651"/>
            <pc:sldLayoutMk cId="0" sldId="2147483648"/>
          </pc:sldLayoutMkLst>
          <pc:spChg chg="mod">
            <ac:chgData name="José Romualdo da Costa Filho" userId="368d0278-eec4-4b04-8fb0-49b1715b402a" providerId="ADAL" clId="{922AA49E-72B6-453A-B464-662EB9CC0C21}" dt="2023-11-12T17:28:44.386" v="132"/>
            <ac:spMkLst>
              <pc:docMk/>
              <pc:sldMasterMk cId="0" sldId="2147483651"/>
              <pc:sldLayoutMk cId="0" sldId="2147483648"/>
              <ac:spMk id="18" creationId="{00000000-0000-0000-0000-000000000000}"/>
            </ac:spMkLst>
          </pc:spChg>
          <pc:spChg chg="mod">
            <ac:chgData name="José Romualdo da Costa Filho" userId="368d0278-eec4-4b04-8fb0-49b1715b402a" providerId="ADAL" clId="{922AA49E-72B6-453A-B464-662EB9CC0C21}" dt="2023-11-12T17:28:44.386" v="132"/>
            <ac:spMkLst>
              <pc:docMk/>
              <pc:sldMasterMk cId="0" sldId="2147483651"/>
              <pc:sldLayoutMk cId="0" sldId="2147483648"/>
              <ac:spMk id="19" creationId="{00000000-0000-0000-0000-000000000000}"/>
            </ac:spMkLst>
          </pc:spChg>
          <pc:spChg chg="mod">
            <ac:chgData name="José Romualdo da Costa Filho" userId="368d0278-eec4-4b04-8fb0-49b1715b402a" providerId="ADAL" clId="{922AA49E-72B6-453A-B464-662EB9CC0C21}" dt="2023-11-12T17:28:44.386" v="132"/>
            <ac:spMkLst>
              <pc:docMk/>
              <pc:sldMasterMk cId="0" sldId="2147483651"/>
              <pc:sldLayoutMk cId="0" sldId="2147483648"/>
              <ac:spMk id="20" creationId="{00000000-0000-0000-0000-000000000000}"/>
            </ac:spMkLst>
          </pc:spChg>
          <pc:spChg chg="mod">
            <ac:chgData name="José Romualdo da Costa Filho" userId="368d0278-eec4-4b04-8fb0-49b1715b402a" providerId="ADAL" clId="{922AA49E-72B6-453A-B464-662EB9CC0C21}" dt="2023-11-12T17:28:44.386" v="132"/>
            <ac:spMkLst>
              <pc:docMk/>
              <pc:sldMasterMk cId="0" sldId="2147483651"/>
              <pc:sldLayoutMk cId="0" sldId="2147483648"/>
              <ac:spMk id="21" creationId="{00000000-0000-0000-0000-000000000000}"/>
            </ac:spMkLst>
          </pc:spChg>
          <pc:spChg chg="mod">
            <ac:chgData name="José Romualdo da Costa Filho" userId="368d0278-eec4-4b04-8fb0-49b1715b402a" providerId="ADAL" clId="{922AA49E-72B6-453A-B464-662EB9CC0C21}" dt="2023-11-12T17:28:44.386" v="132"/>
            <ac:spMkLst>
              <pc:docMk/>
              <pc:sldMasterMk cId="0" sldId="2147483651"/>
              <pc:sldLayoutMk cId="0" sldId="2147483648"/>
              <ac:spMk id="22" creationId="{00000000-0000-0000-0000-000000000000}"/>
            </ac:spMkLst>
          </pc:spChg>
        </pc:sldLayoutChg>
        <pc:sldLayoutChg chg="modSp mod">
          <pc:chgData name="José Romualdo da Costa Filho" userId="368d0278-eec4-4b04-8fb0-49b1715b402a" providerId="ADAL" clId="{922AA49E-72B6-453A-B464-662EB9CC0C21}" dt="2023-11-12T17:28:44.386" v="132"/>
          <pc:sldLayoutMkLst>
            <pc:docMk/>
            <pc:sldMasterMk cId="0" sldId="2147483651"/>
            <pc:sldLayoutMk cId="0" sldId="2147483649"/>
          </pc:sldLayoutMkLst>
          <pc:spChg chg="mod">
            <ac:chgData name="José Romualdo da Costa Filho" userId="368d0278-eec4-4b04-8fb0-49b1715b402a" providerId="ADAL" clId="{922AA49E-72B6-453A-B464-662EB9CC0C21}" dt="2023-11-12T17:28:44.386" v="132"/>
            <ac:spMkLst>
              <pc:docMk/>
              <pc:sldMasterMk cId="0" sldId="2147483651"/>
              <pc:sldLayoutMk cId="0" sldId="2147483649"/>
              <ac:spMk id="24" creationId="{00000000-0000-0000-0000-000000000000}"/>
            </ac:spMkLst>
          </pc:spChg>
          <pc:spChg chg="mod">
            <ac:chgData name="José Romualdo da Costa Filho" userId="368d0278-eec4-4b04-8fb0-49b1715b402a" providerId="ADAL" clId="{922AA49E-72B6-453A-B464-662EB9CC0C21}" dt="2023-11-12T17:28:44.386" v="132"/>
            <ac:spMkLst>
              <pc:docMk/>
              <pc:sldMasterMk cId="0" sldId="2147483651"/>
              <pc:sldLayoutMk cId="0" sldId="2147483649"/>
              <ac:spMk id="25" creationId="{00000000-0000-0000-0000-000000000000}"/>
            </ac:spMkLst>
          </pc:spChg>
          <pc:spChg chg="mod">
            <ac:chgData name="José Romualdo da Costa Filho" userId="368d0278-eec4-4b04-8fb0-49b1715b402a" providerId="ADAL" clId="{922AA49E-72B6-453A-B464-662EB9CC0C21}" dt="2023-11-12T17:28:44.386" v="132"/>
            <ac:spMkLst>
              <pc:docMk/>
              <pc:sldMasterMk cId="0" sldId="2147483651"/>
              <pc:sldLayoutMk cId="0" sldId="2147483649"/>
              <ac:spMk id="26" creationId="{00000000-0000-0000-0000-000000000000}"/>
            </ac:spMkLst>
          </pc:spChg>
          <pc:spChg chg="mod">
            <ac:chgData name="José Romualdo da Costa Filho" userId="368d0278-eec4-4b04-8fb0-49b1715b402a" providerId="ADAL" clId="{922AA49E-72B6-453A-B464-662EB9CC0C21}" dt="2023-11-12T17:28:44.386" v="132"/>
            <ac:spMkLst>
              <pc:docMk/>
              <pc:sldMasterMk cId="0" sldId="2147483651"/>
              <pc:sldLayoutMk cId="0" sldId="2147483649"/>
              <ac:spMk id="27" creationId="{00000000-0000-0000-0000-000000000000}"/>
            </ac:spMkLst>
          </pc:spChg>
          <pc:spChg chg="mod">
            <ac:chgData name="José Romualdo da Costa Filho" userId="368d0278-eec4-4b04-8fb0-49b1715b402a" providerId="ADAL" clId="{922AA49E-72B6-453A-B464-662EB9CC0C21}" dt="2023-11-12T17:28:44.386" v="132"/>
            <ac:spMkLst>
              <pc:docMk/>
              <pc:sldMasterMk cId="0" sldId="2147483651"/>
              <pc:sldLayoutMk cId="0" sldId="2147483649"/>
              <ac:spMk id="28" creationId="{00000000-0000-0000-0000-000000000000}"/>
            </ac:spMkLst>
          </pc:spChg>
        </pc:sldLayoutChg>
        <pc:sldLayoutChg chg="del">
          <pc:chgData name="José Romualdo da Costa Filho" userId="368d0278-eec4-4b04-8fb0-49b1715b402a" providerId="ADAL" clId="{922AA49E-72B6-453A-B464-662EB9CC0C21}" dt="2023-11-12T17:23:37.855" v="15" actId="47"/>
          <pc:sldLayoutMkLst>
            <pc:docMk/>
            <pc:sldMasterMk cId="0" sldId="2147483651"/>
            <pc:sldLayoutMk cId="0" sldId="214748365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BF5C78-5E8C-C90F-4973-4F4375CE0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C8609-1EBD-DAEE-083B-871566D5CC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D16-5F32-4B5F-8B08-F0DB55378F0B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829C1-D888-2521-4065-CE843C7F42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E0146-F434-4D81-2FEF-D4434ACFE1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ED52A-4C22-4788-B3B7-71B30E862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42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129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85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0572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132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05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26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3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302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08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88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235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23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77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205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09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59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080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8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30384" y="1340768"/>
            <a:ext cx="10852016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1154647" y="6141017"/>
            <a:ext cx="1052888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‹nº›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" y="6141017"/>
            <a:ext cx="11102033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Global Solution 2023-2</a:t>
            </a:r>
            <a:endParaRPr sz="1400"/>
          </a:p>
        </p:txBody>
      </p:sp>
      <p:sp>
        <p:nvSpPr>
          <p:cNvPr id="27" name="Google Shape;27;p3"/>
          <p:cNvSpPr/>
          <p:nvPr/>
        </p:nvSpPr>
        <p:spPr>
          <a:xfrm>
            <a:off x="815424" y="480224"/>
            <a:ext cx="96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47343" y="6566600"/>
            <a:ext cx="923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Prof.º José Romualdo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730384" y="1600201"/>
            <a:ext cx="1085201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38690" y="329330"/>
            <a:ext cx="1329476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911424" y="274638"/>
            <a:ext cx="10670976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Montserrat"/>
              <a:buNone/>
              <a:defRPr sz="2500" b="1" i="0" u="none" strike="noStrike" cap="none">
                <a:solidFill>
                  <a:srgbClr val="30303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0" y="1"/>
            <a:ext cx="12192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rcf/ods3-datase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8040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–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Aplicação Backend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1" y="1340769"/>
            <a:ext cx="53340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indent="-457200" algn="just">
              <a:lnSpc>
                <a:spcPct val="150000"/>
              </a:lnSpc>
              <a:buAutoNum type="arabicParenR"/>
            </a:pPr>
            <a:r>
              <a:rPr lang="pt-BR" b="0"/>
              <a:t>Endpoint GET </a:t>
            </a:r>
            <a:r>
              <a:rPr lang="pt-BR" b="0">
                <a:solidFill>
                  <a:srgbClr val="FF0000"/>
                </a:solidFill>
              </a:rPr>
              <a:t>/objetivos</a:t>
            </a:r>
          </a:p>
          <a:p>
            <a:pPr marL="533400" indent="-457200" algn="just">
              <a:lnSpc>
                <a:spcPct val="150000"/>
              </a:lnSpc>
              <a:buAutoNum type="arabicParenR"/>
            </a:pPr>
            <a:endParaRPr lang="pt-BR" b="0">
              <a:solidFill>
                <a:srgbClr val="FF0000"/>
              </a:solidFill>
            </a:endParaRPr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b="0">
                <a:solidFill>
                  <a:schemeClr val="tx1"/>
                </a:solidFill>
              </a:rPr>
              <a:t>Este endpoint deverá retornar uma lista dos Objetivos ODS 3, com a estrutura ao lado: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3" name="Picture 2" descr="A computer screen shot of a computer code">
            <a:extLst>
              <a:ext uri="{FF2B5EF4-FFF2-40B4-BE49-F238E27FC236}">
                <a16:creationId xmlns:a16="http://schemas.microsoft.com/office/drawing/2014/main" id="{20B04C06-29F9-B025-3337-4C36AE69B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1" t="11111" r="8024" b="10833"/>
          <a:stretch/>
        </p:blipFill>
        <p:spPr>
          <a:xfrm>
            <a:off x="5781611" y="1571627"/>
            <a:ext cx="6410389" cy="45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6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–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Aplicação Backend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1340769"/>
            <a:ext cx="7296149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indent="-457200" algn="just">
              <a:lnSpc>
                <a:spcPct val="150000"/>
              </a:lnSpc>
              <a:buFont typeface="+mj-lt"/>
              <a:buAutoNum type="arabicParenR" startAt="2"/>
            </a:pPr>
            <a:r>
              <a:rPr lang="pt-BR" b="0"/>
              <a:t>Endpoint GET </a:t>
            </a:r>
            <a:r>
              <a:rPr lang="pt-BR" b="0">
                <a:solidFill>
                  <a:srgbClr val="FF0000"/>
                </a:solidFill>
              </a:rPr>
              <a:t>/indicador/{id}</a:t>
            </a:r>
          </a:p>
          <a:p>
            <a:pPr marL="533400" indent="-457200" algn="just">
              <a:lnSpc>
                <a:spcPct val="150000"/>
              </a:lnSpc>
              <a:buAutoNum type="arabicParenR" startAt="2"/>
            </a:pPr>
            <a:endParaRPr lang="pt-BR" b="0">
              <a:solidFill>
                <a:srgbClr val="FF0000"/>
              </a:solidFill>
            </a:endParaRPr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b="0">
                <a:solidFill>
                  <a:schemeClr val="tx1"/>
                </a:solidFill>
              </a:rPr>
              <a:t>Este endpoint deverá retornar os dados do indicador pesquisado, conforme sugestão ao lado:</a:t>
            </a:r>
            <a:br>
              <a:rPr lang="pt-BR" b="0">
                <a:solidFill>
                  <a:schemeClr val="tx1"/>
                </a:solidFill>
              </a:rPr>
            </a:br>
            <a:br>
              <a:rPr lang="pt-BR" b="0">
                <a:solidFill>
                  <a:schemeClr val="tx1"/>
                </a:solidFill>
              </a:rPr>
            </a:br>
            <a:r>
              <a:rPr lang="pt-BR" b="0">
                <a:solidFill>
                  <a:schemeClr val="tx1"/>
                </a:solidFill>
              </a:rPr>
              <a:t>Lembre-se de que os datasets podem ter indormações distintas, modificando o retorno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4" name="Picture 3" descr="A black rectangular object with text and numbers&#10;&#10;Description automatically generated">
            <a:extLst>
              <a:ext uri="{FF2B5EF4-FFF2-40B4-BE49-F238E27FC236}">
                <a16:creationId xmlns:a16="http://schemas.microsoft.com/office/drawing/2014/main" id="{160E2D5F-52FF-5B1F-702A-EA7C6D141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01" t="14530" r="17747" b="14708"/>
          <a:stretch/>
        </p:blipFill>
        <p:spPr>
          <a:xfrm>
            <a:off x="8353423" y="1257300"/>
            <a:ext cx="3552826" cy="47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0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–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Aplicação Backend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1340769"/>
            <a:ext cx="116205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 algn="just">
              <a:lnSpc>
                <a:spcPct val="150000"/>
              </a:lnSpc>
              <a:buFont typeface="+mj-lt"/>
              <a:buAutoNum type="arabicParenR" startAt="3"/>
            </a:pPr>
            <a:r>
              <a:rPr lang="pt-BR"/>
              <a:t>Codificação:</a:t>
            </a:r>
            <a:r>
              <a:rPr lang="pt-BR" b="0"/>
              <a:t> Implemente os endpoints no passo anterior.</a:t>
            </a:r>
          </a:p>
          <a:p>
            <a:pPr algn="just">
              <a:lnSpc>
                <a:spcPct val="150000"/>
              </a:lnSpc>
            </a:pPr>
            <a:r>
              <a:rPr lang="pt-BR" b="0"/>
              <a:t>Disponibilize a aplicação frontend na pasta </a:t>
            </a:r>
            <a:r>
              <a:rPr lang="pt-BR"/>
              <a:t>/backend</a:t>
            </a:r>
            <a:r>
              <a:rPr lang="pt-BR" b="0"/>
              <a:t>, no repositório do projeto. </a:t>
            </a:r>
          </a:p>
          <a:p>
            <a:pPr algn="just">
              <a:lnSpc>
                <a:spcPct val="150000"/>
              </a:lnSpc>
            </a:pPr>
            <a:r>
              <a:rPr lang="pt-BR" b="0"/>
              <a:t>No arquivo readme, crie uma seção com instruções para execução do backend.</a:t>
            </a:r>
          </a:p>
          <a:p>
            <a:pPr algn="just">
              <a:lnSpc>
                <a:spcPct val="150000"/>
              </a:lnSpc>
            </a:pPr>
            <a:r>
              <a:rPr lang="pt-BR" b="0"/>
              <a:t>No arquivo readme, crie uma seção com prints do backend sendo executado no postman.</a:t>
            </a:r>
          </a:p>
        </p:txBody>
      </p:sp>
    </p:spTree>
    <p:extLst>
      <p:ext uri="{BB962C8B-B14F-4D97-AF65-F5344CB8AC3E}">
        <p14:creationId xmlns:p14="http://schemas.microsoft.com/office/powerpoint/2010/main" val="129032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–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Aplicação Frontend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1340769"/>
            <a:ext cx="116205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/>
              <a:t>Projete e implemente uma aplicação frontend utilizando JSP, Thymeleaf, angular, react ou outro framework de frontend de sua preferência. O frontend deverá consumir os endpoints criados na etapa anterior e exibir os dados para o usuário de maneira clara e organizada.</a:t>
            </a:r>
          </a:p>
        </p:txBody>
      </p:sp>
    </p:spTree>
    <p:extLst>
      <p:ext uri="{BB962C8B-B14F-4D97-AF65-F5344CB8AC3E}">
        <p14:creationId xmlns:p14="http://schemas.microsoft.com/office/powerpoint/2010/main" val="127011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–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Aplicação Frontend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1340769"/>
            <a:ext cx="116205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 algn="just">
              <a:lnSpc>
                <a:spcPct val="150000"/>
              </a:lnSpc>
              <a:buAutoNum type="arabicParenR"/>
            </a:pPr>
            <a:r>
              <a:rPr lang="pt-BR"/>
              <a:t>Wireframe:</a:t>
            </a:r>
            <a:r>
              <a:rPr lang="pt-BR" b="0"/>
              <a:t> Faça o protótipo das telas abaixo utilizando a ferramenta de sua preferência:</a:t>
            </a:r>
          </a:p>
          <a:p>
            <a:pPr marL="990600" lvl="1" indent="-457200" algn="just">
              <a:lnSpc>
                <a:spcPct val="150000"/>
              </a:lnSpc>
              <a:buAutoNum type="alphaLcParenR"/>
            </a:pPr>
            <a:r>
              <a:rPr lang="pt-BR"/>
              <a:t>Página principal - </a:t>
            </a:r>
            <a:r>
              <a:rPr lang="pt-BR" b="0"/>
              <a:t> Deverá listar os indicadores do ODS 3. </a:t>
            </a:r>
          </a:p>
          <a:p>
            <a:pPr marL="990600" lvl="1" indent="-457200" algn="just">
              <a:lnSpc>
                <a:spcPct val="150000"/>
              </a:lnSpc>
              <a:buAutoNum type="alphaLcParenR"/>
            </a:pPr>
            <a:r>
              <a:rPr lang="pt-BR"/>
              <a:t>Métricas de indicadores - </a:t>
            </a:r>
            <a:r>
              <a:rPr lang="pt-BR" b="0"/>
              <a:t> Ao selecionar um indicador, o usuário deverá ser capaz de analisar as métricas do indicador escolhido, com detalhes de período, estados e outros que estejam disponíveis.</a:t>
            </a:r>
          </a:p>
          <a:p>
            <a:pPr marL="533400" lvl="1" indent="0" algn="just">
              <a:lnSpc>
                <a:spcPct val="150000"/>
              </a:lnSpc>
              <a:buNone/>
            </a:pPr>
            <a:r>
              <a:rPr lang="pt-BR" b="0"/>
              <a:t>Disponibilize os wireframes nos prints em seção exclusiva para o frontend no repositório do projeto.</a:t>
            </a:r>
          </a:p>
          <a:p>
            <a:pPr marL="533400" lvl="1" indent="0" algn="just">
              <a:lnSpc>
                <a:spcPct val="150000"/>
              </a:lnSpc>
              <a:buNone/>
            </a:pPr>
            <a:endParaRPr lang="pt-BR" b="0"/>
          </a:p>
        </p:txBody>
      </p:sp>
    </p:spTree>
    <p:extLst>
      <p:ext uri="{BB962C8B-B14F-4D97-AF65-F5344CB8AC3E}">
        <p14:creationId xmlns:p14="http://schemas.microsoft.com/office/powerpoint/2010/main" val="87419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–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Aplicação Frontend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1340769"/>
            <a:ext cx="116205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 algn="just">
              <a:lnSpc>
                <a:spcPct val="150000"/>
              </a:lnSpc>
              <a:buFont typeface="+mj-lt"/>
              <a:buAutoNum type="arabicParenR" startAt="2"/>
            </a:pPr>
            <a:r>
              <a:rPr lang="pt-BR"/>
              <a:t>Codificação:</a:t>
            </a:r>
            <a:r>
              <a:rPr lang="pt-BR" b="0"/>
              <a:t> Implemente os wireframes prototipados no passo anterior.</a:t>
            </a:r>
          </a:p>
          <a:p>
            <a:pPr algn="just">
              <a:lnSpc>
                <a:spcPct val="150000"/>
              </a:lnSpc>
            </a:pPr>
            <a:r>
              <a:rPr lang="pt-BR" b="0"/>
              <a:t>Disponibilize a aplicação frontend na pasta </a:t>
            </a:r>
            <a:r>
              <a:rPr lang="pt-BR"/>
              <a:t>/frontend</a:t>
            </a:r>
            <a:r>
              <a:rPr lang="pt-BR" b="0"/>
              <a:t>, no repositório do projeto. </a:t>
            </a:r>
          </a:p>
          <a:p>
            <a:pPr algn="just">
              <a:lnSpc>
                <a:spcPct val="150000"/>
              </a:lnSpc>
            </a:pPr>
            <a:r>
              <a:rPr lang="pt-BR" b="0"/>
              <a:t>No arquivo readme, crie uma seção com instruções para execução do frontend.</a:t>
            </a:r>
          </a:p>
          <a:p>
            <a:pPr algn="just">
              <a:lnSpc>
                <a:spcPct val="150000"/>
              </a:lnSpc>
            </a:pPr>
            <a:r>
              <a:rPr lang="pt-BR" b="0"/>
              <a:t>No arquivo readme, crie uma seção com prints do frontend sendo executado.</a:t>
            </a:r>
          </a:p>
        </p:txBody>
      </p:sp>
    </p:spTree>
    <p:extLst>
      <p:ext uri="{BB962C8B-B14F-4D97-AF65-F5344CB8AC3E}">
        <p14:creationId xmlns:p14="http://schemas.microsoft.com/office/powerpoint/2010/main" val="309907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–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Testes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895351"/>
            <a:ext cx="11706225" cy="523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 algn="just">
              <a:lnSpc>
                <a:spcPct val="150000"/>
              </a:lnSpc>
              <a:buAutoNum type="arabicParenR"/>
            </a:pPr>
            <a:r>
              <a:rPr lang="pt-BR"/>
              <a:t>Testes de integração</a:t>
            </a:r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b="0">
                <a:solidFill>
                  <a:schemeClr val="tx1"/>
                </a:solidFill>
              </a:rPr>
              <a:t>Apresente um conjunto de testes de integração para cada um dos endpoints criados, utilizando frameworks apropriados para a linguagem escolhida.</a:t>
            </a:r>
          </a:p>
          <a:p>
            <a:pPr algn="just">
              <a:lnSpc>
                <a:spcPct val="150000"/>
              </a:lnSpc>
            </a:pPr>
            <a:r>
              <a:rPr lang="pt-BR" b="0"/>
              <a:t>Disponibilize os testes na pasta </a:t>
            </a:r>
            <a:r>
              <a:rPr lang="pt-BR"/>
              <a:t>/tests</a:t>
            </a:r>
            <a:r>
              <a:rPr lang="pt-BR" b="0"/>
              <a:t>, no repositório do projeto. </a:t>
            </a:r>
          </a:p>
          <a:p>
            <a:pPr algn="just">
              <a:lnSpc>
                <a:spcPct val="150000"/>
              </a:lnSpc>
            </a:pPr>
            <a:r>
              <a:rPr lang="pt-BR" b="0"/>
              <a:t>No arquivo readme, crie uma seção com instruções para execução dos testes de integração.</a:t>
            </a:r>
          </a:p>
          <a:p>
            <a:pPr algn="just">
              <a:lnSpc>
                <a:spcPct val="150000"/>
              </a:lnSpc>
            </a:pPr>
            <a:r>
              <a:rPr lang="pt-BR" b="0"/>
              <a:t>No arquivo readme, crie uma seção com prints dos relatórios de execução dos testes de integração</a:t>
            </a:r>
          </a:p>
          <a:p>
            <a:pPr marL="76200" indent="0" algn="just">
              <a:lnSpc>
                <a:spcPct val="150000"/>
              </a:lnSpc>
              <a:buNone/>
            </a:pPr>
            <a:endParaRPr lang="pt-BR" b="0">
              <a:solidFill>
                <a:schemeClr val="tx1"/>
              </a:solidFill>
            </a:endParaRPr>
          </a:p>
          <a:p>
            <a:pPr marL="76200" indent="0" algn="just">
              <a:lnSpc>
                <a:spcPct val="150000"/>
              </a:lnSpc>
              <a:buNone/>
            </a:pPr>
            <a:endParaRPr lang="pt-BR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9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–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Testes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895351"/>
            <a:ext cx="11706225" cy="523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 algn="just">
              <a:lnSpc>
                <a:spcPct val="150000"/>
              </a:lnSpc>
              <a:buFont typeface="+mj-lt"/>
              <a:buAutoNum type="arabicParenR" startAt="2"/>
            </a:pPr>
            <a:r>
              <a:rPr lang="pt-BR"/>
              <a:t>Testes de Performance</a:t>
            </a:r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b="0">
                <a:solidFill>
                  <a:schemeClr val="tx1"/>
                </a:solidFill>
              </a:rPr>
              <a:t>Realize testes de performance usando K6, simulando 100 acessos durante 5 minutos</a:t>
            </a:r>
          </a:p>
          <a:p>
            <a:pPr algn="just">
              <a:lnSpc>
                <a:spcPct val="150000"/>
              </a:lnSpc>
            </a:pPr>
            <a:r>
              <a:rPr lang="pt-BR" b="0"/>
              <a:t>Disponibilize os testes na pasta </a:t>
            </a:r>
            <a:r>
              <a:rPr lang="pt-BR"/>
              <a:t>/tests</a:t>
            </a:r>
            <a:r>
              <a:rPr lang="pt-BR" b="0"/>
              <a:t>, no repositório do projeto. </a:t>
            </a:r>
          </a:p>
          <a:p>
            <a:pPr algn="just">
              <a:lnSpc>
                <a:spcPct val="150000"/>
              </a:lnSpc>
            </a:pPr>
            <a:r>
              <a:rPr lang="pt-BR" b="0"/>
              <a:t>No arquivo readme, crie uma seção com instruções para execução dos testes de integração.</a:t>
            </a:r>
          </a:p>
          <a:p>
            <a:pPr algn="just">
              <a:lnSpc>
                <a:spcPct val="150000"/>
              </a:lnSpc>
            </a:pPr>
            <a:r>
              <a:rPr lang="pt-BR" b="0"/>
              <a:t>No arquivo readme, crie uma seção com prints dos relatórios de execução dos testes de integração</a:t>
            </a:r>
          </a:p>
          <a:p>
            <a:pPr marL="76200" indent="0" algn="just">
              <a:lnSpc>
                <a:spcPct val="150000"/>
              </a:lnSpc>
              <a:buNone/>
            </a:pPr>
            <a:endParaRPr lang="pt-BR" b="0">
              <a:solidFill>
                <a:schemeClr val="tx1"/>
              </a:solidFill>
            </a:endParaRPr>
          </a:p>
          <a:p>
            <a:pPr marL="76200" indent="0" algn="just">
              <a:lnSpc>
                <a:spcPct val="150000"/>
              </a:lnSpc>
              <a:buNone/>
            </a:pPr>
            <a:endParaRPr lang="pt-BR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4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–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Publicação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895351"/>
            <a:ext cx="11706225" cy="523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>
                <a:solidFill>
                  <a:schemeClr val="tx1"/>
                </a:solidFill>
              </a:rPr>
              <a:t>Containerize sua aplicação frontend e backend utilizando Docker, criando um Dockerfile apropriado e fornecendo instruções de construção e execução no arquivo README da aplicação.</a:t>
            </a:r>
            <a:endParaRPr lang="pt-BR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3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–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Pontos de atenção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895351"/>
            <a:ext cx="11706225" cy="523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b="0">
                <a:solidFill>
                  <a:schemeClr val="tx1"/>
                </a:solidFill>
              </a:rPr>
              <a:t>Suas entregas deverão ser documentadas claramente, com instruções de configuração, execução dos serviços e testes.</a:t>
            </a:r>
          </a:p>
          <a:p>
            <a:pPr algn="just">
              <a:lnSpc>
                <a:spcPct val="150000"/>
              </a:lnSpc>
            </a:pPr>
            <a:r>
              <a:rPr lang="pt-BR" b="0">
                <a:solidFill>
                  <a:schemeClr val="tx1"/>
                </a:solidFill>
              </a:rPr>
              <a:t>A qualidade do código, a aderência aos requisitos, e as boas práticas de desenvolvimento e documentação serão consideradas na avaliação.</a:t>
            </a:r>
          </a:p>
          <a:p>
            <a:pPr algn="just">
              <a:lnSpc>
                <a:spcPct val="150000"/>
              </a:lnSpc>
            </a:pPr>
            <a:r>
              <a:rPr lang="pt-BR" b="0">
                <a:solidFill>
                  <a:schemeClr val="tx1"/>
                </a:solidFill>
              </a:rPr>
              <a:t>As soluções devem ser entregues na plataforma especificada pelo curso no prazo determinado, contendo todos os arquivos de código-fonte, scripts, testes e documentação necessários.</a:t>
            </a:r>
            <a:endParaRPr lang="pt-BR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0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l="21424" r="22056"/>
          <a:stretch/>
        </p:blipFill>
        <p:spPr>
          <a:xfrm>
            <a:off x="223838" y="750228"/>
            <a:ext cx="11744325" cy="535754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1524000" y="1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2512541" y="3032619"/>
            <a:ext cx="7166918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SzPts val="3200"/>
            </a:pPr>
            <a:r>
              <a:rPr lang="en-US" sz="3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/>
          </a:p>
        </p:txBody>
      </p:sp>
      <p:sp>
        <p:nvSpPr>
          <p:cNvPr id="51" name="Google Shape;51;p6"/>
          <p:cNvSpPr txBox="1"/>
          <p:nvPr/>
        </p:nvSpPr>
        <p:spPr>
          <a:xfrm>
            <a:off x="2535882" y="3801956"/>
            <a:ext cx="79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SzPts val="2000"/>
            </a:pPr>
            <a:r>
              <a:rPr lang="en-US" sz="2000">
                <a:solidFill>
                  <a:srgbClr val="FFFFFF"/>
                </a:solidFill>
              </a:rPr>
              <a:t>MICROSERVICE AND WEB ENGINEERING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2535875" y="4367200"/>
            <a:ext cx="5432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JOSÉ ROMUALDO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2257426" y="3032619"/>
            <a:ext cx="85724" cy="159653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223838" y="6141017"/>
            <a:ext cx="117443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800"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Global Solution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–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Critério de Avaliação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895351"/>
            <a:ext cx="11706225" cy="523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b="0">
                <a:solidFill>
                  <a:schemeClr val="tx1"/>
                </a:solidFill>
              </a:rPr>
              <a:t>Corretude na implementação de esquemas e modelos de dados (20 pontos).</a:t>
            </a:r>
          </a:p>
          <a:p>
            <a:pPr algn="just">
              <a:lnSpc>
                <a:spcPct val="150000"/>
              </a:lnSpc>
            </a:pPr>
            <a:r>
              <a:rPr lang="pt-BR" b="0">
                <a:solidFill>
                  <a:schemeClr val="tx1"/>
                </a:solidFill>
              </a:rPr>
              <a:t>Funcionalidade e design da API, incluindo a aderência aos padrões RESTful (30 pontos).</a:t>
            </a:r>
          </a:p>
          <a:p>
            <a:pPr algn="just">
              <a:lnSpc>
                <a:spcPct val="150000"/>
              </a:lnSpc>
            </a:pPr>
            <a:r>
              <a:rPr lang="pt-BR" b="0">
                <a:solidFill>
                  <a:schemeClr val="tx1"/>
                </a:solidFill>
              </a:rPr>
              <a:t>Qualidade e abrangência dos testes de integração e performance (25 pontos).</a:t>
            </a:r>
          </a:p>
          <a:p>
            <a:pPr algn="just">
              <a:lnSpc>
                <a:spcPct val="150000"/>
              </a:lnSpc>
            </a:pPr>
            <a:r>
              <a:rPr lang="pt-BR" b="0">
                <a:solidFill>
                  <a:schemeClr val="tx1"/>
                </a:solidFill>
              </a:rPr>
              <a:t>Completude e clareza na containerização e documentação da aplicação (25 pontos).</a:t>
            </a:r>
            <a:endParaRPr lang="pt-BR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5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14400" y="274638"/>
            <a:ext cx="9296400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762000" y="1340769"/>
            <a:ext cx="94488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0">
                <a:latin typeface="Arial"/>
                <a:ea typeface="Arial"/>
                <a:cs typeface="Arial"/>
                <a:sym typeface="Arial"/>
              </a:rPr>
              <a:t>Introdução</a:t>
            </a:r>
          </a:p>
          <a:p>
            <a:r>
              <a:rPr lang="pt-BR" b="0">
                <a:latin typeface="Arial"/>
                <a:ea typeface="Arial"/>
                <a:cs typeface="Arial"/>
                <a:sym typeface="Arial"/>
              </a:rPr>
              <a:t>Dados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r>
              <a:rPr lang="pt-BR" b="0">
                <a:latin typeface="Arial"/>
                <a:ea typeface="Arial"/>
                <a:cs typeface="Arial"/>
                <a:sym typeface="Arial"/>
              </a:rPr>
              <a:t>Aplicação Backend</a:t>
            </a:r>
          </a:p>
          <a:p>
            <a:r>
              <a:rPr lang="pt-BR" b="0">
                <a:latin typeface="Arial"/>
                <a:ea typeface="Arial"/>
                <a:cs typeface="Arial"/>
                <a:sym typeface="Arial"/>
              </a:rPr>
              <a:t>Aplicação Frontend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r>
              <a:rPr lang="en-US" b="0">
                <a:latin typeface="Arial"/>
                <a:ea typeface="Arial"/>
                <a:cs typeface="Arial"/>
                <a:sym typeface="Arial"/>
              </a:rPr>
              <a:t>Testes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r>
              <a:rPr lang="pt-BR" b="0">
                <a:latin typeface="Arial"/>
                <a:ea typeface="Arial"/>
                <a:cs typeface="Arial"/>
                <a:sym typeface="Arial"/>
              </a:rPr>
              <a:t>Publicação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970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1340769"/>
            <a:ext cx="116205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/>
              <a:t>Os </a:t>
            </a:r>
            <a:r>
              <a:rPr lang="pt-BR"/>
              <a:t>Objetivos de Desenvolvimento Sustentável (ODS)</a:t>
            </a:r>
            <a:r>
              <a:rPr lang="pt-BR" b="0"/>
              <a:t> representam um chamado universal para a adoção de medidas a fim de erradicar a pobreza, proteger o meio ambiente e assegurar que todas as pessoas desfrutem de paz e prosperidade. Estabelecidos em 2015 pela Assembleia Geral das Nações Unidas e integrados à Agenda 2030, os ODS são um plano de ação composto por </a:t>
            </a:r>
            <a:r>
              <a:rPr lang="pt-BR"/>
              <a:t>17 objetivos interconectados</a:t>
            </a:r>
            <a:r>
              <a:rPr lang="pt-BR" b="0"/>
              <a:t>, que incluem </a:t>
            </a:r>
            <a:r>
              <a:rPr lang="pt-BR"/>
              <a:t>169 metas</a:t>
            </a:r>
            <a:r>
              <a:rPr lang="pt-BR" b="0"/>
              <a:t> voltadas para as dimensões </a:t>
            </a:r>
            <a:r>
              <a:rPr lang="pt-BR"/>
              <a:t>econômica</a:t>
            </a:r>
            <a:r>
              <a:rPr lang="pt-BR" b="0"/>
              <a:t>, </a:t>
            </a:r>
            <a:r>
              <a:rPr lang="pt-BR"/>
              <a:t>social</a:t>
            </a:r>
            <a:r>
              <a:rPr lang="pt-BR" b="0"/>
              <a:t> e </a:t>
            </a:r>
            <a:r>
              <a:rPr lang="pt-BR"/>
              <a:t>ambiental</a:t>
            </a:r>
            <a:r>
              <a:rPr lang="pt-BR" b="0"/>
              <a:t> do desenvolvimento sustentável.</a:t>
            </a:r>
            <a:endParaRPr b="0"/>
          </a:p>
        </p:txBody>
      </p:sp>
    </p:spTree>
    <p:extLst>
      <p:ext uri="{BB962C8B-B14F-4D97-AF65-F5344CB8AC3E}">
        <p14:creationId xmlns:p14="http://schemas.microsoft.com/office/powerpoint/2010/main" val="362336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1340769"/>
            <a:ext cx="116205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/>
              <a:t>Dentro desse quadro de objetivos globais, o ODS 3, que visa assegurar uma vida saudável e promover o bem-estar para todas e todos, em todas as idades, destaca-se como uma dimensão fundamental para a construção de sociedades resilientes e inclusivas. Sua importância transcende os cuidados médicos, abrangendo a prevenção de doenças, o acesso a serviços de saúde de qualidade e a promoção de estilos de vida saudáveis. </a:t>
            </a:r>
            <a:endParaRPr b="0"/>
          </a:p>
        </p:txBody>
      </p:sp>
    </p:spTree>
    <p:extLst>
      <p:ext uri="{BB962C8B-B14F-4D97-AF65-F5344CB8AC3E}">
        <p14:creationId xmlns:p14="http://schemas.microsoft.com/office/powerpoint/2010/main" val="122331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-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Dados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1340769"/>
            <a:ext cx="116205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/>
              <a:t>Dados</a:t>
            </a:r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b="0"/>
              <a:t>Considerando os dados disponíveis nos datasets do repositório, projete e execute uma estrutura de banco de dados para armazenar e servir os dados para aplicação. </a:t>
            </a:r>
          </a:p>
          <a:p>
            <a:pPr marL="76200" indent="0" algn="just">
              <a:lnSpc>
                <a:spcPct val="150000"/>
              </a:lnSpc>
              <a:buNone/>
            </a:pPr>
            <a:r>
              <a:rPr lang="pt-BR"/>
              <a:t>Os diagramas e scripts deverão ser versionados no repositório da GS e prints dos diagramas devem ser adicionados no arquivo readme do projeto</a:t>
            </a:r>
            <a:r>
              <a:rPr lang="pt-BR" b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02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</a:t>
            </a:r>
            <a:r>
              <a:rPr lang="en-US" b="0"/>
              <a:t>- Dados</a:t>
            </a:r>
            <a:endParaRPr b="0"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1340769"/>
            <a:ext cx="116205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/>
              <a:t>Os datasets com dados de indicadores do Objetivo 3, Saúde e Bem-Estar, estão disponíveis, em arquivos CSV (Comma Separeted Values),  no repositório GIT abaixo:</a:t>
            </a:r>
          </a:p>
          <a:p>
            <a:pPr marL="76200" indent="0" algn="just">
              <a:lnSpc>
                <a:spcPct val="150000"/>
              </a:lnSpc>
              <a:buNone/>
            </a:pPr>
            <a:endParaRPr lang="pt-BR" b="0"/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b="0">
                <a:hlinkClick r:id="rId3"/>
              </a:rPr>
              <a:t>https://github.com/josercf/ods3-datasets</a:t>
            </a:r>
            <a:endParaRPr lang="pt-BR" b="0"/>
          </a:p>
          <a:p>
            <a:pPr marL="76200" indent="0" algn="just">
              <a:lnSpc>
                <a:spcPct val="150000"/>
              </a:lnSpc>
              <a:buNone/>
            </a:pPr>
            <a:endParaRPr lang="pt-BR" b="0"/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b="0"/>
              <a:t>Você deverá utilizar os dados contidos no dataset deste repositório para realizar os exercícios da Global Solution.</a:t>
            </a:r>
            <a:endParaRPr b="0"/>
          </a:p>
        </p:txBody>
      </p:sp>
    </p:spTree>
    <p:extLst>
      <p:ext uri="{BB962C8B-B14F-4D97-AF65-F5344CB8AC3E}">
        <p14:creationId xmlns:p14="http://schemas.microsoft.com/office/powerpoint/2010/main" val="267979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349589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-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Dados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1340769"/>
            <a:ext cx="116205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 algn="just">
              <a:lnSpc>
                <a:spcPct val="150000"/>
              </a:lnSpc>
              <a:buAutoNum type="arabicParenR"/>
            </a:pPr>
            <a:r>
              <a:rPr lang="pt-BR" b="0"/>
              <a:t>Dados</a:t>
            </a:r>
          </a:p>
          <a:p>
            <a:pPr marL="9906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pt-BR"/>
              <a:t>DER: </a:t>
            </a:r>
            <a:r>
              <a:rPr lang="pt-BR" b="0"/>
              <a:t>Crie um Diagrama Entidade relacionamento</a:t>
            </a:r>
          </a:p>
          <a:p>
            <a:pPr marL="9906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pt-BR"/>
              <a:t>MER:</a:t>
            </a:r>
            <a:r>
              <a:rPr lang="pt-BR" b="0"/>
              <a:t> Crie o Modelo Entidade Relacionamento</a:t>
            </a:r>
          </a:p>
          <a:p>
            <a:pPr marL="9906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pt-BR"/>
              <a:t>Modelo Físico:</a:t>
            </a:r>
            <a:r>
              <a:rPr lang="pt-BR" b="0"/>
              <a:t> Implementação do modelo físico de banco de dados (utilizar SGBD relacional como Oracle, SQL Server, My SQL ou Postgress)</a:t>
            </a:r>
          </a:p>
          <a:p>
            <a:pPr marL="9906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pt-BR"/>
              <a:t>Ingestão de dados:</a:t>
            </a:r>
            <a:r>
              <a:rPr lang="pt-BR" b="0"/>
              <a:t> Persistir os dados disponíveis nos datasets no banco de dados criado.</a:t>
            </a:r>
            <a:endParaRPr b="0"/>
          </a:p>
        </p:txBody>
      </p:sp>
    </p:spTree>
    <p:extLst>
      <p:ext uri="{BB962C8B-B14F-4D97-AF65-F5344CB8AC3E}">
        <p14:creationId xmlns:p14="http://schemas.microsoft.com/office/powerpoint/2010/main" val="9220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 idx="4294967295"/>
          </p:nvPr>
        </p:nvSpPr>
        <p:spPr>
          <a:xfrm>
            <a:off x="904875" y="274638"/>
            <a:ext cx="9305925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Global Solution – </a:t>
            </a:r>
            <a:r>
              <a:rPr lang="pt-BR" b="0">
                <a:latin typeface="Arial"/>
                <a:ea typeface="Arial"/>
                <a:cs typeface="Arial"/>
                <a:sym typeface="Arial"/>
              </a:rPr>
              <a:t>Aplicação Backend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285750" y="1340769"/>
            <a:ext cx="116205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b="0"/>
              <a:t>Projete e implemente uma aplicação usando Spring Boot (ou outra tecnologia como Node.js, C#, ou Python com Flask) para disponibilizar os dados por meio de endpoints </a:t>
            </a:r>
            <a:r>
              <a:rPr lang="pt-BR"/>
              <a:t>RESTful</a:t>
            </a:r>
            <a:r>
              <a:rPr lang="pt-BR" b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32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8740B4C0987B4D86879E800A26E446" ma:contentTypeVersion="3" ma:contentTypeDescription="Crie um novo documento." ma:contentTypeScope="" ma:versionID="ce6ff5220b5aec4d498f687a3e32c6f5">
  <xsd:schema xmlns:xsd="http://www.w3.org/2001/XMLSchema" xmlns:xs="http://www.w3.org/2001/XMLSchema" xmlns:p="http://schemas.microsoft.com/office/2006/metadata/properties" xmlns:ns2="2220af93-035a-443f-80b0-3b9b401ad9a6" targetNamespace="http://schemas.microsoft.com/office/2006/metadata/properties" ma:root="true" ma:fieldsID="03cb43d33fbcb316b77b600f8463313e" ns2:_="">
    <xsd:import namespace="2220af93-035a-443f-80b0-3b9b401ad9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7764DC-B83C-4EAC-B1FE-F265B542C7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2821F-01F9-43A0-9869-E613C07D6016}">
  <ds:schemaRefs>
    <ds:schemaRef ds:uri="2220af93-035a-443f-80b0-3b9b401ad9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DBE73B-3DEB-44E9-97FD-4742414A9DB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20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Global Solution</vt:lpstr>
      <vt:lpstr>Global Solution</vt:lpstr>
      <vt:lpstr>Global Solution</vt:lpstr>
      <vt:lpstr>Global Solution - Dados</vt:lpstr>
      <vt:lpstr>Global Solution - Dados</vt:lpstr>
      <vt:lpstr>Global Solution - Dados</vt:lpstr>
      <vt:lpstr>Global Solution – Aplicação Backend</vt:lpstr>
      <vt:lpstr>Global Solution – Aplicação Backend</vt:lpstr>
      <vt:lpstr>Global Solution – Aplicação Backend</vt:lpstr>
      <vt:lpstr>Global Solution – Aplicação Backend</vt:lpstr>
      <vt:lpstr>Global Solution – Aplicação Frontend</vt:lpstr>
      <vt:lpstr>Global Solution – Aplicação Frontend</vt:lpstr>
      <vt:lpstr>Global Solution – Aplicação Frontend</vt:lpstr>
      <vt:lpstr>Global Solution – Testes</vt:lpstr>
      <vt:lpstr>Global Solution – Testes</vt:lpstr>
      <vt:lpstr>Global Solution – Publicação</vt:lpstr>
      <vt:lpstr>Global Solution – Pontos de atenção</vt:lpstr>
      <vt:lpstr>Global Solution – Critério de Avaliação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modified xsi:type="dcterms:W3CDTF">2023-11-17T04:28:47Z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