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GoogleSlidesCustomDataVersion2">
      <go:slidesCustomData xmlns:go="http://customooxmlschemas.google.com/" r:id="rId26" roundtripDataSignature="AMtx7miMLWWVnbCsNuGZ666rmLZ/iTgZ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4f059c92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84f059c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c294cb098cd218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cc294cb098cd21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a43f775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aa43f775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0" name="Google Shape;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fNa9TAUbmtIHCEzLm96k0R91P9YtJJx0V-TnumuV7oc/edit#gid=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36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4f059c928_0_0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84f059c928_0_0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122" name="Google Shape;122;g184f059c928_0_0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84f059c928_0_0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36</a:t>
            </a:r>
            <a:endParaRPr/>
          </a:p>
        </p:txBody>
      </p:sp>
      <p:sp>
        <p:nvSpPr>
          <p:cNvPr id="124" name="Google Shape;124;g184f059c928_0_0"/>
          <p:cNvSpPr txBox="1"/>
          <p:nvPr>
            <p:ph idx="4" type="title"/>
          </p:nvPr>
        </p:nvSpPr>
        <p:spPr>
          <a:xfrm>
            <a:off x="115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35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g184f059c928_0_0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37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g184f059c928_0_0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200">
                <a:solidFill>
                  <a:srgbClr val="333333"/>
                </a:solidFill>
              </a:rPr>
              <a:t>Introduccion a SQL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Desafio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7" name="Google Shape;127;g184f059c928_0_0"/>
          <p:cNvSpPr txBox="1"/>
          <p:nvPr/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184f059c928_0_0"/>
          <p:cNvSpPr txBox="1"/>
          <p:nvPr/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Introduccion a SQL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Comandos de consola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Desafio de Clase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c294cb098cd218_102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SQL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3000"/>
              <a:t>phpMyAdmin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a43f7758b_0_8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7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</a:t>
            </a:r>
            <a:endParaRPr b="1" sz="27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aa43f7758b_0_83"/>
          <p:cNvSpPr txBox="1"/>
          <p:nvPr>
            <p:ph idx="1" type="body"/>
          </p:nvPr>
        </p:nvSpPr>
        <p:spPr>
          <a:xfrm>
            <a:off x="431800" y="1222375"/>
            <a:ext cx="5344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-ES"/>
              <a:t>Creamos y realizamos la carga de datos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g143639c0bdb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901" y="1689424"/>
            <a:ext cx="2274601" cy="12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75" y="1894824"/>
            <a:ext cx="3200399" cy="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