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  <p14:sldId id="257"/>
            <p14:sldId id="259"/>
            <p14:sldId id="258"/>
          </p14:sldIdLst>
        </p14:section>
        <p14:section name="Section 1" id="{2B9A368C-2258-6942-8144-0F7EA08EF783}">
          <p14:sldIdLst/>
        </p14:section>
        <p14:section name="Section 2" id="{9720E50E-3293-EA43-8826-809BB745D4BF}">
          <p14:sldIdLst/>
        </p14:section>
        <p14:section name="Section 3" id="{9BC25591-AC98-8548-8C69-2AB6C8C47D34}">
          <p14:sldIdLst/>
        </p14:section>
        <p14:section name="Section 4" id="{7B96ACF6-F4D6-2540-9A63-20C92C2526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89718"/>
  </p:normalViewPr>
  <p:slideViewPr>
    <p:cSldViewPr snapToGrid="0" snapToObjects="1" showGuides="1">
      <p:cViewPr varScale="1">
        <p:scale>
          <a:sx n="192" d="100"/>
          <a:sy n="192" d="100"/>
        </p:scale>
        <p:origin x="37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23.03.2023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23.03.2023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23.03.2023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https://rose1.ntu.edu.sg/dataset/actionRecognition/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2D5A2E6-BF77-514A-A699-CC694C3BD51F}" type="datetime1">
              <a:rPr lang="fr-CH" smtClean="0"/>
              <a:t>24.03.2023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95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‹N°›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E960A335-C256-A843-B598-1911C29BAB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675" b="7675"/>
          <a:stretch>
            <a:fillRect/>
          </a:stretch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4390" y="973394"/>
            <a:ext cx="2519610" cy="2151528"/>
          </a:xfrm>
        </p:spPr>
        <p:txBody>
          <a:bodyPr>
            <a:normAutofit/>
          </a:bodyPr>
          <a:lstStyle/>
          <a:p>
            <a:r>
              <a:rPr lang="fr-FR" sz="4400" dirty="0"/>
              <a:t>Meeting </a:t>
            </a:r>
            <a:r>
              <a:rPr lang="fr-FR" sz="4400" dirty="0" err="1"/>
              <a:t>week</a:t>
            </a:r>
            <a:r>
              <a:rPr lang="fr-FR" sz="4400" dirty="0"/>
              <a:t> 5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353" y="3124922"/>
            <a:ext cx="1828800" cy="1568450"/>
          </a:xfrm>
        </p:spPr>
        <p:txBody>
          <a:bodyPr lIns="90000">
            <a:normAutofit/>
          </a:bodyPr>
          <a:lstStyle/>
          <a:p>
            <a:r>
              <a:rPr lang="fr-FR" sz="1400" b="1" dirty="0"/>
              <a:t>Guillaume Krafft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4390" y="4683125"/>
            <a:ext cx="1828800" cy="460375"/>
          </a:xfrm>
        </p:spPr>
        <p:txBody>
          <a:bodyPr/>
          <a:lstStyle/>
          <a:p>
            <a:r>
              <a:rPr lang="fr-FR" b="1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B645F-9412-BCEE-2458-0FD23D10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Vision – Skeleton </a:t>
            </a:r>
            <a:r>
              <a:rPr lang="fr-CH" dirty="0" err="1"/>
              <a:t>based</a:t>
            </a:r>
            <a:r>
              <a:rPr lang="fr-CH" dirty="0"/>
              <a:t> Action Recognition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39D975-D2DA-D852-5026-392D7036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C1729F-8D4D-9E7B-7A6B-9263729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846B70-FF95-25B6-EE37-250694A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3436F7-DD6C-FC67-3FEB-4D6BF9E6E577}"/>
              </a:ext>
            </a:extLst>
          </p:cNvPr>
          <p:cNvSpPr txBox="1"/>
          <p:nvPr/>
        </p:nvSpPr>
        <p:spPr>
          <a:xfrm>
            <a:off x="998882" y="1078396"/>
            <a:ext cx="72754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Can </a:t>
            </a:r>
            <a:r>
              <a:rPr lang="fr-CH" dirty="0" err="1"/>
              <a:t>retrieve</a:t>
            </a:r>
            <a:r>
              <a:rPr lang="fr-CH" dirty="0"/>
              <a:t> </a:t>
            </a:r>
            <a:r>
              <a:rPr lang="fr-CH" dirty="0" err="1"/>
              <a:t>keypoints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OpenPifPaf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find</a:t>
            </a:r>
            <a:r>
              <a:rPr lang="fr-CH" dirty="0"/>
              <a:t> a </a:t>
            </a:r>
            <a:r>
              <a:rPr lang="fr-CH" dirty="0" err="1"/>
              <a:t>way</a:t>
            </a:r>
            <a:r>
              <a:rPr lang="fr-CH" dirty="0"/>
              <a:t> of </a:t>
            </a:r>
            <a:r>
              <a:rPr lang="fr-CH" dirty="0" err="1"/>
              <a:t>using</a:t>
            </a:r>
            <a:r>
              <a:rPr lang="fr-CH" dirty="0"/>
              <a:t> multiple </a:t>
            </a:r>
            <a:r>
              <a:rPr lang="fr-CH" dirty="0" err="1"/>
              <a:t>keypoints</a:t>
            </a:r>
            <a:r>
              <a:rPr lang="fr-CH" dirty="0"/>
              <a:t> </a:t>
            </a:r>
            <a:r>
              <a:rPr lang="fr-CH" dirty="0" err="1"/>
              <a:t>map</a:t>
            </a:r>
            <a:r>
              <a:rPr lang="fr-CH" dirty="0"/>
              <a:t> -&gt; </a:t>
            </a:r>
            <a:r>
              <a:rPr lang="fr-CH" dirty="0" err="1"/>
              <a:t>spatio-temporal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11CDCB-1D41-291B-F956-87A390218FC5}"/>
              </a:ext>
            </a:extLst>
          </p:cNvPr>
          <p:cNvSpPr txBox="1"/>
          <p:nvPr/>
        </p:nvSpPr>
        <p:spPr>
          <a:xfrm>
            <a:off x="1123122" y="1644926"/>
            <a:ext cx="3558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How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05EAF8-B760-87D0-1FB9-B32C48025F88}"/>
              </a:ext>
            </a:extLst>
          </p:cNvPr>
          <p:cNvSpPr txBox="1"/>
          <p:nvPr/>
        </p:nvSpPr>
        <p:spPr>
          <a:xfrm>
            <a:off x="998882" y="2003707"/>
            <a:ext cx="72754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Using</a:t>
            </a:r>
            <a:r>
              <a:rPr lang="fr-CH" dirty="0"/>
              <a:t> Graph </a:t>
            </a:r>
            <a:r>
              <a:rPr lang="fr-CH" dirty="0" err="1"/>
              <a:t>Convolutional</a:t>
            </a:r>
            <a:r>
              <a:rPr lang="fr-CH" dirty="0"/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stacked</a:t>
            </a:r>
            <a:r>
              <a:rPr lang="fr-CH" dirty="0"/>
              <a:t> </a:t>
            </a:r>
            <a:r>
              <a:rPr lang="fr-CH" dirty="0" err="1"/>
              <a:t>heatmaps</a:t>
            </a:r>
            <a:r>
              <a:rPr lang="fr-CH" dirty="0"/>
              <a:t> and a </a:t>
            </a:r>
            <a:r>
              <a:rPr lang="fr-CH" dirty="0" err="1"/>
              <a:t>convolutional</a:t>
            </a:r>
            <a:r>
              <a:rPr lang="fr-CH" dirty="0"/>
              <a:t> neural network (PoseConv3D)</a:t>
            </a:r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77D519EB-BD70-D4CB-A449-1025B75C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43" y="2570237"/>
            <a:ext cx="5614514" cy="22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B645F-9412-BCEE-2458-0FD23D10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Vision – Skeleton </a:t>
            </a:r>
            <a:r>
              <a:rPr lang="fr-CH" dirty="0" err="1"/>
              <a:t>based</a:t>
            </a:r>
            <a:r>
              <a:rPr lang="fr-CH" dirty="0"/>
              <a:t> Action Recognition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39D975-D2DA-D852-5026-392D7036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C1729F-8D4D-9E7B-7A6B-9263729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846B70-FF95-25B6-EE37-250694A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A32DE-B368-5579-8144-470649560A15}"/>
              </a:ext>
            </a:extLst>
          </p:cNvPr>
          <p:cNvSpPr txBox="1"/>
          <p:nvPr/>
        </p:nvSpPr>
        <p:spPr>
          <a:xfrm>
            <a:off x="998882" y="1028701"/>
            <a:ext cx="1011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Datasets</a:t>
            </a:r>
            <a:r>
              <a:rPr lang="fr-CH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4A5682-18E6-3A77-9122-6D46E63C6229}"/>
              </a:ext>
            </a:extLst>
          </p:cNvPr>
          <p:cNvSpPr txBox="1"/>
          <p:nvPr/>
        </p:nvSpPr>
        <p:spPr>
          <a:xfrm>
            <a:off x="998882" y="1328783"/>
            <a:ext cx="72754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NTU RGB+D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Custom ?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666767CD-784C-A5C4-ADCE-7D71CDA92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40567"/>
              </p:ext>
            </p:extLst>
          </p:nvPr>
        </p:nvGraphicFramePr>
        <p:xfrm>
          <a:off x="3139626" y="1229366"/>
          <a:ext cx="530977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443">
                  <a:extLst>
                    <a:ext uri="{9D8B030D-6E8A-4147-A177-3AD203B41FA5}">
                      <a16:colId xmlns:a16="http://schemas.microsoft.com/office/drawing/2014/main" val="1864425670"/>
                    </a:ext>
                  </a:extLst>
                </a:gridCol>
                <a:gridCol w="1327443">
                  <a:extLst>
                    <a:ext uri="{9D8B030D-6E8A-4147-A177-3AD203B41FA5}">
                      <a16:colId xmlns:a16="http://schemas.microsoft.com/office/drawing/2014/main" val="1193787144"/>
                    </a:ext>
                  </a:extLst>
                </a:gridCol>
                <a:gridCol w="1327443">
                  <a:extLst>
                    <a:ext uri="{9D8B030D-6E8A-4147-A177-3AD203B41FA5}">
                      <a16:colId xmlns:a16="http://schemas.microsoft.com/office/drawing/2014/main" val="2625436551"/>
                    </a:ext>
                  </a:extLst>
                </a:gridCol>
                <a:gridCol w="1327443">
                  <a:extLst>
                    <a:ext uri="{9D8B030D-6E8A-4147-A177-3AD203B41FA5}">
                      <a16:colId xmlns:a16="http://schemas.microsoft.com/office/drawing/2014/main" val="2103879542"/>
                    </a:ext>
                  </a:extLst>
                </a:gridCol>
              </a:tblGrid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A1: drink 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A2: </a:t>
                      </a:r>
                      <a:r>
                        <a:rPr lang="fr-CH" sz="500" dirty="0" err="1"/>
                        <a:t>eat</a:t>
                      </a:r>
                      <a:r>
                        <a:rPr lang="fr-CH" sz="500" dirty="0"/>
                        <a:t> </a:t>
                      </a:r>
                      <a:r>
                        <a:rPr lang="fr-CH" sz="500" dirty="0" err="1"/>
                        <a:t>meal</a:t>
                      </a:r>
                      <a:endParaRPr lang="fr-CH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A3: brush teeth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A4: brush hair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51633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A5: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A6: </a:t>
                      </a:r>
                      <a:r>
                        <a:rPr lang="fr-CH" sz="500" dirty="0" err="1"/>
                        <a:t>pick</a:t>
                      </a:r>
                      <a:r>
                        <a:rPr lang="fr-CH" sz="500" dirty="0"/>
                        <a:t>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A7: </a:t>
                      </a:r>
                      <a:r>
                        <a:rPr lang="fr-CH" sz="500" dirty="0" err="1"/>
                        <a:t>throw</a:t>
                      </a:r>
                      <a:endParaRPr lang="fr-CH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A8: sit 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361608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A9: stand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A10: </a:t>
                      </a:r>
                      <a:r>
                        <a:rPr lang="fr-CH" sz="500" dirty="0" err="1"/>
                        <a:t>clapping</a:t>
                      </a:r>
                      <a:endParaRPr lang="fr-CH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A11: 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A12: writing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4234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A13: tear up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A14: put on 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A15: take off 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A16: put on a shoe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307305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A17: take off a shoe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A18: put on glasses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A19: take off glasses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A20: put on a hat/cap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13321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A21: take off a hat/cap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A22: cheer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A23: hand waving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A24: kicking something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166196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A25: reach into pocket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A26: hopping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A27: jump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A28: phone 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87162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A29: play with phone/tablet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A30: type on a 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A31: point to something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A32: taking a selfie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08235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A33: check time (from watch)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A34: rub two hands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A35: nod head/bow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A36: shake 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112433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A37: wipe 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A38: salute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A39: put palms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A40: cross hands in front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56770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A61: put on headphone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A62: take off headphone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A63: shoot at basket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A64: bounce ball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069803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A65: tennis bat swing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A66: juggle table tennis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A67: </a:t>
                      </a:r>
                      <a:r>
                        <a:rPr lang="fr-CH" sz="500" dirty="0" err="1"/>
                        <a:t>hush</a:t>
                      </a:r>
                      <a:endParaRPr lang="fr-CH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A68: flick hair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54723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A69: thumb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A70: thumb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A71: make OK 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A72: make victory 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715416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A73: staple 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A74: counting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A75: </a:t>
                      </a:r>
                      <a:r>
                        <a:rPr lang="fr-CH" sz="500" dirty="0" err="1"/>
                        <a:t>cutting</a:t>
                      </a:r>
                      <a:r>
                        <a:rPr lang="fr-CH" sz="500" dirty="0"/>
                        <a:t> </a:t>
                      </a:r>
                      <a:r>
                        <a:rPr lang="fr-CH" sz="500" dirty="0" err="1"/>
                        <a:t>nails</a:t>
                      </a:r>
                      <a:endParaRPr lang="fr-CH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A76: cutting paper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61624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A77: snap fingers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A78: open bottle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A79: sniff/smell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A80: squat 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858477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A81: toss a 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A82: fold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A83: ball up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A84: play magic cube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998854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A85: apply cream on 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A86: apply cream on 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A87: put on bag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A88: take off bag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6586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A89: put object into bag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A90: take object out of bag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A91: open a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A92: move heavy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81605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A93: shake fist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A94: throw up cap/hat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A95: capitulate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A96: cross arms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447149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A97: arm circles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A98: arm swings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A99: run on the 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A100: butt kicks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604643"/>
                  </a:ext>
                </a:extLst>
              </a:tr>
              <a:tr h="119493"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A101: cross toe 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A102: side kick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5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0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4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6A953-7DDC-6344-0991-5BBE9F5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Audio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A0276-B8AA-AD47-0A66-EBED2C4F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9D16D0-ED0E-50B1-F807-49FF6FE1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291B0-ACFE-A00B-32C5-417339D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960124-9F6F-3ACD-5772-96698D1AD419}"/>
              </a:ext>
            </a:extLst>
          </p:cNvPr>
          <p:cNvSpPr txBox="1"/>
          <p:nvPr/>
        </p:nvSpPr>
        <p:spPr>
          <a:xfrm>
            <a:off x="1038639" y="815009"/>
            <a:ext cx="528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800" dirty="0"/>
              <a:t>No </a:t>
            </a:r>
            <a:r>
              <a:rPr lang="fr-CH" sz="1800" dirty="0" err="1"/>
              <a:t>significant</a:t>
            </a:r>
            <a:r>
              <a:rPr lang="fr-CH" sz="1800" dirty="0"/>
              <a:t> update </a:t>
            </a:r>
            <a:r>
              <a:rPr lang="fr-CH" sz="1800" dirty="0" err="1"/>
              <a:t>since</a:t>
            </a:r>
            <a:r>
              <a:rPr lang="fr-CH" sz="1800" dirty="0"/>
              <a:t> last </a:t>
            </a:r>
            <a:r>
              <a:rPr lang="fr-CH" sz="1800" dirty="0" err="1"/>
              <a:t>week</a:t>
            </a:r>
            <a:endParaRPr lang="fr-C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800" dirty="0"/>
              <a:t>Issues </a:t>
            </a:r>
            <a:r>
              <a:rPr lang="fr-CH" sz="1800" dirty="0" err="1"/>
              <a:t>with</a:t>
            </a:r>
            <a:r>
              <a:rPr lang="fr-CH" sz="1800" dirty="0"/>
              <a:t> cross-</a:t>
            </a:r>
            <a:r>
              <a:rPr lang="fr-CH" sz="1800" dirty="0" err="1"/>
              <a:t>correlation</a:t>
            </a:r>
            <a:r>
              <a:rPr lang="fr-CH" sz="1800" dirty="0"/>
              <a:t> not </a:t>
            </a:r>
            <a:r>
              <a:rPr lang="fr-CH" sz="1800" dirty="0" err="1"/>
              <a:t>generalizing</a:t>
            </a:r>
            <a:r>
              <a:rPr lang="fr-CH" sz="1800" dirty="0"/>
              <a:t> to </a:t>
            </a:r>
            <a:r>
              <a:rPr lang="fr-CH" sz="1800" dirty="0" err="1"/>
              <a:t>noisier</a:t>
            </a:r>
            <a:r>
              <a:rPr lang="fr-CH" sz="1800" dirty="0"/>
              <a:t> inputs </a:t>
            </a:r>
            <a:r>
              <a:rPr lang="fr-CH" sz="1800" dirty="0">
                <a:sym typeface="Wingdings" panose="05000000000000000000" pitchFamily="2" charset="2"/>
              </a:rPr>
              <a:t>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2345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7114</TotalTime>
  <Words>512</Words>
  <Application>Microsoft Office PowerPoint</Application>
  <PresentationFormat>Affichage à l'écran (16:9)</PresentationFormat>
  <Paragraphs>118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Franklin Gothic Demi Cond</vt:lpstr>
      <vt:lpstr>Wingdings</vt:lpstr>
      <vt:lpstr>Thème Office</vt:lpstr>
      <vt:lpstr>Meeting week 5</vt:lpstr>
      <vt:lpstr>Vision – Skeleton based Action Recognition</vt:lpstr>
      <vt:lpstr>Vision – Skeleton based Action Recognition</vt:lpstr>
      <vt:lpstr>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Krafft Guillaume Eliot</cp:lastModifiedBy>
  <cp:revision>172</cp:revision>
  <cp:lastPrinted>2019-06-19T13:21:30Z</cp:lastPrinted>
  <dcterms:created xsi:type="dcterms:W3CDTF">2019-04-02T06:24:35Z</dcterms:created>
  <dcterms:modified xsi:type="dcterms:W3CDTF">2023-03-23T23:13:01Z</dcterms:modified>
</cp:coreProperties>
</file>