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167" d="100"/>
          <a:sy n="167" d="100"/>
        </p:scale>
        <p:origin x="231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08.03.2023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08/03/2023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Keypoints</a:t>
            </a:r>
            <a:r>
              <a:rPr lang="fr-CH" dirty="0"/>
              <a:t> are </a:t>
            </a:r>
            <a:r>
              <a:rPr lang="fr-CH" dirty="0" err="1"/>
              <a:t>mapped</a:t>
            </a:r>
            <a:r>
              <a:rPr lang="fr-CH" dirty="0"/>
              <a:t> </a:t>
            </a:r>
            <a:r>
              <a:rPr lang="fr-CH" dirty="0" err="1"/>
              <a:t>following</a:t>
            </a:r>
            <a:r>
              <a:rPr lang="fr-CH" dirty="0"/>
              <a:t> the COCO </a:t>
            </a:r>
            <a:r>
              <a:rPr lang="fr-CH" dirty="0" err="1"/>
              <a:t>keypoints</a:t>
            </a:r>
            <a:r>
              <a:rPr lang="fr-CH" dirty="0"/>
              <a:t> format. COCO = Common </a:t>
            </a:r>
            <a:r>
              <a:rPr lang="fr-CH" dirty="0" err="1"/>
              <a:t>Objects</a:t>
            </a:r>
            <a:r>
              <a:rPr lang="fr-CH" dirty="0"/>
              <a:t> in </a:t>
            </a:r>
            <a:r>
              <a:rPr lang="fr-CH" dirty="0" err="1"/>
              <a:t>Context</a:t>
            </a:r>
            <a:r>
              <a:rPr lang="fr-CH" dirty="0"/>
              <a:t>, </a:t>
            </a:r>
            <a:r>
              <a:rPr lang="fr-CH" dirty="0" err="1"/>
              <a:t>huge</a:t>
            </a:r>
            <a:r>
              <a:rPr lang="fr-CH" dirty="0"/>
              <a:t> </a:t>
            </a:r>
            <a:r>
              <a:rPr lang="fr-CH" dirty="0" err="1"/>
              <a:t>dataset</a:t>
            </a:r>
            <a:r>
              <a:rPr lang="fr-CH" dirty="0"/>
              <a:t> </a:t>
            </a:r>
            <a:r>
              <a:rPr lang="fr-CH" dirty="0" err="1"/>
              <a:t>regroups</a:t>
            </a:r>
            <a:r>
              <a:rPr lang="fr-CH" dirty="0"/>
              <a:t> a lot of data for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tasks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detection</a:t>
            </a:r>
            <a:r>
              <a:rPr lang="fr-CH" dirty="0"/>
              <a:t>, image </a:t>
            </a:r>
            <a:r>
              <a:rPr lang="fr-CH" dirty="0" err="1"/>
              <a:t>captioning</a:t>
            </a:r>
            <a:r>
              <a:rPr lang="fr-CH" dirty="0"/>
              <a:t> and </a:t>
            </a:r>
            <a:r>
              <a:rPr lang="fr-CH" dirty="0" err="1"/>
              <a:t>keypoint</a:t>
            </a:r>
            <a:r>
              <a:rPr lang="fr-CH" dirty="0"/>
              <a:t> </a:t>
            </a:r>
            <a:r>
              <a:rPr lang="fr-CH" dirty="0" err="1"/>
              <a:t>detection</a:t>
            </a:r>
            <a:r>
              <a:rPr lang="fr-CH" dirty="0"/>
              <a:t>. https://cocodataset.org/#keypoints-2020.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76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8A825D-448A-FCCE-4BD6-FF00E0A15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545"/>
          <a:stretch/>
        </p:blipFill>
        <p:spPr>
          <a:xfrm>
            <a:off x="1331913" y="10"/>
            <a:ext cx="7812087" cy="4948228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</p:spPr>
        <p:txBody>
          <a:bodyPr anchor="ctr">
            <a:normAutofit/>
          </a:bodyPr>
          <a:lstStyle/>
          <a:p>
            <a:r>
              <a:rPr lang="fr-FR" dirty="0"/>
              <a:t>Meeting 1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</p:spPr>
        <p:txBody>
          <a:bodyPr anchor="ctr">
            <a:normAutofit/>
          </a:bodyPr>
          <a:lstStyle/>
          <a:p>
            <a:r>
              <a:rPr lang="fr-FR" dirty="0" err="1"/>
              <a:t>OpenPifPaf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</p:spPr>
        <p:txBody>
          <a:bodyPr anchor="ctr">
            <a:normAutofit/>
          </a:bodyPr>
          <a:lstStyle/>
          <a:p>
            <a:r>
              <a:rPr lang="fr-FR" dirty="0"/>
              <a:t>Guillaume Krafft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DC4B260-EB8C-397A-2A49-F11D9D167F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8761F8-FCA2-9F28-9AA8-77E973A0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35518"/>
            <a:ext cx="6850380" cy="2872464"/>
          </a:xfrm>
        </p:spPr>
        <p:txBody>
          <a:bodyPr/>
          <a:lstStyle/>
          <a:p>
            <a:r>
              <a:rPr lang="fr-CH" dirty="0" err="1"/>
              <a:t>Keypoint</a:t>
            </a:r>
            <a:r>
              <a:rPr lang="fr-CH" dirty="0"/>
              <a:t>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developed</a:t>
            </a:r>
            <a:r>
              <a:rPr lang="fr-CH" dirty="0"/>
              <a:t> in Prof. </a:t>
            </a:r>
            <a:r>
              <a:rPr lang="fr-CH" dirty="0" err="1"/>
              <a:t>Alahi’s</a:t>
            </a:r>
            <a:r>
              <a:rPr lang="fr-CH" dirty="0"/>
              <a:t> </a:t>
            </a:r>
            <a:r>
              <a:rPr lang="fr-CH" dirty="0" err="1"/>
              <a:t>lab</a:t>
            </a:r>
            <a:endParaRPr lang="fr-CH" dirty="0"/>
          </a:p>
          <a:p>
            <a:r>
              <a:rPr lang="fr-CH" dirty="0" err="1"/>
              <a:t>Offer</a:t>
            </a:r>
            <a:r>
              <a:rPr lang="fr-CH" dirty="0"/>
              <a:t> a </a:t>
            </a:r>
            <a:r>
              <a:rPr lang="fr-CH" dirty="0" err="1"/>
              <a:t>prediction</a:t>
            </a:r>
            <a:r>
              <a:rPr lang="fr-CH" dirty="0"/>
              <a:t> API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41D7297-F692-B5B3-A172-DAD73141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Keypoint</a:t>
            </a:r>
            <a:r>
              <a:rPr lang="fr-CH" dirty="0"/>
              <a:t> </a:t>
            </a:r>
            <a:r>
              <a:rPr lang="fr-CH" dirty="0" err="1"/>
              <a:t>tracking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 err="1"/>
              <a:t>OpenPifPaf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7D6B4-5A22-A599-E253-C1D5ACD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Meeting 1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9E99E-BB02-0030-157F-F7DDFD1B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Guillaume Krafft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F56A3-A27D-03B1-15CD-F385F69C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37355B-92E0-2C2F-DCC9-D6EA8B90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888474"/>
            <a:ext cx="5336439" cy="28724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D43F76-EC85-96E9-3301-EEFBAA0A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0" y="1668304"/>
            <a:ext cx="1492834" cy="31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9F425D-2ED8-307E-E099-18E5E45C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815125F-2657-DC4C-4E69-3B60B319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r>
              <a:rPr lang="fr-CH" dirty="0"/>
              <a:t> on notebook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4D22C-B963-A4A1-1D23-C4D3EA42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36A3A-0417-A92E-45CA-85C5842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DAC9EC-A7C8-5531-B03B-BC7BA80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65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51A9D93-5292-3847-862F-49F097F2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79807"/>
            <a:ext cx="7726363" cy="3386772"/>
          </a:xfrm>
        </p:spPr>
        <p:txBody>
          <a:bodyPr/>
          <a:lstStyle/>
          <a:p>
            <a:r>
              <a:rPr lang="fr-CH" dirty="0" err="1"/>
              <a:t>Redo</a:t>
            </a:r>
            <a:r>
              <a:rPr lang="fr-CH" dirty="0"/>
              <a:t> the </a:t>
            </a:r>
            <a:r>
              <a:rPr lang="fr-CH" dirty="0" err="1"/>
              <a:t>same</a:t>
            </a:r>
            <a:r>
              <a:rPr lang="fr-CH" dirty="0"/>
              <a:t> pose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another</a:t>
            </a:r>
            <a:r>
              <a:rPr lang="fr-CH" dirty="0"/>
              <a:t> </a:t>
            </a:r>
            <a:r>
              <a:rPr lang="fr-CH" dirty="0" err="1"/>
              <a:t>library</a:t>
            </a:r>
            <a:r>
              <a:rPr lang="fr-CH" dirty="0"/>
              <a:t> to explore </a:t>
            </a:r>
            <a:r>
              <a:rPr lang="fr-CH" dirty="0" err="1"/>
              <a:t>other</a:t>
            </a:r>
            <a:r>
              <a:rPr lang="fr-CH" dirty="0"/>
              <a:t> and </a:t>
            </a:r>
            <a:r>
              <a:rPr lang="fr-CH" dirty="0" err="1"/>
              <a:t>maybe</a:t>
            </a:r>
            <a:r>
              <a:rPr lang="fr-CH" dirty="0"/>
              <a:t> more efficient pose </a:t>
            </a:r>
            <a:r>
              <a:rPr lang="fr-CH" dirty="0" err="1"/>
              <a:t>detection</a:t>
            </a:r>
            <a:r>
              <a:rPr lang="fr-CH" dirty="0"/>
              <a:t> </a:t>
            </a:r>
            <a:r>
              <a:rPr lang="fr-CH" dirty="0" err="1"/>
              <a:t>algorithms</a:t>
            </a:r>
            <a:endParaRPr lang="fr-CH" dirty="0"/>
          </a:p>
          <a:p>
            <a:r>
              <a:rPr lang="fr-CH" dirty="0" err="1"/>
              <a:t>Detect</a:t>
            </a:r>
            <a:r>
              <a:rPr lang="fr-CH" dirty="0"/>
              <a:t> if the </a:t>
            </a:r>
            <a:r>
              <a:rPr lang="fr-CH" dirty="0" err="1"/>
              <a:t>subject</a:t>
            </a:r>
            <a:r>
              <a:rPr lang="fr-CH" dirty="0"/>
              <a:t> looks at the camera</a:t>
            </a:r>
          </a:p>
          <a:p>
            <a:r>
              <a:rPr lang="fr-CH" dirty="0"/>
              <a:t>Look </a:t>
            </a:r>
            <a:r>
              <a:rPr lang="fr-CH" dirty="0" err="1"/>
              <a:t>further</a:t>
            </a:r>
            <a:r>
              <a:rPr lang="fr-CH" dirty="0"/>
              <a:t> in the documentation about </a:t>
            </a:r>
            <a:r>
              <a:rPr lang="fr-CH" dirty="0" err="1"/>
              <a:t>fusing</a:t>
            </a:r>
            <a:r>
              <a:rPr lang="fr-CH" dirty="0"/>
              <a:t> </a:t>
            </a:r>
            <a:r>
              <a:rPr lang="fr-CH" dirty="0" err="1"/>
              <a:t>video</a:t>
            </a:r>
            <a:r>
              <a:rPr lang="fr-CH" dirty="0"/>
              <a:t> and audio</a:t>
            </a:r>
          </a:p>
          <a:p>
            <a:r>
              <a:rPr lang="fr-CH" dirty="0"/>
              <a:t>Setup a simple </a:t>
            </a:r>
            <a:r>
              <a:rPr lang="fr-CH" dirty="0" err="1"/>
              <a:t>demo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the </a:t>
            </a:r>
            <a:r>
              <a:rPr lang="fr-CH" dirty="0" err="1"/>
              <a:t>exisiting</a:t>
            </a:r>
            <a:r>
              <a:rPr lang="fr-CH" dirty="0"/>
              <a:t> robot </a:t>
            </a:r>
            <a:r>
              <a:rPr lang="fr-CH" dirty="0" err="1"/>
              <a:t>commands</a:t>
            </a:r>
            <a:r>
              <a:rPr lang="fr-CH" dirty="0"/>
              <a:t> (?)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FCFA339-0A60-3A5A-6D55-0FE9F68D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 </a:t>
            </a:r>
            <a:r>
              <a:rPr lang="fr-CH" dirty="0" err="1"/>
              <a:t>work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06D93-ADEF-7DE6-1C39-DDE5AEB2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Meeting 1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E4887-7ACF-8E84-0EEA-3EF722C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Guillaume Krafft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D1AF3-9831-7767-94E3-80F8E59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893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617</TotalTime>
  <Words>138</Words>
  <Application>Microsoft Office PowerPoint</Application>
  <PresentationFormat>Affichage à l'écran (16:9)</PresentationFormat>
  <Paragraphs>23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Franklin Gothic Demi Cond</vt:lpstr>
      <vt:lpstr>Wingdings</vt:lpstr>
      <vt:lpstr>Thème Office</vt:lpstr>
      <vt:lpstr>Meeting 1</vt:lpstr>
      <vt:lpstr>Keypoint tracking: OpenPifPaf</vt:lpstr>
      <vt:lpstr>Demo on notebook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Krafft Guillaume Eliot</cp:lastModifiedBy>
  <cp:revision>55</cp:revision>
  <dcterms:created xsi:type="dcterms:W3CDTF">2019-04-02T06:24:35Z</dcterms:created>
  <dcterms:modified xsi:type="dcterms:W3CDTF">2023-03-08T22:53:30Z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