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US" sz="2800" dirty="0">
                <a:latin typeface="Times New Roman" panose="02020603050405020304" pitchFamily="18" charset="0"/>
                <a:cs typeface="Times New Roman" panose="02020603050405020304" pitchFamily="18" charset="0"/>
              </a:rPr>
              <a:t>GOBALA KRISHNAN B</a:t>
            </a:r>
            <a:endParaRPr lang="en-IN" sz="2800" dirty="0">
              <a:latin typeface="Times New Roman" panose="02020603050405020304" pitchFamily="18" charset="0"/>
              <a:cs typeface="Times New Roman" panose="02020603050405020304" pitchFamily="18" charset="0"/>
            </a:endParaRPr>
          </a:p>
          <a:p>
            <a:pPr marL="12700">
              <a:spcBef>
                <a:spcPts val="130"/>
              </a:spcBef>
            </a:pPr>
            <a:r>
              <a:rPr lang="en-IN" sz="2800" dirty="0">
                <a:latin typeface="Times New Roman" panose="02020603050405020304" pitchFamily="18" charset="0"/>
                <a:cs typeface="Times New Roman" panose="02020603050405020304" pitchFamily="18" charset="0"/>
              </a:rPr>
              <a:t>au21CB17</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477328"/>
          </a:xfrm>
        </p:spPr>
        <p:txBody>
          <a:bodyPr/>
          <a:lstStyle/>
          <a:p>
            <a:r>
              <a:rPr lang="en-US" sz="48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3185487"/>
          </a:xfrm>
        </p:spPr>
        <p:txBody>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Evaluation Metrics: </a:t>
            </a:r>
            <a:r>
              <a:rPr lang="en-US" dirty="0">
                <a:latin typeface="Times New Roman" panose="02020603050405020304" pitchFamily="18" charset="0"/>
                <a:cs typeface="Times New Roman" panose="02020603050405020304" pitchFamily="18" charset="0"/>
              </a:rPr>
              <a:t>The performance of the fake news detection system is evaluated using appropriate metrics such as accuracy, precision, recall, F1-score, and area under the receiver operating characteristic curve (AUC-ROC). Cross-validation or holdout validation techniques may be used to assess the generalization performance of the model on unseen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Ensemble Methods: </a:t>
            </a:r>
            <a:r>
              <a:rPr lang="en-US" dirty="0">
                <a:latin typeface="Times New Roman" panose="02020603050405020304" pitchFamily="18" charset="0"/>
                <a:cs typeface="Times New Roman" panose="02020603050405020304" pitchFamily="18" charset="0"/>
              </a:rPr>
              <a:t>Ensemble methods, such as combining multiple autoencoder models or integrating other machine learning algorithms like logistic regression or support vector machines, may be explored to improve the robustness and generalization performance of the fake news detection system.</a:t>
            </a:r>
          </a:p>
          <a:p>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1203941"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rPr>
              <a:t>https://drive.google.com/file/d/1MbrFkdS_-FJqIaZHkPceFhf2SIplV_Xe/view?usp=drive_link</a:t>
            </a:r>
            <a:endParaRPr sz="2000" dirty="0">
              <a:latin typeface="Trebuchet MS"/>
              <a:cs typeface="Trebuchet MS"/>
            </a:endParaRPr>
          </a:p>
        </p:txBody>
      </p:sp>
      <p:pic>
        <p:nvPicPr>
          <p:cNvPr id="11" name="Picture 10">
            <a:extLst>
              <a:ext uri="{FF2B5EF4-FFF2-40B4-BE49-F238E27FC236}">
                <a16:creationId xmlns:a16="http://schemas.microsoft.com/office/drawing/2014/main" id="{6A9FAD29-F1F6-1347-813F-459F40E14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725" y="1390473"/>
            <a:ext cx="8172875" cy="4077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Future Internet | Free Full-Text | Language-Independent Fake News Detection:  English, Portuguese, and Spanish Mutual Features">
            <a:extLst>
              <a:ext uri="{FF2B5EF4-FFF2-40B4-BE49-F238E27FC236}">
                <a16:creationId xmlns:a16="http://schemas.microsoft.com/office/drawing/2014/main" id="{63B0656F-CB19-7B7F-3D8F-DCF1F95220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347" y="2101850"/>
            <a:ext cx="8867253" cy="371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347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1981201"/>
            <a:ext cx="8496300" cy="3936714"/>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Detecting fake news is a critical challenge in today's information landscape. Using autoencoders presents a promising avenue for discerning between genuine and fabricated content. However, this approach faces hurdles like acquiring high-quality labeled datasets, ensuring semantic understanding, achieving generalization, and maintaining computational efficiency. Overcoming these obstacles will require a concerted effort from experts in natural language processing and deep learning. Yet, successful implementation could significantly enhance our ability to combat the proliferation of misinformation, fostering a more informed society.</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8" y="1293728"/>
            <a:ext cx="8652271" cy="4943020"/>
          </a:xfrm>
        </p:spPr>
        <p:txBody>
          <a:bodyPr/>
          <a:lstStyle/>
          <a:p>
            <a:pPr algn="just">
              <a:lnSpc>
                <a:spcPct val="150000"/>
              </a:lnSpc>
            </a:pPr>
            <a:r>
              <a:rPr lang="en-US" dirty="0"/>
              <a:t>        The project aims to develop a fake news detection system using autoencoders, a type of artificial neural network. This system addresses the pressing challenge of identifying fabricated or misleading information amidst the vast volume of digital content. By leveraging unsupervised learning techniques, the autoencoder learns to extract meaningful features from both genuine and fake news articles, creating compressed representations that capture essential characteristics while filtering out noise. The project focuses on overcoming key challenges such as acquiring high-quality labeled datasets, ensuring semantic understanding, achieving generalization, and maintaining computational efficiency. Successful implementation of this system could significantly enhance our ability to combat the proliferation of misinformation, benefiting end users ranging from the general public and social media platforms to news organizations, educational institutions, government agencies, and fact-checking organizations.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16604"/>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General Public</a:t>
            </a:r>
          </a:p>
          <a:p>
            <a:pPr lvl="2">
              <a:lnSpc>
                <a:spcPct val="200000"/>
              </a:lnSpc>
            </a:pPr>
            <a:r>
              <a:rPr lang="en-US" dirty="0">
                <a:latin typeface="Times New Roman" panose="02020603050405020304" pitchFamily="18" charset="0"/>
                <a:cs typeface="Times New Roman" panose="02020603050405020304" pitchFamily="18" charset="0"/>
              </a:rPr>
              <a:t>2. Social Media Platforms</a:t>
            </a:r>
          </a:p>
          <a:p>
            <a:pPr lvl="2">
              <a:lnSpc>
                <a:spcPct val="200000"/>
              </a:lnSpc>
            </a:pPr>
            <a:r>
              <a:rPr lang="en-US" dirty="0">
                <a:latin typeface="Times New Roman" panose="02020603050405020304" pitchFamily="18" charset="0"/>
                <a:cs typeface="Times New Roman" panose="02020603050405020304" pitchFamily="18" charset="0"/>
              </a:rPr>
              <a:t>3. News Organization</a:t>
            </a:r>
          </a:p>
          <a:p>
            <a:pPr lvl="2">
              <a:lnSpc>
                <a:spcPct val="200000"/>
              </a:lnSpc>
            </a:pPr>
            <a:r>
              <a:rPr lang="en-US" dirty="0">
                <a:latin typeface="Times New Roman" panose="02020603050405020304" pitchFamily="18" charset="0"/>
                <a:cs typeface="Times New Roman" panose="02020603050405020304" pitchFamily="18" charset="0"/>
              </a:rPr>
              <a:t>4. Government Agencies</a:t>
            </a:r>
          </a:p>
          <a:p>
            <a:pPr lvl="2">
              <a:lnSpc>
                <a:spcPct val="200000"/>
              </a:lnSpc>
            </a:pPr>
            <a:r>
              <a:rPr lang="en-US" dirty="0">
                <a:latin typeface="Times New Roman" panose="02020603050405020304" pitchFamily="18" charset="0"/>
                <a:cs typeface="Times New Roman" panose="02020603050405020304" pitchFamily="18" charset="0"/>
              </a:rPr>
              <a:t>5. Fact-Checking Organizations</a:t>
            </a:r>
          </a:p>
          <a:p>
            <a:pPr lvl="2">
              <a:lnSpc>
                <a:spcPct val="200000"/>
              </a:lnSpc>
            </a:pPr>
            <a:r>
              <a:rPr lang="en-US" dirty="0">
                <a:latin typeface="Times New Roman" panose="02020603050405020304" pitchFamily="18" charset="0"/>
                <a:cs typeface="Times New Roman" panose="02020603050405020304" pitchFamily="18" charset="0"/>
              </a:rPr>
              <a:t>6. Educational </a:t>
            </a:r>
            <a:r>
              <a:rPr lang="en-US" dirty="0" err="1">
                <a:latin typeface="Times New Roman" panose="02020603050405020304" pitchFamily="18" charset="0"/>
                <a:cs typeface="Times New Roman" panose="02020603050405020304" pitchFamily="18" charset="0"/>
              </a:rPr>
              <a:t>Instituitions</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280292"/>
          </a:xfrm>
          <a:prstGeom prst="rect">
            <a:avLst/>
          </a:prstGeom>
          <a:noFill/>
        </p:spPr>
        <p:txBody>
          <a:bodyPr wrap="square">
            <a:spAutoFit/>
          </a:bodyPr>
          <a:lstStyle/>
          <a:p>
            <a:pPr algn="just"/>
            <a:endParaRPr lang="en-IN" sz="1400" dirty="0"/>
          </a:p>
          <a:p>
            <a:pPr algn="just"/>
            <a:endParaRPr lang="en-IN" sz="1400" dirty="0"/>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proposed solution entails the development of a sophisticated fake news detection system leveraging autoencoder technology. By employing unsupervised learning techniques, this system autonomously learns to discern patterns between genuine and fabricated news articles, without relying on pre-labeled data.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autoencoder architecture compresses the input articles into a latent space representation, capturing essential features while filtering out noise. This innovative approach not only enhances the accuracy of fake news detection but also enables real-time or near-real-time analysis, crucial for addressing the rapidly evolving landscape of misinformation.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proposition lies in the system's ability to provide a scalable, efficient, and adaptable solution to the pervasive issue of fake news. By combining advanced machine learning techniques with interdisciplinary expertise, this solution aims to empower users across various domains, including social media platforms, news organizations, and fact-checking agencies, in combating the spread of misinformation and fostering a more informed society.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599512"/>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Extraction</a:t>
            </a:r>
          </a:p>
          <a:p>
            <a:pPr lvl="6">
              <a:lnSpc>
                <a:spcPct val="200000"/>
              </a:lnSpc>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Anamoly</a:t>
            </a:r>
            <a:r>
              <a:rPr lang="en-US" sz="2000" dirty="0">
                <a:latin typeface="Times New Roman" panose="02020603050405020304" pitchFamily="18" charset="0"/>
                <a:cs typeface="Times New Roman" panose="02020603050405020304" pitchFamily="18" charset="0"/>
              </a:rPr>
              <a:t> Detection</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Real-Time Detection</a:t>
            </a:r>
          </a:p>
          <a:p>
            <a:pPr lvl="6">
              <a:lnSpc>
                <a:spcPct val="200000"/>
              </a:lnSpc>
            </a:pPr>
            <a:r>
              <a:rPr lang="en-US" sz="2000" dirty="0">
                <a:latin typeface="Times New Roman" panose="02020603050405020304" pitchFamily="18" charset="0"/>
                <a:cs typeface="Times New Roman" panose="02020603050405020304" pitchFamily="18" charset="0"/>
              </a:rPr>
              <a:t>5. Unsupervised Learning</a:t>
            </a:r>
          </a:p>
          <a:p>
            <a:pPr lvl="6">
              <a:lnSpc>
                <a:spcPct val="200000"/>
              </a:lnSpc>
            </a:pPr>
            <a:r>
              <a:rPr lang="en-US" sz="2000" dirty="0">
                <a:latin typeface="Times New Roman" panose="02020603050405020304" pitchFamily="18" charset="0"/>
                <a:cs typeface="Times New Roman" panose="02020603050405020304" pitchFamily="18" charset="0"/>
              </a:rPr>
              <a:t>6. Adaptive Learning</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893921"/>
          </a:xfrm>
        </p:spPr>
        <p:txBody>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 Architecture: </a:t>
            </a:r>
            <a:r>
              <a:rPr lang="en-US" dirty="0">
                <a:latin typeface="Times New Roman" panose="02020603050405020304" pitchFamily="18" charset="0"/>
                <a:cs typeface="Times New Roman" panose="02020603050405020304" pitchFamily="18" charset="0"/>
              </a:rPr>
              <a:t>The core of the system is the autoencoder, a type of artificial neural network consisting of an encoder and a decoder. The encoder compresses the input data (news articles) into a latent space representation, while the decoder reconstructs the original input from this representation.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Preprocessing: </a:t>
            </a:r>
            <a:r>
              <a:rPr lang="en-US" dirty="0">
                <a:latin typeface="Times New Roman" panose="02020603050405020304" pitchFamily="18" charset="0"/>
                <a:cs typeface="Times New Roman" panose="02020603050405020304" pitchFamily="18" charset="0"/>
              </a:rPr>
              <a:t>Data preprocessing techniques are applied to clean and prepare the input news articles for modeling. This may include tokenization, stemming or lemmatization, stop-word removal, and handling of special characters or formatting issues.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Strategy: </a:t>
            </a:r>
            <a:r>
              <a:rPr lang="en-US" dirty="0">
                <a:latin typeface="Times New Roman" panose="02020603050405020304" pitchFamily="18" charset="0"/>
                <a:cs typeface="Times New Roman" panose="02020603050405020304" pitchFamily="18" charset="0"/>
              </a:rPr>
              <a:t>The autoencoder is trained using a large corpus of labeled news articles, with genuine articles labeled as positive examples and fake articles labeled as negative examples. </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Hyperparameter Tuning: </a:t>
            </a:r>
            <a:r>
              <a:rPr lang="en-US" dirty="0">
                <a:latin typeface="Times New Roman" panose="02020603050405020304" pitchFamily="18" charset="0"/>
                <a:cs typeface="Times New Roman" panose="02020603050405020304" pitchFamily="18" charset="0"/>
              </a:rPr>
              <a:t>Various hyperparameters of the autoencoder model, such as the number of layers, layer sizes, learning rate, dropout rate, and activation functions, are tuned to optimize model performance. Techniques like grid search or random search may be employed to efficiently explore the hyperparameter space and identify optimal configurations.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854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GOBALA KRISHNAN B</cp:lastModifiedBy>
  <cp:revision>10</cp:revision>
  <dcterms:created xsi:type="dcterms:W3CDTF">2024-04-03T05:24:48Z</dcterms:created>
  <dcterms:modified xsi:type="dcterms:W3CDTF">2024-04-15T01:47:21Z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