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2" r:id="rId4"/>
  </p:sldMasterIdLst>
  <p:notesMasterIdLst>
    <p:notesMasterId r:id="rId13"/>
  </p:notesMasterIdLst>
  <p:handoutMasterIdLst>
    <p:handoutMasterId r:id="rId14"/>
  </p:handoutMasterIdLst>
  <p:sldIdLst>
    <p:sldId id="256" r:id="rId5"/>
    <p:sldId id="268" r:id="rId6"/>
    <p:sldId id="269" r:id="rId7"/>
    <p:sldId id="266" r:id="rId8"/>
    <p:sldId id="270" r:id="rId9"/>
    <p:sldId id="267"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atantra gupta" initials="sg" lastIdx="1" clrIdx="0">
    <p:extLst>
      <p:ext uri="{19B8F6BF-5375-455C-9EA6-DF929625EA0E}">
        <p15:presenceInfo xmlns:p15="http://schemas.microsoft.com/office/powerpoint/2012/main" userId="95d8bc312a4b9a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26" autoAdjust="0"/>
  </p:normalViewPr>
  <p:slideViewPr>
    <p:cSldViewPr snapToGrid="0">
      <p:cViewPr varScale="1">
        <p:scale>
          <a:sx n="72" d="100"/>
          <a:sy n="72" d="100"/>
        </p:scale>
        <p:origin x="82" y="31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03FD83-3573-4954-9A23-EBA4E59538A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83688302-1C96-4285-BEB6-F72A20898DBE}">
      <dgm:prSet/>
      <dgm:spPr/>
      <dgm:t>
        <a:bodyPr/>
        <a:lstStyle/>
        <a:p>
          <a:r>
            <a:rPr lang="en-IN" b="1" dirty="0"/>
            <a:t>LANGUAGE USED FOR THIS PROJECT</a:t>
          </a:r>
          <a:endParaRPr lang="en-IN" dirty="0"/>
        </a:p>
      </dgm:t>
    </dgm:pt>
    <dgm:pt modelId="{AB66B06E-8039-4ACD-82F7-774F0D967AB4}" type="parTrans" cxnId="{159BAEA8-F89B-4147-AE9C-BB8FE04E59AB}">
      <dgm:prSet/>
      <dgm:spPr/>
      <dgm:t>
        <a:bodyPr/>
        <a:lstStyle/>
        <a:p>
          <a:endParaRPr lang="en-IN"/>
        </a:p>
      </dgm:t>
    </dgm:pt>
    <dgm:pt modelId="{3281E50D-7E17-46A9-AE8D-2AD05B61FD1B}" type="sibTrans" cxnId="{159BAEA8-F89B-4147-AE9C-BB8FE04E59AB}">
      <dgm:prSet/>
      <dgm:spPr/>
      <dgm:t>
        <a:bodyPr/>
        <a:lstStyle/>
        <a:p>
          <a:endParaRPr lang="en-IN"/>
        </a:p>
      </dgm:t>
    </dgm:pt>
    <dgm:pt modelId="{F8BE321A-F5CE-49CE-90E5-8BB9CAD44A9E}" type="pres">
      <dgm:prSet presAssocID="{C403FD83-3573-4954-9A23-EBA4E59538A6}" presName="linearFlow" presStyleCnt="0">
        <dgm:presLayoutVars>
          <dgm:dir/>
          <dgm:resizeHandles val="exact"/>
        </dgm:presLayoutVars>
      </dgm:prSet>
      <dgm:spPr/>
    </dgm:pt>
    <dgm:pt modelId="{588C4BB9-6F89-411D-B628-E46F9E6A7AAC}" type="pres">
      <dgm:prSet presAssocID="{83688302-1C96-4285-BEB6-F72A20898DBE}" presName="composite" presStyleCnt="0"/>
      <dgm:spPr/>
    </dgm:pt>
    <dgm:pt modelId="{29673673-C0B3-48BF-A1AB-BBA7B0B2C131}" type="pres">
      <dgm:prSet presAssocID="{83688302-1C96-4285-BEB6-F72A20898DBE}" presName="imgShp" presStyleLbl="fgImgPlace1" presStyleIdx="0" presStyleCnt="1" custLinFactX="-97675" custLinFactNeighborX="-100000" custLinFactNeighborY="-116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B8EBEFA-EA45-4BB0-8127-A01C6F4DD081}" type="pres">
      <dgm:prSet presAssocID="{83688302-1C96-4285-BEB6-F72A20898DBE}" presName="txShp" presStyleLbl="node1" presStyleIdx="0" presStyleCnt="1" custScaleX="138286">
        <dgm:presLayoutVars>
          <dgm:bulletEnabled val="1"/>
        </dgm:presLayoutVars>
      </dgm:prSet>
      <dgm:spPr/>
    </dgm:pt>
  </dgm:ptLst>
  <dgm:cxnLst>
    <dgm:cxn modelId="{FB8C0960-6B5E-40B3-9A39-41C016C51A82}" type="presOf" srcId="{83688302-1C96-4285-BEB6-F72A20898DBE}" destId="{9B8EBEFA-EA45-4BB0-8127-A01C6F4DD081}" srcOrd="0" destOrd="0" presId="urn:microsoft.com/office/officeart/2005/8/layout/vList3"/>
    <dgm:cxn modelId="{7EE2649F-DFD8-4C67-9E4F-E13A7814911C}" type="presOf" srcId="{C403FD83-3573-4954-9A23-EBA4E59538A6}" destId="{F8BE321A-F5CE-49CE-90E5-8BB9CAD44A9E}" srcOrd="0" destOrd="0" presId="urn:microsoft.com/office/officeart/2005/8/layout/vList3"/>
    <dgm:cxn modelId="{159BAEA8-F89B-4147-AE9C-BB8FE04E59AB}" srcId="{C403FD83-3573-4954-9A23-EBA4E59538A6}" destId="{83688302-1C96-4285-BEB6-F72A20898DBE}" srcOrd="0" destOrd="0" parTransId="{AB66B06E-8039-4ACD-82F7-774F0D967AB4}" sibTransId="{3281E50D-7E17-46A9-AE8D-2AD05B61FD1B}"/>
    <dgm:cxn modelId="{198AA27F-942A-400E-8210-02CD365CEA2F}" type="presParOf" srcId="{F8BE321A-F5CE-49CE-90E5-8BB9CAD44A9E}" destId="{588C4BB9-6F89-411D-B628-E46F9E6A7AAC}" srcOrd="0" destOrd="0" presId="urn:microsoft.com/office/officeart/2005/8/layout/vList3"/>
    <dgm:cxn modelId="{8DF5CFD0-5E53-436E-97DD-E430116B60A4}" type="presParOf" srcId="{588C4BB9-6F89-411D-B628-E46F9E6A7AAC}" destId="{29673673-C0B3-48BF-A1AB-BBA7B0B2C131}" srcOrd="0" destOrd="0" presId="urn:microsoft.com/office/officeart/2005/8/layout/vList3"/>
    <dgm:cxn modelId="{F2E07592-687B-4BFC-A52D-586EADC338EA}" type="presParOf" srcId="{588C4BB9-6F89-411D-B628-E46F9E6A7AAC}" destId="{9B8EBEFA-EA45-4BB0-8127-A01C6F4DD0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22D605-93D1-42FA-8D92-5E8C7067269E}" type="doc">
      <dgm:prSet loTypeId="urn:microsoft.com/office/officeart/2008/layout/AlternatingHexagons" loCatId="list" qsTypeId="urn:microsoft.com/office/officeart/2005/8/quickstyle/3d7" qsCatId="3D" csTypeId="urn:microsoft.com/office/officeart/2005/8/colors/colorful1" csCatId="colorful" phldr="1"/>
      <dgm:spPr/>
      <dgm:t>
        <a:bodyPr/>
        <a:lstStyle/>
        <a:p>
          <a:endParaRPr lang="en-IN"/>
        </a:p>
      </dgm:t>
    </dgm:pt>
    <dgm:pt modelId="{8C9031D3-5009-4999-8B95-2BBE838C2EBF}">
      <dgm:prSet phldrT="[Text]" custT="1"/>
      <dgm:spPr/>
      <dgm:t>
        <a:bodyPr/>
        <a:lstStyle/>
        <a:p>
          <a:r>
            <a:rPr lang="en-IN" sz="1200" b="1" i="1" dirty="0">
              <a:latin typeface="Century Gothic" panose="020B0502020202020204" pitchFamily="34" charset="0"/>
            </a:rPr>
            <a:t>SPEECH RECOGNITION</a:t>
          </a:r>
        </a:p>
      </dgm:t>
    </dgm:pt>
    <dgm:pt modelId="{76F34D4E-B74E-4CF1-B537-DC1D86AEF04F}" type="parTrans" cxnId="{DE67D7E8-625B-4752-B708-A0F8EE0AB660}">
      <dgm:prSet/>
      <dgm:spPr/>
      <dgm:t>
        <a:bodyPr/>
        <a:lstStyle/>
        <a:p>
          <a:endParaRPr lang="en-IN"/>
        </a:p>
      </dgm:t>
    </dgm:pt>
    <dgm:pt modelId="{A0376F4D-0F5D-4B4A-9035-8EFF7BF1F900}" type="sibTrans" cxnId="{DE67D7E8-625B-4752-B708-A0F8EE0AB660}">
      <dgm:prSet/>
      <dgm:spPr/>
      <dgm:t>
        <a:bodyPr/>
        <a:lstStyle/>
        <a:p>
          <a:endParaRPr lang="en-IN"/>
        </a:p>
      </dgm:t>
    </dgm:pt>
    <dgm:pt modelId="{A1E8F596-37B3-4F5F-B54D-A1AE333F0745}">
      <dgm:prSet phldrT="[Text]" custT="1"/>
      <dgm:spPr/>
      <dgm:t>
        <a:bodyPr/>
        <a:lstStyle/>
        <a:p>
          <a:pPr algn="ctr"/>
          <a:r>
            <a:rPr lang="en-IN" sz="2000" b="1" dirty="0">
              <a:latin typeface="Century Gothic" panose="020B0502020202020204" pitchFamily="34" charset="0"/>
            </a:rPr>
            <a:t>PYTTSX3</a:t>
          </a:r>
          <a:endParaRPr lang="en-IN" sz="2400" b="1" dirty="0">
            <a:latin typeface="Century Gothic" panose="020B0502020202020204" pitchFamily="34" charset="0"/>
          </a:endParaRPr>
        </a:p>
      </dgm:t>
    </dgm:pt>
    <dgm:pt modelId="{907D418F-8A90-4027-982E-6CC8B79B4A0D}" type="parTrans" cxnId="{17AB0EEF-4CE6-4C7A-AE92-FD8477BB84BC}">
      <dgm:prSet/>
      <dgm:spPr/>
      <dgm:t>
        <a:bodyPr/>
        <a:lstStyle/>
        <a:p>
          <a:endParaRPr lang="en-IN"/>
        </a:p>
      </dgm:t>
    </dgm:pt>
    <dgm:pt modelId="{B7C9F774-6CE6-4DE5-B242-5CB9DBB255B9}" type="sibTrans" cxnId="{17AB0EEF-4CE6-4C7A-AE92-FD8477BB84BC}">
      <dgm:prSet/>
      <dgm:spPr/>
      <dgm:t>
        <a:bodyPr/>
        <a:lstStyle/>
        <a:p>
          <a:endParaRPr lang="en-IN"/>
        </a:p>
      </dgm:t>
    </dgm:pt>
    <dgm:pt modelId="{0D5BE7B8-920D-4EF7-824E-8F9B67B56A05}">
      <dgm:prSet phldrT="[Text]"/>
      <dgm:spPr/>
      <dgm:t>
        <a:bodyPr/>
        <a:lstStyle/>
        <a:p>
          <a:r>
            <a:rPr lang="en-IN" b="1" dirty="0">
              <a:latin typeface="Century Gothic" panose="020B0502020202020204" pitchFamily="34" charset="0"/>
            </a:rPr>
            <a:t>WIKIPEDIA</a:t>
          </a:r>
        </a:p>
      </dgm:t>
    </dgm:pt>
    <dgm:pt modelId="{9DDF9675-4E53-4D6D-BCDE-C565442AC5B4}" type="parTrans" cxnId="{FEF3F226-A911-4E8A-AC9C-5B19ED47DD1C}">
      <dgm:prSet/>
      <dgm:spPr/>
      <dgm:t>
        <a:bodyPr/>
        <a:lstStyle/>
        <a:p>
          <a:endParaRPr lang="en-IN"/>
        </a:p>
      </dgm:t>
    </dgm:pt>
    <dgm:pt modelId="{EAD97E4B-F808-4487-8FA5-88804CCFA7D7}" type="sibTrans" cxnId="{FEF3F226-A911-4E8A-AC9C-5B19ED47DD1C}">
      <dgm:prSet/>
      <dgm:spPr/>
      <dgm:t>
        <a:bodyPr/>
        <a:lstStyle/>
        <a:p>
          <a:endParaRPr lang="en-IN"/>
        </a:p>
      </dgm:t>
    </dgm:pt>
    <dgm:pt modelId="{50A8FFB1-5D9F-4605-94E0-7F9D2209BB8F}">
      <dgm:prSet phldrT="[Text]" custT="1"/>
      <dgm:spPr/>
      <dgm:t>
        <a:bodyPr/>
        <a:lstStyle/>
        <a:p>
          <a:pPr algn="ctr"/>
          <a:r>
            <a:rPr lang="en-IN" sz="1800" b="1" dirty="0">
              <a:latin typeface="Century Gothic" panose="020B0502020202020204" pitchFamily="34" charset="0"/>
            </a:rPr>
            <a:t>DATETIME</a:t>
          </a:r>
        </a:p>
      </dgm:t>
    </dgm:pt>
    <dgm:pt modelId="{6AB2431C-5CCD-4F43-BE1F-768568EF29E1}" type="parTrans" cxnId="{4566238E-F6B2-4BF9-AB6A-2A658ECBA45C}">
      <dgm:prSet/>
      <dgm:spPr/>
      <dgm:t>
        <a:bodyPr/>
        <a:lstStyle/>
        <a:p>
          <a:endParaRPr lang="en-IN"/>
        </a:p>
      </dgm:t>
    </dgm:pt>
    <dgm:pt modelId="{357C14BF-6CFF-404E-A50E-88D11A42D5FE}" type="sibTrans" cxnId="{4566238E-F6B2-4BF9-AB6A-2A658ECBA45C}">
      <dgm:prSet/>
      <dgm:spPr/>
      <dgm:t>
        <a:bodyPr/>
        <a:lstStyle/>
        <a:p>
          <a:endParaRPr lang="en-IN"/>
        </a:p>
      </dgm:t>
    </dgm:pt>
    <dgm:pt modelId="{EDAE878F-61C9-4BFD-A365-B138FEE0C0DB}">
      <dgm:prSet phldrT="[Text]" custT="1"/>
      <dgm:spPr/>
      <dgm:t>
        <a:bodyPr/>
        <a:lstStyle/>
        <a:p>
          <a:r>
            <a:rPr lang="en-IN" sz="1200" b="1" dirty="0">
              <a:latin typeface="Century Gothic" panose="020B0502020202020204" pitchFamily="34" charset="0"/>
            </a:rPr>
            <a:t>WEBBROWSER</a:t>
          </a:r>
        </a:p>
      </dgm:t>
    </dgm:pt>
    <dgm:pt modelId="{6FED4724-16BD-4C16-83C9-890BDD213168}" type="parTrans" cxnId="{7C01E118-1194-4885-A54B-B4849CC684A3}">
      <dgm:prSet/>
      <dgm:spPr/>
      <dgm:t>
        <a:bodyPr/>
        <a:lstStyle/>
        <a:p>
          <a:endParaRPr lang="en-IN"/>
        </a:p>
      </dgm:t>
    </dgm:pt>
    <dgm:pt modelId="{DEA91F2A-02A9-4B7D-AEA8-BD9BBC13F516}" type="sibTrans" cxnId="{7C01E118-1194-4885-A54B-B4849CC684A3}">
      <dgm:prSet/>
      <dgm:spPr/>
      <dgm:t>
        <a:bodyPr/>
        <a:lstStyle/>
        <a:p>
          <a:endParaRPr lang="en-IN"/>
        </a:p>
      </dgm:t>
    </dgm:pt>
    <dgm:pt modelId="{224118C1-989D-49C1-9E4B-455FB8DC0225}">
      <dgm:prSet phldrT="[Text]" custT="1"/>
      <dgm:spPr/>
      <dgm:t>
        <a:bodyPr/>
        <a:lstStyle/>
        <a:p>
          <a:pPr algn="r"/>
          <a:r>
            <a:rPr lang="en-IN" sz="3600" b="1" dirty="0">
              <a:latin typeface="Century Gothic" panose="020B0502020202020204" pitchFamily="34" charset="0"/>
            </a:rPr>
            <a:t>OS</a:t>
          </a:r>
          <a:endParaRPr lang="en-IN" sz="2800" b="1" dirty="0">
            <a:latin typeface="Century Gothic" panose="020B0502020202020204" pitchFamily="34" charset="0"/>
          </a:endParaRPr>
        </a:p>
      </dgm:t>
    </dgm:pt>
    <dgm:pt modelId="{2D943B29-BFD6-4116-A135-5AEC3A5C851C}" type="parTrans" cxnId="{2F85E94C-0F88-46A1-A915-D1F9FB0D7A25}">
      <dgm:prSet/>
      <dgm:spPr/>
      <dgm:t>
        <a:bodyPr/>
        <a:lstStyle/>
        <a:p>
          <a:endParaRPr lang="en-IN"/>
        </a:p>
      </dgm:t>
    </dgm:pt>
    <dgm:pt modelId="{8DFA4C14-5650-4FE8-880A-180CFDA8489F}" type="sibTrans" cxnId="{2F85E94C-0F88-46A1-A915-D1F9FB0D7A25}">
      <dgm:prSet/>
      <dgm:spPr/>
      <dgm:t>
        <a:bodyPr/>
        <a:lstStyle/>
        <a:p>
          <a:endParaRPr lang="en-IN"/>
        </a:p>
      </dgm:t>
    </dgm:pt>
    <dgm:pt modelId="{1E6F9FE1-9269-4935-889A-D2C14FF82162}" type="pres">
      <dgm:prSet presAssocID="{C522D605-93D1-42FA-8D92-5E8C7067269E}" presName="Name0" presStyleCnt="0">
        <dgm:presLayoutVars>
          <dgm:chMax/>
          <dgm:chPref/>
          <dgm:dir/>
          <dgm:animLvl val="lvl"/>
        </dgm:presLayoutVars>
      </dgm:prSet>
      <dgm:spPr/>
    </dgm:pt>
    <dgm:pt modelId="{424CF9D4-D94C-4CB7-9A10-FE99CD00327F}" type="pres">
      <dgm:prSet presAssocID="{8C9031D3-5009-4999-8B95-2BBE838C2EBF}" presName="composite" presStyleCnt="0"/>
      <dgm:spPr/>
    </dgm:pt>
    <dgm:pt modelId="{E10C57C5-F22D-4E92-8D45-B4BE76BDC70F}" type="pres">
      <dgm:prSet presAssocID="{8C9031D3-5009-4999-8B95-2BBE838C2EBF}" presName="Parent1" presStyleLbl="node1" presStyleIdx="0" presStyleCnt="6" custLinFactNeighborX="3816" custLinFactNeighborY="-3320">
        <dgm:presLayoutVars>
          <dgm:chMax val="1"/>
          <dgm:chPref val="1"/>
          <dgm:bulletEnabled val="1"/>
        </dgm:presLayoutVars>
      </dgm:prSet>
      <dgm:spPr/>
    </dgm:pt>
    <dgm:pt modelId="{48520914-09A5-4FD0-AB42-394D56FAED99}" type="pres">
      <dgm:prSet presAssocID="{8C9031D3-5009-4999-8B95-2BBE838C2EBF}" presName="Childtext1" presStyleLbl="revTx" presStyleIdx="0" presStyleCnt="3" custLinFactX="-71520" custLinFactNeighborX="-100000" custLinFactNeighborY="6621">
        <dgm:presLayoutVars>
          <dgm:chMax val="0"/>
          <dgm:chPref val="0"/>
          <dgm:bulletEnabled val="1"/>
        </dgm:presLayoutVars>
      </dgm:prSet>
      <dgm:spPr/>
    </dgm:pt>
    <dgm:pt modelId="{90F01D33-260F-4F32-A126-E5291C441B44}" type="pres">
      <dgm:prSet presAssocID="{8C9031D3-5009-4999-8B95-2BBE838C2EBF}" presName="BalanceSpacing" presStyleCnt="0"/>
      <dgm:spPr/>
    </dgm:pt>
    <dgm:pt modelId="{99626DC8-41F3-4511-BA51-2542DD4833E4}" type="pres">
      <dgm:prSet presAssocID="{8C9031D3-5009-4999-8B95-2BBE838C2EBF}" presName="BalanceSpacing1" presStyleCnt="0"/>
      <dgm:spPr/>
    </dgm:pt>
    <dgm:pt modelId="{1067C89F-1CA2-4F9D-BFB6-87F84324C4C5}" type="pres">
      <dgm:prSet presAssocID="{A0376F4D-0F5D-4B4A-9035-8EFF7BF1F900}" presName="Accent1Text" presStyleLbl="node1" presStyleIdx="1" presStyleCnt="6" custLinFactNeighborX="1780" custLinFactNeighborY="-474"/>
      <dgm:spPr/>
    </dgm:pt>
    <dgm:pt modelId="{CB48F8AB-7BE2-45D5-8C5B-5D2A0C1C5AFA}" type="pres">
      <dgm:prSet presAssocID="{A0376F4D-0F5D-4B4A-9035-8EFF7BF1F900}" presName="spaceBetweenRectangles" presStyleCnt="0"/>
      <dgm:spPr/>
    </dgm:pt>
    <dgm:pt modelId="{3131E727-60FA-4C1B-833C-77F15BB424EB}" type="pres">
      <dgm:prSet presAssocID="{0D5BE7B8-920D-4EF7-824E-8F9B67B56A05}" presName="composite" presStyleCnt="0"/>
      <dgm:spPr/>
    </dgm:pt>
    <dgm:pt modelId="{F5AB08B6-323F-403F-87CA-379084BD5631}" type="pres">
      <dgm:prSet presAssocID="{0D5BE7B8-920D-4EF7-824E-8F9B67B56A05}" presName="Parent1" presStyleLbl="node1" presStyleIdx="2" presStyleCnt="6">
        <dgm:presLayoutVars>
          <dgm:chMax val="1"/>
          <dgm:chPref val="1"/>
          <dgm:bulletEnabled val="1"/>
        </dgm:presLayoutVars>
      </dgm:prSet>
      <dgm:spPr/>
    </dgm:pt>
    <dgm:pt modelId="{90A1AE60-2B5A-40F5-8BB2-B9527A65DE7C}" type="pres">
      <dgm:prSet presAssocID="{0D5BE7B8-920D-4EF7-824E-8F9B67B56A05}" presName="Childtext1" presStyleLbl="revTx" presStyleIdx="1" presStyleCnt="3" custLinFactX="79583" custLinFactNeighborX="100000" custLinFactNeighborY="0">
        <dgm:presLayoutVars>
          <dgm:chMax val="0"/>
          <dgm:chPref val="0"/>
          <dgm:bulletEnabled val="1"/>
        </dgm:presLayoutVars>
      </dgm:prSet>
      <dgm:spPr/>
    </dgm:pt>
    <dgm:pt modelId="{AB4CBAE4-B7FD-4879-86F7-55DFC5AA6092}" type="pres">
      <dgm:prSet presAssocID="{0D5BE7B8-920D-4EF7-824E-8F9B67B56A05}" presName="BalanceSpacing" presStyleCnt="0"/>
      <dgm:spPr/>
    </dgm:pt>
    <dgm:pt modelId="{778903BF-3342-4677-B057-E5391AA8B0A0}" type="pres">
      <dgm:prSet presAssocID="{0D5BE7B8-920D-4EF7-824E-8F9B67B56A05}" presName="BalanceSpacing1" presStyleCnt="0"/>
      <dgm:spPr/>
    </dgm:pt>
    <dgm:pt modelId="{0F1F5233-5FCE-4092-9E79-A66E1BFB570A}" type="pres">
      <dgm:prSet presAssocID="{EAD97E4B-F808-4487-8FA5-88804CCFA7D7}" presName="Accent1Text" presStyleLbl="node1" presStyleIdx="3" presStyleCnt="6"/>
      <dgm:spPr/>
    </dgm:pt>
    <dgm:pt modelId="{5F8CFDF2-6CEC-49AF-81FB-DA171D8C16CA}" type="pres">
      <dgm:prSet presAssocID="{EAD97E4B-F808-4487-8FA5-88804CCFA7D7}" presName="spaceBetweenRectangles" presStyleCnt="0"/>
      <dgm:spPr/>
    </dgm:pt>
    <dgm:pt modelId="{C1C5E957-F17F-4B91-A7D9-204607396672}" type="pres">
      <dgm:prSet presAssocID="{EDAE878F-61C9-4BFD-A365-B138FEE0C0DB}" presName="composite" presStyleCnt="0"/>
      <dgm:spPr/>
    </dgm:pt>
    <dgm:pt modelId="{334B4B78-5F34-44BE-B259-9DBA2747F125}" type="pres">
      <dgm:prSet presAssocID="{EDAE878F-61C9-4BFD-A365-B138FEE0C0DB}" presName="Parent1" presStyleLbl="node1" presStyleIdx="4" presStyleCnt="6">
        <dgm:presLayoutVars>
          <dgm:chMax val="1"/>
          <dgm:chPref val="1"/>
          <dgm:bulletEnabled val="1"/>
        </dgm:presLayoutVars>
      </dgm:prSet>
      <dgm:spPr/>
    </dgm:pt>
    <dgm:pt modelId="{B8EE4464-8040-4F25-9310-DD0DDA1AFB5C}" type="pres">
      <dgm:prSet presAssocID="{EDAE878F-61C9-4BFD-A365-B138FEE0C0DB}" presName="Childtext1" presStyleLbl="revTx" presStyleIdx="2" presStyleCnt="3" custLinFactX="-100000" custLinFactNeighborX="-105234" custLinFactNeighborY="-3162">
        <dgm:presLayoutVars>
          <dgm:chMax val="0"/>
          <dgm:chPref val="0"/>
          <dgm:bulletEnabled val="1"/>
        </dgm:presLayoutVars>
      </dgm:prSet>
      <dgm:spPr/>
    </dgm:pt>
    <dgm:pt modelId="{997006C2-8150-4249-AB79-051EBAA47066}" type="pres">
      <dgm:prSet presAssocID="{EDAE878F-61C9-4BFD-A365-B138FEE0C0DB}" presName="BalanceSpacing" presStyleCnt="0"/>
      <dgm:spPr/>
    </dgm:pt>
    <dgm:pt modelId="{65EB7E1B-28FB-4222-B5EF-B94B93DF77E4}" type="pres">
      <dgm:prSet presAssocID="{EDAE878F-61C9-4BFD-A365-B138FEE0C0DB}" presName="BalanceSpacing1" presStyleCnt="0"/>
      <dgm:spPr/>
    </dgm:pt>
    <dgm:pt modelId="{FDE6AD6B-F1DE-4567-B695-971A08C15634}" type="pres">
      <dgm:prSet presAssocID="{DEA91F2A-02A9-4B7D-AEA8-BD9BBC13F516}" presName="Accent1Text" presStyleLbl="node1" presStyleIdx="5" presStyleCnt="6" custLinFactNeighborX="-545" custLinFactNeighborY="948"/>
      <dgm:spPr/>
    </dgm:pt>
  </dgm:ptLst>
  <dgm:cxnLst>
    <dgm:cxn modelId="{1C233A02-DF4A-4DA8-93A7-5A32193B1C17}" type="presOf" srcId="{EDAE878F-61C9-4BFD-A365-B138FEE0C0DB}" destId="{334B4B78-5F34-44BE-B259-9DBA2747F125}" srcOrd="0" destOrd="0" presId="urn:microsoft.com/office/officeart/2008/layout/AlternatingHexagons"/>
    <dgm:cxn modelId="{7C01E118-1194-4885-A54B-B4849CC684A3}" srcId="{C522D605-93D1-42FA-8D92-5E8C7067269E}" destId="{EDAE878F-61C9-4BFD-A365-B138FEE0C0DB}" srcOrd="2" destOrd="0" parTransId="{6FED4724-16BD-4C16-83C9-890BDD213168}" sibTransId="{DEA91F2A-02A9-4B7D-AEA8-BD9BBC13F516}"/>
    <dgm:cxn modelId="{FEF3F226-A911-4E8A-AC9C-5B19ED47DD1C}" srcId="{C522D605-93D1-42FA-8D92-5E8C7067269E}" destId="{0D5BE7B8-920D-4EF7-824E-8F9B67B56A05}" srcOrd="1" destOrd="0" parTransId="{9DDF9675-4E53-4D6D-BCDE-C565442AC5B4}" sibTransId="{EAD97E4B-F808-4487-8FA5-88804CCFA7D7}"/>
    <dgm:cxn modelId="{1F12C149-C4BC-4FD8-BE73-E7485632B415}" type="presOf" srcId="{A0376F4D-0F5D-4B4A-9035-8EFF7BF1F900}" destId="{1067C89F-1CA2-4F9D-BFB6-87F84324C4C5}" srcOrd="0" destOrd="0" presId="urn:microsoft.com/office/officeart/2008/layout/AlternatingHexagons"/>
    <dgm:cxn modelId="{2F85E94C-0F88-46A1-A915-D1F9FB0D7A25}" srcId="{EDAE878F-61C9-4BFD-A365-B138FEE0C0DB}" destId="{224118C1-989D-49C1-9E4B-455FB8DC0225}" srcOrd="0" destOrd="0" parTransId="{2D943B29-BFD6-4116-A135-5AEC3A5C851C}" sibTransId="{8DFA4C14-5650-4FE8-880A-180CFDA8489F}"/>
    <dgm:cxn modelId="{635B107C-BEDF-4759-BF25-593B9C0140C3}" type="presOf" srcId="{EAD97E4B-F808-4487-8FA5-88804CCFA7D7}" destId="{0F1F5233-5FCE-4092-9E79-A66E1BFB570A}" srcOrd="0" destOrd="0" presId="urn:microsoft.com/office/officeart/2008/layout/AlternatingHexagons"/>
    <dgm:cxn modelId="{7D0C2980-9513-44EE-9D7B-E2FA68FB4878}" type="presOf" srcId="{224118C1-989D-49C1-9E4B-455FB8DC0225}" destId="{B8EE4464-8040-4F25-9310-DD0DDA1AFB5C}" srcOrd="0" destOrd="0" presId="urn:microsoft.com/office/officeart/2008/layout/AlternatingHexagons"/>
    <dgm:cxn modelId="{4566238E-F6B2-4BF9-AB6A-2A658ECBA45C}" srcId="{0D5BE7B8-920D-4EF7-824E-8F9B67B56A05}" destId="{50A8FFB1-5D9F-4605-94E0-7F9D2209BB8F}" srcOrd="0" destOrd="0" parTransId="{6AB2431C-5CCD-4F43-BE1F-768568EF29E1}" sibTransId="{357C14BF-6CFF-404E-A50E-88D11A42D5FE}"/>
    <dgm:cxn modelId="{56FF77B5-9CA5-4E9C-A388-C9115D5BC4FE}" type="presOf" srcId="{A1E8F596-37B3-4F5F-B54D-A1AE333F0745}" destId="{48520914-09A5-4FD0-AB42-394D56FAED99}" srcOrd="0" destOrd="0" presId="urn:microsoft.com/office/officeart/2008/layout/AlternatingHexagons"/>
    <dgm:cxn modelId="{78CD0BBC-0912-48E4-A3EF-66A5A6EF1FF5}" type="presOf" srcId="{50A8FFB1-5D9F-4605-94E0-7F9D2209BB8F}" destId="{90A1AE60-2B5A-40F5-8BB2-B9527A65DE7C}" srcOrd="0" destOrd="0" presId="urn:microsoft.com/office/officeart/2008/layout/AlternatingHexagons"/>
    <dgm:cxn modelId="{10ECC6C4-2BAB-41DF-9A5A-D73CF22DABA9}" type="presOf" srcId="{C522D605-93D1-42FA-8D92-5E8C7067269E}" destId="{1E6F9FE1-9269-4935-889A-D2C14FF82162}" srcOrd="0" destOrd="0" presId="urn:microsoft.com/office/officeart/2008/layout/AlternatingHexagons"/>
    <dgm:cxn modelId="{93C40EC5-DA0B-4DE9-B633-A82AC068372E}" type="presOf" srcId="{DEA91F2A-02A9-4B7D-AEA8-BD9BBC13F516}" destId="{FDE6AD6B-F1DE-4567-B695-971A08C15634}" srcOrd="0" destOrd="0" presId="urn:microsoft.com/office/officeart/2008/layout/AlternatingHexagons"/>
    <dgm:cxn modelId="{E5BED6D9-FAB6-4BD8-95FE-D576EAC29C07}" type="presOf" srcId="{8C9031D3-5009-4999-8B95-2BBE838C2EBF}" destId="{E10C57C5-F22D-4E92-8D45-B4BE76BDC70F}" srcOrd="0" destOrd="0" presId="urn:microsoft.com/office/officeart/2008/layout/AlternatingHexagons"/>
    <dgm:cxn modelId="{DE67D7E8-625B-4752-B708-A0F8EE0AB660}" srcId="{C522D605-93D1-42FA-8D92-5E8C7067269E}" destId="{8C9031D3-5009-4999-8B95-2BBE838C2EBF}" srcOrd="0" destOrd="0" parTransId="{76F34D4E-B74E-4CF1-B537-DC1D86AEF04F}" sibTransId="{A0376F4D-0F5D-4B4A-9035-8EFF7BF1F900}"/>
    <dgm:cxn modelId="{17AB0EEF-4CE6-4C7A-AE92-FD8477BB84BC}" srcId="{8C9031D3-5009-4999-8B95-2BBE838C2EBF}" destId="{A1E8F596-37B3-4F5F-B54D-A1AE333F0745}" srcOrd="0" destOrd="0" parTransId="{907D418F-8A90-4027-982E-6CC8B79B4A0D}" sibTransId="{B7C9F774-6CE6-4DE5-B242-5CB9DBB255B9}"/>
    <dgm:cxn modelId="{FE7A41FA-A53A-438A-9515-DE01ECB71FFC}" type="presOf" srcId="{0D5BE7B8-920D-4EF7-824E-8F9B67B56A05}" destId="{F5AB08B6-323F-403F-87CA-379084BD5631}" srcOrd="0" destOrd="0" presId="urn:microsoft.com/office/officeart/2008/layout/AlternatingHexagons"/>
    <dgm:cxn modelId="{51777F26-928E-4CA3-A215-6A87A78E59B5}" type="presParOf" srcId="{1E6F9FE1-9269-4935-889A-D2C14FF82162}" destId="{424CF9D4-D94C-4CB7-9A10-FE99CD00327F}" srcOrd="0" destOrd="0" presId="urn:microsoft.com/office/officeart/2008/layout/AlternatingHexagons"/>
    <dgm:cxn modelId="{58FD8404-8627-4917-9115-F709F9DBBADF}" type="presParOf" srcId="{424CF9D4-D94C-4CB7-9A10-FE99CD00327F}" destId="{E10C57C5-F22D-4E92-8D45-B4BE76BDC70F}" srcOrd="0" destOrd="0" presId="urn:microsoft.com/office/officeart/2008/layout/AlternatingHexagons"/>
    <dgm:cxn modelId="{6595EA8E-EFD5-4C38-9CB1-1C25E91EEAA7}" type="presParOf" srcId="{424CF9D4-D94C-4CB7-9A10-FE99CD00327F}" destId="{48520914-09A5-4FD0-AB42-394D56FAED99}" srcOrd="1" destOrd="0" presId="urn:microsoft.com/office/officeart/2008/layout/AlternatingHexagons"/>
    <dgm:cxn modelId="{4A7E2868-F97F-48F1-ABD0-39E8CC7511E5}" type="presParOf" srcId="{424CF9D4-D94C-4CB7-9A10-FE99CD00327F}" destId="{90F01D33-260F-4F32-A126-E5291C441B44}" srcOrd="2" destOrd="0" presId="urn:microsoft.com/office/officeart/2008/layout/AlternatingHexagons"/>
    <dgm:cxn modelId="{D3D22789-73F4-4FF0-8BEA-B2C8C9ACB236}" type="presParOf" srcId="{424CF9D4-D94C-4CB7-9A10-FE99CD00327F}" destId="{99626DC8-41F3-4511-BA51-2542DD4833E4}" srcOrd="3" destOrd="0" presId="urn:microsoft.com/office/officeart/2008/layout/AlternatingHexagons"/>
    <dgm:cxn modelId="{68199159-B224-412B-8D33-235B4FA0B6A0}" type="presParOf" srcId="{424CF9D4-D94C-4CB7-9A10-FE99CD00327F}" destId="{1067C89F-1CA2-4F9D-BFB6-87F84324C4C5}" srcOrd="4" destOrd="0" presId="urn:microsoft.com/office/officeart/2008/layout/AlternatingHexagons"/>
    <dgm:cxn modelId="{99229AB4-12C1-4173-B9AB-B91D66F089DF}" type="presParOf" srcId="{1E6F9FE1-9269-4935-889A-D2C14FF82162}" destId="{CB48F8AB-7BE2-45D5-8C5B-5D2A0C1C5AFA}" srcOrd="1" destOrd="0" presId="urn:microsoft.com/office/officeart/2008/layout/AlternatingHexagons"/>
    <dgm:cxn modelId="{D26BA155-FDA6-4028-9A9B-888222EBEB08}" type="presParOf" srcId="{1E6F9FE1-9269-4935-889A-D2C14FF82162}" destId="{3131E727-60FA-4C1B-833C-77F15BB424EB}" srcOrd="2" destOrd="0" presId="urn:microsoft.com/office/officeart/2008/layout/AlternatingHexagons"/>
    <dgm:cxn modelId="{B436EE1C-8F53-4237-A0BF-F78C01F63355}" type="presParOf" srcId="{3131E727-60FA-4C1B-833C-77F15BB424EB}" destId="{F5AB08B6-323F-403F-87CA-379084BD5631}" srcOrd="0" destOrd="0" presId="urn:microsoft.com/office/officeart/2008/layout/AlternatingHexagons"/>
    <dgm:cxn modelId="{92EE9423-8058-4C78-90DB-9260B5590FE3}" type="presParOf" srcId="{3131E727-60FA-4C1B-833C-77F15BB424EB}" destId="{90A1AE60-2B5A-40F5-8BB2-B9527A65DE7C}" srcOrd="1" destOrd="0" presId="urn:microsoft.com/office/officeart/2008/layout/AlternatingHexagons"/>
    <dgm:cxn modelId="{89D3C49A-B614-44E5-A0C4-0C2B2C627429}" type="presParOf" srcId="{3131E727-60FA-4C1B-833C-77F15BB424EB}" destId="{AB4CBAE4-B7FD-4879-86F7-55DFC5AA6092}" srcOrd="2" destOrd="0" presId="urn:microsoft.com/office/officeart/2008/layout/AlternatingHexagons"/>
    <dgm:cxn modelId="{E4CC7AE6-63BC-4FB5-9C8B-6E465629E410}" type="presParOf" srcId="{3131E727-60FA-4C1B-833C-77F15BB424EB}" destId="{778903BF-3342-4677-B057-E5391AA8B0A0}" srcOrd="3" destOrd="0" presId="urn:microsoft.com/office/officeart/2008/layout/AlternatingHexagons"/>
    <dgm:cxn modelId="{17AE2BAC-08E3-4C66-841E-1DEEC87BCDA1}" type="presParOf" srcId="{3131E727-60FA-4C1B-833C-77F15BB424EB}" destId="{0F1F5233-5FCE-4092-9E79-A66E1BFB570A}" srcOrd="4" destOrd="0" presId="urn:microsoft.com/office/officeart/2008/layout/AlternatingHexagons"/>
    <dgm:cxn modelId="{EDF8177B-F940-46B5-AAEF-E5E9ECEAE1CE}" type="presParOf" srcId="{1E6F9FE1-9269-4935-889A-D2C14FF82162}" destId="{5F8CFDF2-6CEC-49AF-81FB-DA171D8C16CA}" srcOrd="3" destOrd="0" presId="urn:microsoft.com/office/officeart/2008/layout/AlternatingHexagons"/>
    <dgm:cxn modelId="{41E4B932-5AD1-4548-915E-868697A4F053}" type="presParOf" srcId="{1E6F9FE1-9269-4935-889A-D2C14FF82162}" destId="{C1C5E957-F17F-4B91-A7D9-204607396672}" srcOrd="4" destOrd="0" presId="urn:microsoft.com/office/officeart/2008/layout/AlternatingHexagons"/>
    <dgm:cxn modelId="{BA987C5B-09C0-41C5-BF42-5024380EFA90}" type="presParOf" srcId="{C1C5E957-F17F-4B91-A7D9-204607396672}" destId="{334B4B78-5F34-44BE-B259-9DBA2747F125}" srcOrd="0" destOrd="0" presId="urn:microsoft.com/office/officeart/2008/layout/AlternatingHexagons"/>
    <dgm:cxn modelId="{E0616E83-5696-44F2-9E8E-724F9559C75F}" type="presParOf" srcId="{C1C5E957-F17F-4B91-A7D9-204607396672}" destId="{B8EE4464-8040-4F25-9310-DD0DDA1AFB5C}" srcOrd="1" destOrd="0" presId="urn:microsoft.com/office/officeart/2008/layout/AlternatingHexagons"/>
    <dgm:cxn modelId="{5492F37E-B27D-47EF-A6C1-11D5CFA6EDDD}" type="presParOf" srcId="{C1C5E957-F17F-4B91-A7D9-204607396672}" destId="{997006C2-8150-4249-AB79-051EBAA47066}" srcOrd="2" destOrd="0" presId="urn:microsoft.com/office/officeart/2008/layout/AlternatingHexagons"/>
    <dgm:cxn modelId="{2D2006A0-07A6-4414-B438-16DBBC265EDD}" type="presParOf" srcId="{C1C5E957-F17F-4B91-A7D9-204607396672}" destId="{65EB7E1B-28FB-4222-B5EF-B94B93DF77E4}" srcOrd="3" destOrd="0" presId="urn:microsoft.com/office/officeart/2008/layout/AlternatingHexagons"/>
    <dgm:cxn modelId="{9336C755-2E25-40BF-984E-A10DCBA46F72}" type="presParOf" srcId="{C1C5E957-F17F-4B91-A7D9-204607396672}" destId="{FDE6AD6B-F1DE-4567-B695-971A08C15634}"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292ED0-1DBF-40AC-AED5-AB8A9DACB7DF}" type="doc">
      <dgm:prSet loTypeId="urn:microsoft.com/office/officeart/2005/8/layout/vList2" loCatId="list" qsTypeId="urn:microsoft.com/office/officeart/2005/8/quickstyle/3d6" qsCatId="3D" csTypeId="urn:microsoft.com/office/officeart/2005/8/colors/accent0_3" csCatId="mainScheme" phldr="1"/>
      <dgm:spPr/>
      <dgm:t>
        <a:bodyPr/>
        <a:lstStyle/>
        <a:p>
          <a:endParaRPr lang="en-IN"/>
        </a:p>
      </dgm:t>
    </dgm:pt>
    <dgm:pt modelId="{E530FA20-4374-4605-B275-2F24E4AADF0D}">
      <dgm:prSet/>
      <dgm:spPr/>
      <dgm:t>
        <a:bodyPr/>
        <a:lstStyle/>
        <a:p>
          <a:r>
            <a:rPr lang="en-IN" b="1" dirty="0"/>
            <a:t>ADVANTAGES AND DISADVANTAGES OF SPEECH RECOGNITION</a:t>
          </a:r>
          <a:endParaRPr lang="en-IN" dirty="0"/>
        </a:p>
      </dgm:t>
    </dgm:pt>
    <dgm:pt modelId="{705B16B7-D842-4A5C-BC52-089B08934745}" type="parTrans" cxnId="{CFE8AD8C-8910-45E3-822E-8B8C02584C25}">
      <dgm:prSet/>
      <dgm:spPr/>
      <dgm:t>
        <a:bodyPr/>
        <a:lstStyle/>
        <a:p>
          <a:endParaRPr lang="en-IN"/>
        </a:p>
      </dgm:t>
    </dgm:pt>
    <dgm:pt modelId="{EC6A49FF-578E-49ED-8FC1-807CA06ED96A}" type="sibTrans" cxnId="{CFE8AD8C-8910-45E3-822E-8B8C02584C25}">
      <dgm:prSet/>
      <dgm:spPr/>
      <dgm:t>
        <a:bodyPr/>
        <a:lstStyle/>
        <a:p>
          <a:endParaRPr lang="en-IN"/>
        </a:p>
      </dgm:t>
    </dgm:pt>
    <dgm:pt modelId="{E2F3738C-F66F-42A6-BCAD-4D9CD97BA227}" type="pres">
      <dgm:prSet presAssocID="{88292ED0-1DBF-40AC-AED5-AB8A9DACB7DF}" presName="linear" presStyleCnt="0">
        <dgm:presLayoutVars>
          <dgm:animLvl val="lvl"/>
          <dgm:resizeHandles val="exact"/>
        </dgm:presLayoutVars>
      </dgm:prSet>
      <dgm:spPr/>
    </dgm:pt>
    <dgm:pt modelId="{6FF17B58-57A7-410D-ADF5-70AB8F97C353}" type="pres">
      <dgm:prSet presAssocID="{E530FA20-4374-4605-B275-2F24E4AADF0D}" presName="parentText" presStyleLbl="node1" presStyleIdx="0" presStyleCnt="1">
        <dgm:presLayoutVars>
          <dgm:chMax val="0"/>
          <dgm:bulletEnabled val="1"/>
        </dgm:presLayoutVars>
      </dgm:prSet>
      <dgm:spPr/>
    </dgm:pt>
  </dgm:ptLst>
  <dgm:cxnLst>
    <dgm:cxn modelId="{FE982882-B997-48E9-979D-432BEBD604BF}" type="presOf" srcId="{88292ED0-1DBF-40AC-AED5-AB8A9DACB7DF}" destId="{E2F3738C-F66F-42A6-BCAD-4D9CD97BA227}" srcOrd="0" destOrd="0" presId="urn:microsoft.com/office/officeart/2005/8/layout/vList2"/>
    <dgm:cxn modelId="{CFE8AD8C-8910-45E3-822E-8B8C02584C25}" srcId="{88292ED0-1DBF-40AC-AED5-AB8A9DACB7DF}" destId="{E530FA20-4374-4605-B275-2F24E4AADF0D}" srcOrd="0" destOrd="0" parTransId="{705B16B7-D842-4A5C-BC52-089B08934745}" sibTransId="{EC6A49FF-578E-49ED-8FC1-807CA06ED96A}"/>
    <dgm:cxn modelId="{F5AE14D4-8885-4E8C-B350-49BD96E96E8E}" type="presOf" srcId="{E530FA20-4374-4605-B275-2F24E4AADF0D}" destId="{6FF17B58-57A7-410D-ADF5-70AB8F97C353}" srcOrd="0" destOrd="0" presId="urn:microsoft.com/office/officeart/2005/8/layout/vList2"/>
    <dgm:cxn modelId="{7B7F80CE-68D1-4A87-88E9-E29690AD3F50}" type="presParOf" srcId="{E2F3738C-F66F-42A6-BCAD-4D9CD97BA227}" destId="{6FF17B58-57A7-410D-ADF5-70AB8F97C35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86F32C-7E9C-4F6E-AF17-1AD9B785F01C}" type="doc">
      <dgm:prSet loTypeId="urn:microsoft.com/office/officeart/2005/8/layout/vList5" loCatId="list" qsTypeId="urn:microsoft.com/office/officeart/2005/8/quickstyle/3d9" qsCatId="3D" csTypeId="urn:microsoft.com/office/officeart/2005/8/colors/accent6_5" csCatId="accent6" phldr="1"/>
      <dgm:spPr/>
      <dgm:t>
        <a:bodyPr/>
        <a:lstStyle/>
        <a:p>
          <a:endParaRPr lang="en-IN"/>
        </a:p>
      </dgm:t>
    </dgm:pt>
    <dgm:pt modelId="{9CE21DA0-F392-4EF2-A783-AE1280763748}">
      <dgm:prSet/>
      <dgm:spPr/>
      <dgm:t>
        <a:bodyPr/>
        <a:lstStyle/>
        <a:p>
          <a:r>
            <a:rPr lang="en-IN" b="0" dirty="0">
              <a:solidFill>
                <a:schemeClr val="tx1"/>
              </a:solidFill>
            </a:rPr>
            <a:t>ADVANTAGES</a:t>
          </a:r>
          <a:endParaRPr lang="en-IN" dirty="0">
            <a:solidFill>
              <a:schemeClr val="tx1"/>
            </a:solidFill>
          </a:endParaRPr>
        </a:p>
      </dgm:t>
    </dgm:pt>
    <dgm:pt modelId="{69A9F479-3803-4442-9A9E-42838CB6DF93}" type="parTrans" cxnId="{F99D7BBF-7B36-47E7-B17A-282034A48A5A}">
      <dgm:prSet/>
      <dgm:spPr/>
      <dgm:t>
        <a:bodyPr/>
        <a:lstStyle/>
        <a:p>
          <a:endParaRPr lang="en-IN"/>
        </a:p>
      </dgm:t>
    </dgm:pt>
    <dgm:pt modelId="{3ADA98CC-BC67-477B-865D-6F8631D6489F}" type="sibTrans" cxnId="{F99D7BBF-7B36-47E7-B17A-282034A48A5A}">
      <dgm:prSet/>
      <dgm:spPr/>
      <dgm:t>
        <a:bodyPr/>
        <a:lstStyle/>
        <a:p>
          <a:endParaRPr lang="en-IN"/>
        </a:p>
      </dgm:t>
    </dgm:pt>
    <dgm:pt modelId="{6A3A3239-5648-40D6-86BF-5298D98221EE}" type="pres">
      <dgm:prSet presAssocID="{A886F32C-7E9C-4F6E-AF17-1AD9B785F01C}" presName="Name0" presStyleCnt="0">
        <dgm:presLayoutVars>
          <dgm:dir/>
          <dgm:animLvl val="lvl"/>
          <dgm:resizeHandles val="exact"/>
        </dgm:presLayoutVars>
      </dgm:prSet>
      <dgm:spPr/>
    </dgm:pt>
    <dgm:pt modelId="{9D4C28D9-567C-4AFC-89E6-5B97804A6B67}" type="pres">
      <dgm:prSet presAssocID="{9CE21DA0-F392-4EF2-A783-AE1280763748}" presName="linNode" presStyleCnt="0"/>
      <dgm:spPr/>
    </dgm:pt>
    <dgm:pt modelId="{3F16D5F4-AE93-4A44-92C2-FB0AA66B93E1}" type="pres">
      <dgm:prSet presAssocID="{9CE21DA0-F392-4EF2-A783-AE1280763748}" presName="parentText" presStyleLbl="node1" presStyleIdx="0" presStyleCnt="1">
        <dgm:presLayoutVars>
          <dgm:chMax val="1"/>
          <dgm:bulletEnabled val="1"/>
        </dgm:presLayoutVars>
      </dgm:prSet>
      <dgm:spPr/>
    </dgm:pt>
  </dgm:ptLst>
  <dgm:cxnLst>
    <dgm:cxn modelId="{8700433B-7963-47AE-A11E-477DEFD634A0}" type="presOf" srcId="{A886F32C-7E9C-4F6E-AF17-1AD9B785F01C}" destId="{6A3A3239-5648-40D6-86BF-5298D98221EE}" srcOrd="0" destOrd="0" presId="urn:microsoft.com/office/officeart/2005/8/layout/vList5"/>
    <dgm:cxn modelId="{5D7D4A99-2F23-4052-A9DD-CA855BD8FDF0}" type="presOf" srcId="{9CE21DA0-F392-4EF2-A783-AE1280763748}" destId="{3F16D5F4-AE93-4A44-92C2-FB0AA66B93E1}" srcOrd="0" destOrd="0" presId="urn:microsoft.com/office/officeart/2005/8/layout/vList5"/>
    <dgm:cxn modelId="{F99D7BBF-7B36-47E7-B17A-282034A48A5A}" srcId="{A886F32C-7E9C-4F6E-AF17-1AD9B785F01C}" destId="{9CE21DA0-F392-4EF2-A783-AE1280763748}" srcOrd="0" destOrd="0" parTransId="{69A9F479-3803-4442-9A9E-42838CB6DF93}" sibTransId="{3ADA98CC-BC67-477B-865D-6F8631D6489F}"/>
    <dgm:cxn modelId="{0E6F25B9-8C84-46B4-A78E-637028D7F166}" type="presParOf" srcId="{6A3A3239-5648-40D6-86BF-5298D98221EE}" destId="{9D4C28D9-567C-4AFC-89E6-5B97804A6B67}" srcOrd="0" destOrd="0" presId="urn:microsoft.com/office/officeart/2005/8/layout/vList5"/>
    <dgm:cxn modelId="{1F1EFA20-C84E-4AD0-8513-CC80722048A6}" type="presParOf" srcId="{9D4C28D9-567C-4AFC-89E6-5B97804A6B67}" destId="{3F16D5F4-AE93-4A44-92C2-FB0AA66B93E1}"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C50C62-3409-49FA-B6B3-94CBC918FF2A}" type="doc">
      <dgm:prSet loTypeId="urn:microsoft.com/office/officeart/2005/8/layout/vList2" loCatId="list" qsTypeId="urn:microsoft.com/office/officeart/2005/8/quickstyle/3d9" qsCatId="3D" csTypeId="urn:microsoft.com/office/officeart/2005/8/colors/colorful3" csCatId="colorful"/>
      <dgm:spPr/>
      <dgm:t>
        <a:bodyPr/>
        <a:lstStyle/>
        <a:p>
          <a:endParaRPr lang="en-IN"/>
        </a:p>
      </dgm:t>
    </dgm:pt>
    <dgm:pt modelId="{6C40BAFB-A83F-4EAF-931B-2BD503758E26}">
      <dgm:prSet/>
      <dgm:spPr/>
      <dgm:t>
        <a:bodyPr/>
        <a:lstStyle/>
        <a:p>
          <a:r>
            <a:rPr lang="en-IN" b="0" dirty="0">
              <a:solidFill>
                <a:schemeClr val="tx1"/>
              </a:solidFill>
            </a:rPr>
            <a:t>DISADVANTAGES</a:t>
          </a:r>
          <a:endParaRPr lang="en-IN" dirty="0">
            <a:solidFill>
              <a:schemeClr val="tx1"/>
            </a:solidFill>
          </a:endParaRPr>
        </a:p>
      </dgm:t>
    </dgm:pt>
    <dgm:pt modelId="{5668997A-148E-4D3D-9546-C8B342C36A80}" type="parTrans" cxnId="{8FBA39A2-DFCA-4525-8925-0D9349D5307C}">
      <dgm:prSet/>
      <dgm:spPr/>
      <dgm:t>
        <a:bodyPr/>
        <a:lstStyle/>
        <a:p>
          <a:endParaRPr lang="en-IN"/>
        </a:p>
      </dgm:t>
    </dgm:pt>
    <dgm:pt modelId="{5C9FEFA5-C3A3-49F1-A572-5AC4B6D834BE}" type="sibTrans" cxnId="{8FBA39A2-DFCA-4525-8925-0D9349D5307C}">
      <dgm:prSet/>
      <dgm:spPr/>
      <dgm:t>
        <a:bodyPr/>
        <a:lstStyle/>
        <a:p>
          <a:endParaRPr lang="en-IN"/>
        </a:p>
      </dgm:t>
    </dgm:pt>
    <dgm:pt modelId="{A7F6B387-F1D0-4691-828D-E8D2C0853583}" type="pres">
      <dgm:prSet presAssocID="{D5C50C62-3409-49FA-B6B3-94CBC918FF2A}" presName="linear" presStyleCnt="0">
        <dgm:presLayoutVars>
          <dgm:animLvl val="lvl"/>
          <dgm:resizeHandles val="exact"/>
        </dgm:presLayoutVars>
      </dgm:prSet>
      <dgm:spPr/>
    </dgm:pt>
    <dgm:pt modelId="{4D7214BB-3E54-428B-BC63-50BEBEBDB24A}" type="pres">
      <dgm:prSet presAssocID="{6C40BAFB-A83F-4EAF-931B-2BD503758E26}" presName="parentText" presStyleLbl="node1" presStyleIdx="0" presStyleCnt="1">
        <dgm:presLayoutVars>
          <dgm:chMax val="0"/>
          <dgm:bulletEnabled val="1"/>
        </dgm:presLayoutVars>
      </dgm:prSet>
      <dgm:spPr/>
    </dgm:pt>
  </dgm:ptLst>
  <dgm:cxnLst>
    <dgm:cxn modelId="{FF58F202-5EE3-4259-AECE-B78765486DC8}" type="presOf" srcId="{6C40BAFB-A83F-4EAF-931B-2BD503758E26}" destId="{4D7214BB-3E54-428B-BC63-50BEBEBDB24A}" srcOrd="0" destOrd="0" presId="urn:microsoft.com/office/officeart/2005/8/layout/vList2"/>
    <dgm:cxn modelId="{8FBA39A2-DFCA-4525-8925-0D9349D5307C}" srcId="{D5C50C62-3409-49FA-B6B3-94CBC918FF2A}" destId="{6C40BAFB-A83F-4EAF-931B-2BD503758E26}" srcOrd="0" destOrd="0" parTransId="{5668997A-148E-4D3D-9546-C8B342C36A80}" sibTransId="{5C9FEFA5-C3A3-49F1-A572-5AC4B6D834BE}"/>
    <dgm:cxn modelId="{D350FDB5-7AC3-4CAC-8204-E591B9DE030D}" type="presOf" srcId="{D5C50C62-3409-49FA-B6B3-94CBC918FF2A}" destId="{A7F6B387-F1D0-4691-828D-E8D2C0853583}" srcOrd="0" destOrd="0" presId="urn:microsoft.com/office/officeart/2005/8/layout/vList2"/>
    <dgm:cxn modelId="{805D54C7-1303-4231-BB13-C4C786E85AA5}" type="presParOf" srcId="{A7F6B387-F1D0-4691-828D-E8D2C0853583}" destId="{4D7214BB-3E54-428B-BC63-50BEBEBDB24A}"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4177EA-B3BC-4297-BE16-2CFA4E5AB9A6}" type="doc">
      <dgm:prSet loTypeId="urn:microsoft.com/office/officeart/2005/8/layout/default" loCatId="list" qsTypeId="urn:microsoft.com/office/officeart/2005/8/quickstyle/3d1" qsCatId="3D" csTypeId="urn:microsoft.com/office/officeart/2005/8/colors/colorful1" csCatId="colorful"/>
      <dgm:spPr/>
      <dgm:t>
        <a:bodyPr/>
        <a:lstStyle/>
        <a:p>
          <a:endParaRPr lang="en-IN"/>
        </a:p>
      </dgm:t>
    </dgm:pt>
    <dgm:pt modelId="{E0F3C74E-3DDB-4856-BAD4-3B4C4F77414A}">
      <dgm:prSet/>
      <dgm:spPr/>
      <dgm:t>
        <a:bodyPr/>
        <a:lstStyle/>
        <a:p>
          <a:r>
            <a:rPr lang="en-US" b="0" i="0" dirty="0">
              <a:latin typeface="Century Gothic" panose="020B0502020202020204" pitchFamily="34" charset="0"/>
            </a:rPr>
            <a:t>Though a person may not be able to type as fast as they speak, the need for correction and editing after in voice recognition makes the process slower. Sometimes voice recognition will also leave out punctuations or may not recognize brand names until you insert them into the library.</a:t>
          </a:r>
          <a:endParaRPr lang="en-IN" dirty="0">
            <a:latin typeface="Century Gothic" panose="020B0502020202020204" pitchFamily="34" charset="0"/>
          </a:endParaRPr>
        </a:p>
      </dgm:t>
    </dgm:pt>
    <dgm:pt modelId="{6DDAF29D-19F3-4A36-AD09-3BB728DEF6C1}" type="parTrans" cxnId="{F60338EC-2A22-4B2D-96C2-A3B7CB93D58C}">
      <dgm:prSet/>
      <dgm:spPr/>
      <dgm:t>
        <a:bodyPr/>
        <a:lstStyle/>
        <a:p>
          <a:endParaRPr lang="en-IN"/>
        </a:p>
      </dgm:t>
    </dgm:pt>
    <dgm:pt modelId="{EE94D1F6-B150-411A-97B4-05FDC8BB2D51}" type="sibTrans" cxnId="{F60338EC-2A22-4B2D-96C2-A3B7CB93D58C}">
      <dgm:prSet/>
      <dgm:spPr/>
      <dgm:t>
        <a:bodyPr/>
        <a:lstStyle/>
        <a:p>
          <a:endParaRPr lang="en-IN"/>
        </a:p>
      </dgm:t>
    </dgm:pt>
    <dgm:pt modelId="{1F303E84-024F-4C4F-95AD-9AE8BF8E230C}">
      <dgm:prSet/>
      <dgm:spPr/>
      <dgm:t>
        <a:bodyPr/>
        <a:lstStyle/>
        <a:p>
          <a:r>
            <a:rPr lang="en-US" b="0" i="0" dirty="0">
              <a:latin typeface="Century Gothic" panose="020B0502020202020204" pitchFamily="34" charset="0"/>
            </a:rPr>
            <a:t>When using voice recognition, a person usually has to speak much louder and slower than their normal speed and volume.</a:t>
          </a:r>
          <a:endParaRPr lang="en-IN" dirty="0">
            <a:latin typeface="Century Gothic" panose="020B0502020202020204" pitchFamily="34" charset="0"/>
          </a:endParaRPr>
        </a:p>
      </dgm:t>
    </dgm:pt>
    <dgm:pt modelId="{5FCEC231-ACFE-43A0-AE9F-CA8F172F6143}" type="parTrans" cxnId="{3C52D469-C2F2-4B28-AF04-BF71368FC777}">
      <dgm:prSet/>
      <dgm:spPr/>
      <dgm:t>
        <a:bodyPr/>
        <a:lstStyle/>
        <a:p>
          <a:endParaRPr lang="en-IN"/>
        </a:p>
      </dgm:t>
    </dgm:pt>
    <dgm:pt modelId="{49522D1D-22F9-4E5B-891A-06EAB0E5D3C6}" type="sibTrans" cxnId="{3C52D469-C2F2-4B28-AF04-BF71368FC777}">
      <dgm:prSet/>
      <dgm:spPr/>
      <dgm:t>
        <a:bodyPr/>
        <a:lstStyle/>
        <a:p>
          <a:endParaRPr lang="en-IN"/>
        </a:p>
      </dgm:t>
    </dgm:pt>
    <dgm:pt modelId="{7B952BB6-2562-40EA-B4DB-B2E18E379A43}">
      <dgm:prSet/>
      <dgm:spPr/>
      <dgm:t>
        <a:bodyPr/>
        <a:lstStyle/>
        <a:p>
          <a:r>
            <a:rPr lang="en-US" b="0" i="0" dirty="0">
              <a:latin typeface="Century Gothic" panose="020B0502020202020204" pitchFamily="34" charset="0"/>
            </a:rPr>
            <a:t>Voice recognition works best in a quiet environment especially when you do not have a microphone. In loud environments, voice recognition may fail to read your voice or perhaps read other voices in the background.</a:t>
          </a:r>
          <a:endParaRPr lang="en-IN" dirty="0">
            <a:latin typeface="Century Gothic" panose="020B0502020202020204" pitchFamily="34" charset="0"/>
          </a:endParaRPr>
        </a:p>
      </dgm:t>
    </dgm:pt>
    <dgm:pt modelId="{DD5DDE6F-FDE3-4EE4-9A87-349BA9F7F19D}" type="parTrans" cxnId="{5F841774-D06D-4EDC-A898-8F95CD4E57FC}">
      <dgm:prSet/>
      <dgm:spPr/>
      <dgm:t>
        <a:bodyPr/>
        <a:lstStyle/>
        <a:p>
          <a:endParaRPr lang="en-IN"/>
        </a:p>
      </dgm:t>
    </dgm:pt>
    <dgm:pt modelId="{0E9C1B05-9CB4-4035-B288-989CCFEBB918}" type="sibTrans" cxnId="{5F841774-D06D-4EDC-A898-8F95CD4E57FC}">
      <dgm:prSet/>
      <dgm:spPr/>
      <dgm:t>
        <a:bodyPr/>
        <a:lstStyle/>
        <a:p>
          <a:endParaRPr lang="en-IN"/>
        </a:p>
      </dgm:t>
    </dgm:pt>
    <dgm:pt modelId="{C7E1D391-3B53-47AE-9B16-6EEE3FF41690}" type="pres">
      <dgm:prSet presAssocID="{694177EA-B3BC-4297-BE16-2CFA4E5AB9A6}" presName="diagram" presStyleCnt="0">
        <dgm:presLayoutVars>
          <dgm:dir/>
          <dgm:resizeHandles val="exact"/>
        </dgm:presLayoutVars>
      </dgm:prSet>
      <dgm:spPr/>
    </dgm:pt>
    <dgm:pt modelId="{1D46E39D-9EA3-47CD-B44C-7A188FB7AFB4}" type="pres">
      <dgm:prSet presAssocID="{E0F3C74E-3DDB-4856-BAD4-3B4C4F77414A}" presName="node" presStyleLbl="node1" presStyleIdx="0" presStyleCnt="3">
        <dgm:presLayoutVars>
          <dgm:bulletEnabled val="1"/>
        </dgm:presLayoutVars>
      </dgm:prSet>
      <dgm:spPr/>
    </dgm:pt>
    <dgm:pt modelId="{A8CF0EBC-44E2-4D9B-B841-A8D92780E247}" type="pres">
      <dgm:prSet presAssocID="{EE94D1F6-B150-411A-97B4-05FDC8BB2D51}" presName="sibTrans" presStyleCnt="0"/>
      <dgm:spPr/>
    </dgm:pt>
    <dgm:pt modelId="{5DB4A699-25DC-415B-BEB2-584B8B0118C9}" type="pres">
      <dgm:prSet presAssocID="{1F303E84-024F-4C4F-95AD-9AE8BF8E230C}" presName="node" presStyleLbl="node1" presStyleIdx="1" presStyleCnt="3">
        <dgm:presLayoutVars>
          <dgm:bulletEnabled val="1"/>
        </dgm:presLayoutVars>
      </dgm:prSet>
      <dgm:spPr/>
    </dgm:pt>
    <dgm:pt modelId="{6F8A990C-D593-4F6F-B285-0F33F7151AE9}" type="pres">
      <dgm:prSet presAssocID="{49522D1D-22F9-4E5B-891A-06EAB0E5D3C6}" presName="sibTrans" presStyleCnt="0"/>
      <dgm:spPr/>
    </dgm:pt>
    <dgm:pt modelId="{9FFD1908-10D4-4E92-997B-004B7A992EB3}" type="pres">
      <dgm:prSet presAssocID="{7B952BB6-2562-40EA-B4DB-B2E18E379A43}" presName="node" presStyleLbl="node1" presStyleIdx="2" presStyleCnt="3">
        <dgm:presLayoutVars>
          <dgm:bulletEnabled val="1"/>
        </dgm:presLayoutVars>
      </dgm:prSet>
      <dgm:spPr/>
    </dgm:pt>
  </dgm:ptLst>
  <dgm:cxnLst>
    <dgm:cxn modelId="{A6D65105-B911-4F05-A39C-38B09C7D8733}" type="presOf" srcId="{694177EA-B3BC-4297-BE16-2CFA4E5AB9A6}" destId="{C7E1D391-3B53-47AE-9B16-6EEE3FF41690}" srcOrd="0" destOrd="0" presId="urn:microsoft.com/office/officeart/2005/8/layout/default"/>
    <dgm:cxn modelId="{8664FC23-8CCF-4C3D-833B-FED761E6C52A}" type="presOf" srcId="{1F303E84-024F-4C4F-95AD-9AE8BF8E230C}" destId="{5DB4A699-25DC-415B-BEB2-584B8B0118C9}" srcOrd="0" destOrd="0" presId="urn:microsoft.com/office/officeart/2005/8/layout/default"/>
    <dgm:cxn modelId="{3C52D469-C2F2-4B28-AF04-BF71368FC777}" srcId="{694177EA-B3BC-4297-BE16-2CFA4E5AB9A6}" destId="{1F303E84-024F-4C4F-95AD-9AE8BF8E230C}" srcOrd="1" destOrd="0" parTransId="{5FCEC231-ACFE-43A0-AE9F-CA8F172F6143}" sibTransId="{49522D1D-22F9-4E5B-891A-06EAB0E5D3C6}"/>
    <dgm:cxn modelId="{5F841774-D06D-4EDC-A898-8F95CD4E57FC}" srcId="{694177EA-B3BC-4297-BE16-2CFA4E5AB9A6}" destId="{7B952BB6-2562-40EA-B4DB-B2E18E379A43}" srcOrd="2" destOrd="0" parTransId="{DD5DDE6F-FDE3-4EE4-9A87-349BA9F7F19D}" sibTransId="{0E9C1B05-9CB4-4035-B288-989CCFEBB918}"/>
    <dgm:cxn modelId="{E425C896-80BC-44E8-BA85-5EFEF90C6C4F}" type="presOf" srcId="{7B952BB6-2562-40EA-B4DB-B2E18E379A43}" destId="{9FFD1908-10D4-4E92-997B-004B7A992EB3}" srcOrd="0" destOrd="0" presId="urn:microsoft.com/office/officeart/2005/8/layout/default"/>
    <dgm:cxn modelId="{BDBE42D1-B8C1-46D9-8287-D6CFD39BEC9E}" type="presOf" srcId="{E0F3C74E-3DDB-4856-BAD4-3B4C4F77414A}" destId="{1D46E39D-9EA3-47CD-B44C-7A188FB7AFB4}" srcOrd="0" destOrd="0" presId="urn:microsoft.com/office/officeart/2005/8/layout/default"/>
    <dgm:cxn modelId="{F60338EC-2A22-4B2D-96C2-A3B7CB93D58C}" srcId="{694177EA-B3BC-4297-BE16-2CFA4E5AB9A6}" destId="{E0F3C74E-3DDB-4856-BAD4-3B4C4F77414A}" srcOrd="0" destOrd="0" parTransId="{6DDAF29D-19F3-4A36-AD09-3BB728DEF6C1}" sibTransId="{EE94D1F6-B150-411A-97B4-05FDC8BB2D51}"/>
    <dgm:cxn modelId="{949BF728-8FB4-4CC2-A3DD-307F8B31DEE9}" type="presParOf" srcId="{C7E1D391-3B53-47AE-9B16-6EEE3FF41690}" destId="{1D46E39D-9EA3-47CD-B44C-7A188FB7AFB4}" srcOrd="0" destOrd="0" presId="urn:microsoft.com/office/officeart/2005/8/layout/default"/>
    <dgm:cxn modelId="{A9F1B543-8A30-4CC2-80D6-18A0F8A0F120}" type="presParOf" srcId="{C7E1D391-3B53-47AE-9B16-6EEE3FF41690}" destId="{A8CF0EBC-44E2-4D9B-B841-A8D92780E247}" srcOrd="1" destOrd="0" presId="urn:microsoft.com/office/officeart/2005/8/layout/default"/>
    <dgm:cxn modelId="{F360CF99-C73D-4C70-B48D-F0A6FE6E4137}" type="presParOf" srcId="{C7E1D391-3B53-47AE-9B16-6EEE3FF41690}" destId="{5DB4A699-25DC-415B-BEB2-584B8B0118C9}" srcOrd="2" destOrd="0" presId="urn:microsoft.com/office/officeart/2005/8/layout/default"/>
    <dgm:cxn modelId="{CFE66B03-F410-46D3-B155-39E41AA7A52E}" type="presParOf" srcId="{C7E1D391-3B53-47AE-9B16-6EEE3FF41690}" destId="{6F8A990C-D593-4F6F-B285-0F33F7151AE9}" srcOrd="3" destOrd="0" presId="urn:microsoft.com/office/officeart/2005/8/layout/default"/>
    <dgm:cxn modelId="{178F04EB-198D-4BB5-9521-87B7496A98E4}" type="presParOf" srcId="{C7E1D391-3B53-47AE-9B16-6EEE3FF41690}" destId="{9FFD1908-10D4-4E92-997B-004B7A992EB3}" srcOrd="4" destOrd="0" presId="urn:microsoft.com/office/officeart/2005/8/layout/defaul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7A69F26-5ADC-4A51-BEDE-C193F31EABEC}" type="doc">
      <dgm:prSet loTypeId="urn:microsoft.com/office/officeart/2005/8/layout/default" loCatId="list" qsTypeId="urn:microsoft.com/office/officeart/2005/8/quickstyle/3d1" qsCatId="3D" csTypeId="urn:microsoft.com/office/officeart/2005/8/colors/colorful1" csCatId="colorful" phldr="1"/>
      <dgm:spPr/>
      <dgm:t>
        <a:bodyPr/>
        <a:lstStyle/>
        <a:p>
          <a:endParaRPr lang="en-IN"/>
        </a:p>
      </dgm:t>
    </dgm:pt>
    <dgm:pt modelId="{40FD0D43-3A6E-4AA5-889A-60FE7426BFDC}">
      <dgm:prSet custT="1"/>
      <dgm:spPr/>
      <dgm:t>
        <a:bodyPr/>
        <a:lstStyle/>
        <a:p>
          <a:r>
            <a:rPr lang="en-US" sz="800" b="0" i="0" dirty="0">
              <a:latin typeface="Century Gothic" panose="020B0502020202020204" pitchFamily="34" charset="0"/>
            </a:rPr>
            <a:t>Voice recognition provides accurate spelling of words.</a:t>
          </a:r>
          <a:endParaRPr lang="en-IN" sz="800" b="0" dirty="0">
            <a:latin typeface="Century Gothic" panose="020B0502020202020204" pitchFamily="34" charset="0"/>
          </a:endParaRPr>
        </a:p>
      </dgm:t>
    </dgm:pt>
    <dgm:pt modelId="{ABB24657-81BD-489D-96A0-7E421BCFF804}" type="parTrans" cxnId="{13412903-9D7E-40F2-B2C2-CAC1021A0A29}">
      <dgm:prSet/>
      <dgm:spPr/>
      <dgm:t>
        <a:bodyPr/>
        <a:lstStyle/>
        <a:p>
          <a:endParaRPr lang="en-IN"/>
        </a:p>
      </dgm:t>
    </dgm:pt>
    <dgm:pt modelId="{73A79799-C88F-4D44-BF78-C35A9710C614}" type="sibTrans" cxnId="{13412903-9D7E-40F2-B2C2-CAC1021A0A29}">
      <dgm:prSet/>
      <dgm:spPr/>
      <dgm:t>
        <a:bodyPr/>
        <a:lstStyle/>
        <a:p>
          <a:endParaRPr lang="en-IN"/>
        </a:p>
      </dgm:t>
    </dgm:pt>
    <dgm:pt modelId="{176C2E45-A3E9-44AE-9D30-11D877AF3ADB}">
      <dgm:prSet custT="1"/>
      <dgm:spPr/>
      <dgm:t>
        <a:bodyPr/>
        <a:lstStyle/>
        <a:p>
          <a:r>
            <a:rPr lang="en-US" sz="800" b="0" i="0" dirty="0">
              <a:latin typeface="Century Gothic" panose="020B0502020202020204" pitchFamily="34" charset="0"/>
            </a:rPr>
            <a:t>Helps assists students with writing disabilities. Voice recognition allows for a more enhanced learning experience with the ability to do exams with speech.</a:t>
          </a:r>
          <a:endParaRPr lang="en-IN" sz="800" b="0" dirty="0">
            <a:latin typeface="Century Gothic" panose="020B0502020202020204" pitchFamily="34" charset="0"/>
          </a:endParaRPr>
        </a:p>
      </dgm:t>
    </dgm:pt>
    <dgm:pt modelId="{0764ADAB-EF37-4706-B002-3EEB258283D2}" type="parTrans" cxnId="{A19C9518-4175-4DEE-A7E4-69DFA0BFD37F}">
      <dgm:prSet/>
      <dgm:spPr/>
      <dgm:t>
        <a:bodyPr/>
        <a:lstStyle/>
        <a:p>
          <a:endParaRPr lang="en-IN"/>
        </a:p>
      </dgm:t>
    </dgm:pt>
    <dgm:pt modelId="{EAC5737B-3A2F-42B9-9481-B3354FCF4D2A}" type="sibTrans" cxnId="{A19C9518-4175-4DEE-A7E4-69DFA0BFD37F}">
      <dgm:prSet/>
      <dgm:spPr/>
      <dgm:t>
        <a:bodyPr/>
        <a:lstStyle/>
        <a:p>
          <a:endParaRPr lang="en-IN"/>
        </a:p>
      </dgm:t>
    </dgm:pt>
    <dgm:pt modelId="{9F4E4A03-B62B-40B8-9FE9-6609EE2A14FD}">
      <dgm:prSet custT="1"/>
      <dgm:spPr/>
      <dgm:t>
        <a:bodyPr/>
        <a:lstStyle/>
        <a:p>
          <a:r>
            <a:rPr lang="en-US" sz="800" b="0" i="0" dirty="0">
              <a:latin typeface="Century Gothic" panose="020B0502020202020204" pitchFamily="34" charset="0"/>
            </a:rPr>
            <a:t>Most cost efficient compared to traditional transcription services.</a:t>
          </a:r>
          <a:endParaRPr lang="en-IN" sz="800" b="0" dirty="0">
            <a:latin typeface="Century Gothic" panose="020B0502020202020204" pitchFamily="34" charset="0"/>
          </a:endParaRPr>
        </a:p>
      </dgm:t>
    </dgm:pt>
    <dgm:pt modelId="{FAD8FFCB-ED44-478E-A203-82DB1669141C}" type="parTrans" cxnId="{3EE41680-72C8-47A3-8E07-30BD73996A24}">
      <dgm:prSet/>
      <dgm:spPr/>
      <dgm:t>
        <a:bodyPr/>
        <a:lstStyle/>
        <a:p>
          <a:endParaRPr lang="en-IN"/>
        </a:p>
      </dgm:t>
    </dgm:pt>
    <dgm:pt modelId="{8938AC5D-ECFB-4F03-B9E7-ABC57D15EAE8}" type="sibTrans" cxnId="{3EE41680-72C8-47A3-8E07-30BD73996A24}">
      <dgm:prSet/>
      <dgm:spPr/>
      <dgm:t>
        <a:bodyPr/>
        <a:lstStyle/>
        <a:p>
          <a:endParaRPr lang="en-IN"/>
        </a:p>
      </dgm:t>
    </dgm:pt>
    <dgm:pt modelId="{2B0CD779-98CE-4099-B093-6F7F8870CE96}">
      <dgm:prSet custT="1"/>
      <dgm:spPr/>
      <dgm:t>
        <a:bodyPr/>
        <a:lstStyle/>
        <a:p>
          <a:r>
            <a:rPr lang="en-US" sz="800" b="0" i="0" dirty="0">
              <a:latin typeface="Century Gothic" panose="020B0502020202020204" pitchFamily="34" charset="0"/>
            </a:rPr>
            <a:t>For slow </a:t>
          </a:r>
          <a:r>
            <a:rPr lang="en-US" sz="800" b="0" i="0" dirty="0" err="1">
              <a:latin typeface="Century Gothic" panose="020B0502020202020204" pitchFamily="34" charset="0"/>
            </a:rPr>
            <a:t>typers</a:t>
          </a:r>
          <a:r>
            <a:rPr lang="en-US" sz="800" b="0" i="0" dirty="0">
              <a:latin typeface="Century Gothic" panose="020B0502020202020204" pitchFamily="34" charset="0"/>
            </a:rPr>
            <a:t>, voice recognition can save time by producing documents at the speed of the person producing them in their mind.</a:t>
          </a:r>
          <a:endParaRPr lang="en-IN" sz="800" b="0" dirty="0">
            <a:latin typeface="Century Gothic" panose="020B0502020202020204" pitchFamily="34" charset="0"/>
          </a:endParaRPr>
        </a:p>
      </dgm:t>
    </dgm:pt>
    <dgm:pt modelId="{9771AD92-15DA-47C4-8F5C-A2819673C096}" type="parTrans" cxnId="{95F5D952-B716-4CCA-B49B-DC82969BD61C}">
      <dgm:prSet/>
      <dgm:spPr/>
      <dgm:t>
        <a:bodyPr/>
        <a:lstStyle/>
        <a:p>
          <a:endParaRPr lang="en-IN"/>
        </a:p>
      </dgm:t>
    </dgm:pt>
    <dgm:pt modelId="{98F11209-70B9-4A8E-9095-530175B90BA3}" type="sibTrans" cxnId="{95F5D952-B716-4CCA-B49B-DC82969BD61C}">
      <dgm:prSet/>
      <dgm:spPr/>
      <dgm:t>
        <a:bodyPr/>
        <a:lstStyle/>
        <a:p>
          <a:endParaRPr lang="en-IN"/>
        </a:p>
      </dgm:t>
    </dgm:pt>
    <dgm:pt modelId="{34C68B40-EC85-4E13-AE91-0D706DCC51A7}">
      <dgm:prSet custT="1"/>
      <dgm:spPr/>
      <dgm:t>
        <a:bodyPr/>
        <a:lstStyle/>
        <a:p>
          <a:r>
            <a:rPr lang="en-US" sz="800" b="0" i="0" dirty="0">
              <a:latin typeface="Century Gothic" panose="020B0502020202020204" pitchFamily="34" charset="0"/>
            </a:rPr>
            <a:t>Voice recognition encourages drivers to use their voice instead of manually phoning or messaging people. This allows them to be more attentive while driving and have both of their hands on the wheel.</a:t>
          </a:r>
          <a:endParaRPr lang="en-IN" sz="800" b="0" dirty="0">
            <a:latin typeface="Century Gothic" panose="020B0502020202020204" pitchFamily="34" charset="0"/>
          </a:endParaRPr>
        </a:p>
      </dgm:t>
    </dgm:pt>
    <dgm:pt modelId="{E8F568B5-0FAA-446A-8D0A-7DD82A50D6D4}" type="parTrans" cxnId="{ED8691CD-86F4-46C7-B348-9D9D1F2BC8E2}">
      <dgm:prSet/>
      <dgm:spPr/>
      <dgm:t>
        <a:bodyPr/>
        <a:lstStyle/>
        <a:p>
          <a:endParaRPr lang="en-IN"/>
        </a:p>
      </dgm:t>
    </dgm:pt>
    <dgm:pt modelId="{06F8D1EC-45AE-46C7-850B-11EAD18B709F}" type="sibTrans" cxnId="{ED8691CD-86F4-46C7-B348-9D9D1F2BC8E2}">
      <dgm:prSet/>
      <dgm:spPr/>
      <dgm:t>
        <a:bodyPr/>
        <a:lstStyle/>
        <a:p>
          <a:endParaRPr lang="en-IN"/>
        </a:p>
      </dgm:t>
    </dgm:pt>
    <dgm:pt modelId="{FD63CC74-6514-452F-9ACC-B1B84AC0EF50}" type="pres">
      <dgm:prSet presAssocID="{A7A69F26-5ADC-4A51-BEDE-C193F31EABEC}" presName="diagram" presStyleCnt="0">
        <dgm:presLayoutVars>
          <dgm:dir/>
          <dgm:resizeHandles val="exact"/>
        </dgm:presLayoutVars>
      </dgm:prSet>
      <dgm:spPr/>
    </dgm:pt>
    <dgm:pt modelId="{DB848DF8-D4B5-4389-8539-5575483F0264}" type="pres">
      <dgm:prSet presAssocID="{40FD0D43-3A6E-4AA5-889A-60FE7426BFDC}" presName="node" presStyleLbl="node1" presStyleIdx="0" presStyleCnt="5">
        <dgm:presLayoutVars>
          <dgm:bulletEnabled val="1"/>
        </dgm:presLayoutVars>
      </dgm:prSet>
      <dgm:spPr/>
    </dgm:pt>
    <dgm:pt modelId="{D30FB354-6430-48CE-A52E-D882EA001134}" type="pres">
      <dgm:prSet presAssocID="{73A79799-C88F-4D44-BF78-C35A9710C614}" presName="sibTrans" presStyleCnt="0"/>
      <dgm:spPr/>
    </dgm:pt>
    <dgm:pt modelId="{210451DE-68A3-401F-960C-D7D238F75A5D}" type="pres">
      <dgm:prSet presAssocID="{176C2E45-A3E9-44AE-9D30-11D877AF3ADB}" presName="node" presStyleLbl="node1" presStyleIdx="1" presStyleCnt="5">
        <dgm:presLayoutVars>
          <dgm:bulletEnabled val="1"/>
        </dgm:presLayoutVars>
      </dgm:prSet>
      <dgm:spPr/>
    </dgm:pt>
    <dgm:pt modelId="{8B18F2D8-E50D-4AD9-B32C-C7987073D0C0}" type="pres">
      <dgm:prSet presAssocID="{EAC5737B-3A2F-42B9-9481-B3354FCF4D2A}" presName="sibTrans" presStyleCnt="0"/>
      <dgm:spPr/>
    </dgm:pt>
    <dgm:pt modelId="{2DF1F5BE-04FD-43E7-BC69-A9A2E8E3FBA2}" type="pres">
      <dgm:prSet presAssocID="{9F4E4A03-B62B-40B8-9FE9-6609EE2A14FD}" presName="node" presStyleLbl="node1" presStyleIdx="2" presStyleCnt="5">
        <dgm:presLayoutVars>
          <dgm:bulletEnabled val="1"/>
        </dgm:presLayoutVars>
      </dgm:prSet>
      <dgm:spPr/>
    </dgm:pt>
    <dgm:pt modelId="{2F28EAA8-D190-49D9-AD24-8EAB79CCD64B}" type="pres">
      <dgm:prSet presAssocID="{8938AC5D-ECFB-4F03-B9E7-ABC57D15EAE8}" presName="sibTrans" presStyleCnt="0"/>
      <dgm:spPr/>
    </dgm:pt>
    <dgm:pt modelId="{5FE4E645-E271-42AF-8863-B909C8567E5B}" type="pres">
      <dgm:prSet presAssocID="{2B0CD779-98CE-4099-B093-6F7F8870CE96}" presName="node" presStyleLbl="node1" presStyleIdx="3" presStyleCnt="5">
        <dgm:presLayoutVars>
          <dgm:bulletEnabled val="1"/>
        </dgm:presLayoutVars>
      </dgm:prSet>
      <dgm:spPr/>
    </dgm:pt>
    <dgm:pt modelId="{B704C14E-9720-400C-843B-B2DA3D9B3C0F}" type="pres">
      <dgm:prSet presAssocID="{98F11209-70B9-4A8E-9095-530175B90BA3}" presName="sibTrans" presStyleCnt="0"/>
      <dgm:spPr/>
    </dgm:pt>
    <dgm:pt modelId="{56B92BF0-6C15-4CE5-8816-0921C30674A6}" type="pres">
      <dgm:prSet presAssocID="{34C68B40-EC85-4E13-AE91-0D706DCC51A7}" presName="node" presStyleLbl="node1" presStyleIdx="4" presStyleCnt="5">
        <dgm:presLayoutVars>
          <dgm:bulletEnabled val="1"/>
        </dgm:presLayoutVars>
      </dgm:prSet>
      <dgm:spPr/>
    </dgm:pt>
  </dgm:ptLst>
  <dgm:cxnLst>
    <dgm:cxn modelId="{13412903-9D7E-40F2-B2C2-CAC1021A0A29}" srcId="{A7A69F26-5ADC-4A51-BEDE-C193F31EABEC}" destId="{40FD0D43-3A6E-4AA5-889A-60FE7426BFDC}" srcOrd="0" destOrd="0" parTransId="{ABB24657-81BD-489D-96A0-7E421BCFF804}" sibTransId="{73A79799-C88F-4D44-BF78-C35A9710C614}"/>
    <dgm:cxn modelId="{A19C9518-4175-4DEE-A7E4-69DFA0BFD37F}" srcId="{A7A69F26-5ADC-4A51-BEDE-C193F31EABEC}" destId="{176C2E45-A3E9-44AE-9D30-11D877AF3ADB}" srcOrd="1" destOrd="0" parTransId="{0764ADAB-EF37-4706-B002-3EEB258283D2}" sibTransId="{EAC5737B-3A2F-42B9-9481-B3354FCF4D2A}"/>
    <dgm:cxn modelId="{83151122-2156-42A6-B6B5-E0B1AA85F093}" type="presOf" srcId="{9F4E4A03-B62B-40B8-9FE9-6609EE2A14FD}" destId="{2DF1F5BE-04FD-43E7-BC69-A9A2E8E3FBA2}" srcOrd="0" destOrd="0" presId="urn:microsoft.com/office/officeart/2005/8/layout/default"/>
    <dgm:cxn modelId="{98F4F732-F8F8-4D04-BFBB-7CBFF5B364C8}" type="presOf" srcId="{34C68B40-EC85-4E13-AE91-0D706DCC51A7}" destId="{56B92BF0-6C15-4CE5-8816-0921C30674A6}" srcOrd="0" destOrd="0" presId="urn:microsoft.com/office/officeart/2005/8/layout/default"/>
    <dgm:cxn modelId="{5011503B-7C5F-4431-B98B-DB00F6F9DBBB}" type="presOf" srcId="{40FD0D43-3A6E-4AA5-889A-60FE7426BFDC}" destId="{DB848DF8-D4B5-4389-8539-5575483F0264}" srcOrd="0" destOrd="0" presId="urn:microsoft.com/office/officeart/2005/8/layout/default"/>
    <dgm:cxn modelId="{E6E1CE69-30A8-478A-8B10-08E49B85F0E5}" type="presOf" srcId="{176C2E45-A3E9-44AE-9D30-11D877AF3ADB}" destId="{210451DE-68A3-401F-960C-D7D238F75A5D}" srcOrd="0" destOrd="0" presId="urn:microsoft.com/office/officeart/2005/8/layout/default"/>
    <dgm:cxn modelId="{96E0A34A-E929-4FD2-A292-C7B1C54ED2F6}" type="presOf" srcId="{2B0CD779-98CE-4099-B093-6F7F8870CE96}" destId="{5FE4E645-E271-42AF-8863-B909C8567E5B}" srcOrd="0" destOrd="0" presId="urn:microsoft.com/office/officeart/2005/8/layout/default"/>
    <dgm:cxn modelId="{95F5D952-B716-4CCA-B49B-DC82969BD61C}" srcId="{A7A69F26-5ADC-4A51-BEDE-C193F31EABEC}" destId="{2B0CD779-98CE-4099-B093-6F7F8870CE96}" srcOrd="3" destOrd="0" parTransId="{9771AD92-15DA-47C4-8F5C-A2819673C096}" sibTransId="{98F11209-70B9-4A8E-9095-530175B90BA3}"/>
    <dgm:cxn modelId="{3EE41680-72C8-47A3-8E07-30BD73996A24}" srcId="{A7A69F26-5ADC-4A51-BEDE-C193F31EABEC}" destId="{9F4E4A03-B62B-40B8-9FE9-6609EE2A14FD}" srcOrd="2" destOrd="0" parTransId="{FAD8FFCB-ED44-478E-A203-82DB1669141C}" sibTransId="{8938AC5D-ECFB-4F03-B9E7-ABC57D15EAE8}"/>
    <dgm:cxn modelId="{40BE7C8B-D3B2-4FFD-9DDD-122759A56639}" type="presOf" srcId="{A7A69F26-5ADC-4A51-BEDE-C193F31EABEC}" destId="{FD63CC74-6514-452F-9ACC-B1B84AC0EF50}" srcOrd="0" destOrd="0" presId="urn:microsoft.com/office/officeart/2005/8/layout/default"/>
    <dgm:cxn modelId="{ED8691CD-86F4-46C7-B348-9D9D1F2BC8E2}" srcId="{A7A69F26-5ADC-4A51-BEDE-C193F31EABEC}" destId="{34C68B40-EC85-4E13-AE91-0D706DCC51A7}" srcOrd="4" destOrd="0" parTransId="{E8F568B5-0FAA-446A-8D0A-7DD82A50D6D4}" sibTransId="{06F8D1EC-45AE-46C7-850B-11EAD18B709F}"/>
    <dgm:cxn modelId="{3864A803-26CA-41E6-99D9-E2CB053A99CB}" type="presParOf" srcId="{FD63CC74-6514-452F-9ACC-B1B84AC0EF50}" destId="{DB848DF8-D4B5-4389-8539-5575483F0264}" srcOrd="0" destOrd="0" presId="urn:microsoft.com/office/officeart/2005/8/layout/default"/>
    <dgm:cxn modelId="{12892833-0AA2-4A66-9E24-4A54430BD695}" type="presParOf" srcId="{FD63CC74-6514-452F-9ACC-B1B84AC0EF50}" destId="{D30FB354-6430-48CE-A52E-D882EA001134}" srcOrd="1" destOrd="0" presId="urn:microsoft.com/office/officeart/2005/8/layout/default"/>
    <dgm:cxn modelId="{656268AF-CDAF-419D-96B7-5D6098DCA7AE}" type="presParOf" srcId="{FD63CC74-6514-452F-9ACC-B1B84AC0EF50}" destId="{210451DE-68A3-401F-960C-D7D238F75A5D}" srcOrd="2" destOrd="0" presId="urn:microsoft.com/office/officeart/2005/8/layout/default"/>
    <dgm:cxn modelId="{CAE2169E-E5F2-4A6C-8D54-99EBB3AF885F}" type="presParOf" srcId="{FD63CC74-6514-452F-9ACC-B1B84AC0EF50}" destId="{8B18F2D8-E50D-4AD9-B32C-C7987073D0C0}" srcOrd="3" destOrd="0" presId="urn:microsoft.com/office/officeart/2005/8/layout/default"/>
    <dgm:cxn modelId="{8DF26936-2807-4DC4-A557-F6B312859D86}" type="presParOf" srcId="{FD63CC74-6514-452F-9ACC-B1B84AC0EF50}" destId="{2DF1F5BE-04FD-43E7-BC69-A9A2E8E3FBA2}" srcOrd="4" destOrd="0" presId="urn:microsoft.com/office/officeart/2005/8/layout/default"/>
    <dgm:cxn modelId="{9BE78C24-7FCF-4DA4-93C1-4EF2DE0C35E0}" type="presParOf" srcId="{FD63CC74-6514-452F-9ACC-B1B84AC0EF50}" destId="{2F28EAA8-D190-49D9-AD24-8EAB79CCD64B}" srcOrd="5" destOrd="0" presId="urn:microsoft.com/office/officeart/2005/8/layout/default"/>
    <dgm:cxn modelId="{0F20898D-F467-48A7-9789-0C54E9490CF7}" type="presParOf" srcId="{FD63CC74-6514-452F-9ACC-B1B84AC0EF50}" destId="{5FE4E645-E271-42AF-8863-B909C8567E5B}" srcOrd="6" destOrd="0" presId="urn:microsoft.com/office/officeart/2005/8/layout/default"/>
    <dgm:cxn modelId="{1B0069CE-A023-49B2-BB7A-A288056B6FF4}" type="presParOf" srcId="{FD63CC74-6514-452F-9ACC-B1B84AC0EF50}" destId="{B704C14E-9720-400C-843B-B2DA3D9B3C0F}" srcOrd="7" destOrd="0" presId="urn:microsoft.com/office/officeart/2005/8/layout/default"/>
    <dgm:cxn modelId="{81852C49-B817-418F-A7AF-23A7734CDFAD}" type="presParOf" srcId="{FD63CC74-6514-452F-9ACC-B1B84AC0EF50}" destId="{56B92BF0-6C15-4CE5-8816-0921C30674A6}" srcOrd="8" destOrd="0" presId="urn:microsoft.com/office/officeart/2005/8/layout/defaul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42374A1-0C00-4DE1-A41D-5265C625D5DD}" type="doc">
      <dgm:prSet loTypeId="urn:microsoft.com/office/officeart/2005/8/layout/vList2" loCatId="list" qsTypeId="urn:microsoft.com/office/officeart/2005/8/quickstyle/3d6" qsCatId="3D" csTypeId="urn:microsoft.com/office/officeart/2005/8/colors/colorful4" csCatId="colorful"/>
      <dgm:spPr/>
      <dgm:t>
        <a:bodyPr/>
        <a:lstStyle/>
        <a:p>
          <a:endParaRPr lang="en-IN"/>
        </a:p>
      </dgm:t>
    </dgm:pt>
    <dgm:pt modelId="{A79B71D2-CBD3-4542-814E-82BBD5079256}">
      <dgm:prSet/>
      <dgm:spPr/>
      <dgm:t>
        <a:bodyPr/>
        <a:lstStyle/>
        <a:p>
          <a:r>
            <a:rPr lang="en-IN"/>
            <a:t>FUTURE SCOPE OF SPEECH RECOGNITION</a:t>
          </a:r>
        </a:p>
      </dgm:t>
    </dgm:pt>
    <dgm:pt modelId="{B7FEA348-6C3B-49F4-8401-9D645193E991}" type="parTrans" cxnId="{DE0D8226-8A66-4F7B-A433-919B731152F8}">
      <dgm:prSet/>
      <dgm:spPr/>
      <dgm:t>
        <a:bodyPr/>
        <a:lstStyle/>
        <a:p>
          <a:endParaRPr lang="en-IN"/>
        </a:p>
      </dgm:t>
    </dgm:pt>
    <dgm:pt modelId="{7F028067-8A43-4E2B-9516-6C1F30406FA1}" type="sibTrans" cxnId="{DE0D8226-8A66-4F7B-A433-919B731152F8}">
      <dgm:prSet/>
      <dgm:spPr/>
      <dgm:t>
        <a:bodyPr/>
        <a:lstStyle/>
        <a:p>
          <a:endParaRPr lang="en-IN"/>
        </a:p>
      </dgm:t>
    </dgm:pt>
    <dgm:pt modelId="{D2EF25AD-552E-4C89-8EDB-50EB93FBBB87}" type="pres">
      <dgm:prSet presAssocID="{042374A1-0C00-4DE1-A41D-5265C625D5DD}" presName="linear" presStyleCnt="0">
        <dgm:presLayoutVars>
          <dgm:animLvl val="lvl"/>
          <dgm:resizeHandles val="exact"/>
        </dgm:presLayoutVars>
      </dgm:prSet>
      <dgm:spPr/>
    </dgm:pt>
    <dgm:pt modelId="{5906F95D-7121-4421-B07D-B8051FD674DD}" type="pres">
      <dgm:prSet presAssocID="{A79B71D2-CBD3-4542-814E-82BBD5079256}" presName="parentText" presStyleLbl="node1" presStyleIdx="0" presStyleCnt="1">
        <dgm:presLayoutVars>
          <dgm:chMax val="0"/>
          <dgm:bulletEnabled val="1"/>
        </dgm:presLayoutVars>
      </dgm:prSet>
      <dgm:spPr/>
    </dgm:pt>
  </dgm:ptLst>
  <dgm:cxnLst>
    <dgm:cxn modelId="{91349412-0BE0-42E3-9FC9-8B63709D5464}" type="presOf" srcId="{A79B71D2-CBD3-4542-814E-82BBD5079256}" destId="{5906F95D-7121-4421-B07D-B8051FD674DD}" srcOrd="0" destOrd="0" presId="urn:microsoft.com/office/officeart/2005/8/layout/vList2"/>
    <dgm:cxn modelId="{DE0D8226-8A66-4F7B-A433-919B731152F8}" srcId="{042374A1-0C00-4DE1-A41D-5265C625D5DD}" destId="{A79B71D2-CBD3-4542-814E-82BBD5079256}" srcOrd="0" destOrd="0" parTransId="{B7FEA348-6C3B-49F4-8401-9D645193E991}" sibTransId="{7F028067-8A43-4E2B-9516-6C1F30406FA1}"/>
    <dgm:cxn modelId="{54FC17E0-634F-4285-9800-3659F8995C31}" type="presOf" srcId="{042374A1-0C00-4DE1-A41D-5265C625D5DD}" destId="{D2EF25AD-552E-4C89-8EDB-50EB93FBBB87}" srcOrd="0" destOrd="0" presId="urn:microsoft.com/office/officeart/2005/8/layout/vList2"/>
    <dgm:cxn modelId="{42B6B550-96A8-4A70-8838-C3510D1A1D52}" type="presParOf" srcId="{D2EF25AD-552E-4C89-8EDB-50EB93FBBB87}" destId="{5906F95D-7121-4421-B07D-B8051FD674D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1FEC318-9B71-40CE-92C9-B01185B34532}" type="doc">
      <dgm:prSet loTypeId="urn:microsoft.com/office/officeart/2005/8/layout/vList2" loCatId="list" qsTypeId="urn:microsoft.com/office/officeart/2005/8/quickstyle/3d1" qsCatId="3D" csTypeId="urn:microsoft.com/office/officeart/2005/8/colors/colorful1" csCatId="colorful"/>
      <dgm:spPr/>
      <dgm:t>
        <a:bodyPr/>
        <a:lstStyle/>
        <a:p>
          <a:endParaRPr lang="en-IN"/>
        </a:p>
      </dgm:t>
    </dgm:pt>
    <dgm:pt modelId="{8FB64ECA-3FF2-41BD-8D70-65C956E71C77}">
      <dgm:prSet/>
      <dgm:spPr/>
      <dgm:t>
        <a:bodyPr/>
        <a:lstStyle/>
        <a:p>
          <a:r>
            <a:rPr lang="en-US" b="1" i="0" dirty="0"/>
            <a:t>future of voice recognition, the consensus seems to be VR in everything. Keyboards and similar control panels will slowly be phased out of all devices as they gain the ability to simply listen to our commands. </a:t>
          </a:r>
          <a:endParaRPr lang="en-IN" dirty="0"/>
        </a:p>
      </dgm:t>
    </dgm:pt>
    <dgm:pt modelId="{4C72CB50-B5C1-40C5-95C3-DBFB7E0CC889}" type="parTrans" cxnId="{A1601A9E-69C6-4FB6-A82A-DC2860AD3B03}">
      <dgm:prSet/>
      <dgm:spPr/>
      <dgm:t>
        <a:bodyPr/>
        <a:lstStyle/>
        <a:p>
          <a:endParaRPr lang="en-IN"/>
        </a:p>
      </dgm:t>
    </dgm:pt>
    <dgm:pt modelId="{B3B03FAA-E1E9-43F8-9532-586E712251B9}" type="sibTrans" cxnId="{A1601A9E-69C6-4FB6-A82A-DC2860AD3B03}">
      <dgm:prSet/>
      <dgm:spPr/>
      <dgm:t>
        <a:bodyPr/>
        <a:lstStyle/>
        <a:p>
          <a:endParaRPr lang="en-IN"/>
        </a:p>
      </dgm:t>
    </dgm:pt>
    <dgm:pt modelId="{11577431-35F1-42C8-9754-2A1B79D74021}">
      <dgm:prSet/>
      <dgm:spPr/>
      <dgm:t>
        <a:bodyPr/>
        <a:lstStyle/>
        <a:p>
          <a:r>
            <a:rPr lang="en-US" b="1" i="1"/>
            <a:t>in the future, virtual assistants will dominate our day-to-day lives as voice will help us communicate with our home appliances like alarm systems, lights, sound systems and even kitchen appliances. We will also experience a massive growth of voice-controlled devices to rule our workplaces. Hands-free mobility will play a key role in hospitals, laboratories and manufacturing units. Additionally, we will have intelligence voice-driven cars, entertainment and location-based searches and the passengers can be completely hands-free.”</a:t>
          </a:r>
          <a:endParaRPr lang="en-IN"/>
        </a:p>
      </dgm:t>
    </dgm:pt>
    <dgm:pt modelId="{0A7DBFAE-7B6E-48F7-9324-EC291477994E}" type="parTrans" cxnId="{C978247A-B008-4E14-87DF-7F82414329D9}">
      <dgm:prSet/>
      <dgm:spPr/>
      <dgm:t>
        <a:bodyPr/>
        <a:lstStyle/>
        <a:p>
          <a:endParaRPr lang="en-IN"/>
        </a:p>
      </dgm:t>
    </dgm:pt>
    <dgm:pt modelId="{E1CDE87D-A6D4-45DA-BDC7-C08DA287CF65}" type="sibTrans" cxnId="{C978247A-B008-4E14-87DF-7F82414329D9}">
      <dgm:prSet/>
      <dgm:spPr/>
      <dgm:t>
        <a:bodyPr/>
        <a:lstStyle/>
        <a:p>
          <a:endParaRPr lang="en-IN"/>
        </a:p>
      </dgm:t>
    </dgm:pt>
    <dgm:pt modelId="{9F3AD013-CAA7-4372-A814-03867329C1F5}">
      <dgm:prSet/>
      <dgm:spPr/>
      <dgm:t>
        <a:bodyPr/>
        <a:lstStyle/>
        <a:p>
          <a:r>
            <a:rPr lang="en-US" b="1" i="1"/>
            <a:t>The last 60 years of computing humans were adapting to the computer. The next 60 years the computer will adapt to us. It will be our voices that will lead the way; it will be a revolution and it will change everything.”</a:t>
          </a:r>
          <a:endParaRPr lang="en-IN"/>
        </a:p>
      </dgm:t>
    </dgm:pt>
    <dgm:pt modelId="{893A44C8-40AF-4F11-A018-D885162388A0}" type="parTrans" cxnId="{A283E4BA-489F-4502-8412-CAEFFF19951A}">
      <dgm:prSet/>
      <dgm:spPr/>
      <dgm:t>
        <a:bodyPr/>
        <a:lstStyle/>
        <a:p>
          <a:endParaRPr lang="en-IN"/>
        </a:p>
      </dgm:t>
    </dgm:pt>
    <dgm:pt modelId="{C57667DE-4C1B-49C6-9387-7DB63C7F0929}" type="sibTrans" cxnId="{A283E4BA-489F-4502-8412-CAEFFF19951A}">
      <dgm:prSet/>
      <dgm:spPr/>
      <dgm:t>
        <a:bodyPr/>
        <a:lstStyle/>
        <a:p>
          <a:endParaRPr lang="en-IN"/>
        </a:p>
      </dgm:t>
    </dgm:pt>
    <dgm:pt modelId="{685CDA32-D714-4439-8045-C62E058C7CB7}" type="pres">
      <dgm:prSet presAssocID="{D1FEC318-9B71-40CE-92C9-B01185B34532}" presName="linear" presStyleCnt="0">
        <dgm:presLayoutVars>
          <dgm:animLvl val="lvl"/>
          <dgm:resizeHandles val="exact"/>
        </dgm:presLayoutVars>
      </dgm:prSet>
      <dgm:spPr/>
    </dgm:pt>
    <dgm:pt modelId="{08F16CF1-8252-48AD-B6F4-8C7039F16028}" type="pres">
      <dgm:prSet presAssocID="{8FB64ECA-3FF2-41BD-8D70-65C956E71C77}" presName="parentText" presStyleLbl="node1" presStyleIdx="0" presStyleCnt="3">
        <dgm:presLayoutVars>
          <dgm:chMax val="0"/>
          <dgm:bulletEnabled val="1"/>
        </dgm:presLayoutVars>
      </dgm:prSet>
      <dgm:spPr/>
    </dgm:pt>
    <dgm:pt modelId="{95D94209-A884-4B27-9EF1-87F92A0A6E95}" type="pres">
      <dgm:prSet presAssocID="{B3B03FAA-E1E9-43F8-9532-586E712251B9}" presName="spacer" presStyleCnt="0"/>
      <dgm:spPr/>
    </dgm:pt>
    <dgm:pt modelId="{FB85CFCE-297A-4EE0-8A1E-497C73A0727B}" type="pres">
      <dgm:prSet presAssocID="{11577431-35F1-42C8-9754-2A1B79D74021}" presName="parentText" presStyleLbl="node1" presStyleIdx="1" presStyleCnt="3">
        <dgm:presLayoutVars>
          <dgm:chMax val="0"/>
          <dgm:bulletEnabled val="1"/>
        </dgm:presLayoutVars>
      </dgm:prSet>
      <dgm:spPr/>
    </dgm:pt>
    <dgm:pt modelId="{C003C02D-1AFF-4ABE-BD7F-4D675247220D}" type="pres">
      <dgm:prSet presAssocID="{E1CDE87D-A6D4-45DA-BDC7-C08DA287CF65}" presName="spacer" presStyleCnt="0"/>
      <dgm:spPr/>
    </dgm:pt>
    <dgm:pt modelId="{135555B3-89EC-4829-9CFA-21C79B32623F}" type="pres">
      <dgm:prSet presAssocID="{9F3AD013-CAA7-4372-A814-03867329C1F5}" presName="parentText" presStyleLbl="node1" presStyleIdx="2" presStyleCnt="3">
        <dgm:presLayoutVars>
          <dgm:chMax val="0"/>
          <dgm:bulletEnabled val="1"/>
        </dgm:presLayoutVars>
      </dgm:prSet>
      <dgm:spPr/>
    </dgm:pt>
  </dgm:ptLst>
  <dgm:cxnLst>
    <dgm:cxn modelId="{6EF1E757-5ED6-4850-91C7-D9FE72FDC491}" type="presOf" srcId="{11577431-35F1-42C8-9754-2A1B79D74021}" destId="{FB85CFCE-297A-4EE0-8A1E-497C73A0727B}" srcOrd="0" destOrd="0" presId="urn:microsoft.com/office/officeart/2005/8/layout/vList2"/>
    <dgm:cxn modelId="{C978247A-B008-4E14-87DF-7F82414329D9}" srcId="{D1FEC318-9B71-40CE-92C9-B01185B34532}" destId="{11577431-35F1-42C8-9754-2A1B79D74021}" srcOrd="1" destOrd="0" parTransId="{0A7DBFAE-7B6E-48F7-9324-EC291477994E}" sibTransId="{E1CDE87D-A6D4-45DA-BDC7-C08DA287CF65}"/>
    <dgm:cxn modelId="{6AB80886-6AE1-4581-AF9A-04E80F050FB1}" type="presOf" srcId="{D1FEC318-9B71-40CE-92C9-B01185B34532}" destId="{685CDA32-D714-4439-8045-C62E058C7CB7}" srcOrd="0" destOrd="0" presId="urn:microsoft.com/office/officeart/2005/8/layout/vList2"/>
    <dgm:cxn modelId="{EC757586-54FE-4EB0-8FA8-9DF7D9245489}" type="presOf" srcId="{8FB64ECA-3FF2-41BD-8D70-65C956E71C77}" destId="{08F16CF1-8252-48AD-B6F4-8C7039F16028}" srcOrd="0" destOrd="0" presId="urn:microsoft.com/office/officeart/2005/8/layout/vList2"/>
    <dgm:cxn modelId="{A1601A9E-69C6-4FB6-A82A-DC2860AD3B03}" srcId="{D1FEC318-9B71-40CE-92C9-B01185B34532}" destId="{8FB64ECA-3FF2-41BD-8D70-65C956E71C77}" srcOrd="0" destOrd="0" parTransId="{4C72CB50-B5C1-40C5-95C3-DBFB7E0CC889}" sibTransId="{B3B03FAA-E1E9-43F8-9532-586E712251B9}"/>
    <dgm:cxn modelId="{A283E4BA-489F-4502-8412-CAEFFF19951A}" srcId="{D1FEC318-9B71-40CE-92C9-B01185B34532}" destId="{9F3AD013-CAA7-4372-A814-03867329C1F5}" srcOrd="2" destOrd="0" parTransId="{893A44C8-40AF-4F11-A018-D885162388A0}" sibTransId="{C57667DE-4C1B-49C6-9387-7DB63C7F0929}"/>
    <dgm:cxn modelId="{FEB24BF7-60B8-4F08-8602-19EBE2DCE3EF}" type="presOf" srcId="{9F3AD013-CAA7-4372-A814-03867329C1F5}" destId="{135555B3-89EC-4829-9CFA-21C79B32623F}" srcOrd="0" destOrd="0" presId="urn:microsoft.com/office/officeart/2005/8/layout/vList2"/>
    <dgm:cxn modelId="{F5B3557E-60DC-4E0A-A0ED-6BF1B809BB50}" type="presParOf" srcId="{685CDA32-D714-4439-8045-C62E058C7CB7}" destId="{08F16CF1-8252-48AD-B6F4-8C7039F16028}" srcOrd="0" destOrd="0" presId="urn:microsoft.com/office/officeart/2005/8/layout/vList2"/>
    <dgm:cxn modelId="{5BD39852-EFA1-4D9B-873E-08A2CC6295F8}" type="presParOf" srcId="{685CDA32-D714-4439-8045-C62E058C7CB7}" destId="{95D94209-A884-4B27-9EF1-87F92A0A6E95}" srcOrd="1" destOrd="0" presId="urn:microsoft.com/office/officeart/2005/8/layout/vList2"/>
    <dgm:cxn modelId="{628D8C3A-1DA0-45B5-A254-2BDD9F8C26AE}" type="presParOf" srcId="{685CDA32-D714-4439-8045-C62E058C7CB7}" destId="{FB85CFCE-297A-4EE0-8A1E-497C73A0727B}" srcOrd="2" destOrd="0" presId="urn:microsoft.com/office/officeart/2005/8/layout/vList2"/>
    <dgm:cxn modelId="{E2527933-5F85-4F1F-A334-25C719DA3F0E}" type="presParOf" srcId="{685CDA32-D714-4439-8045-C62E058C7CB7}" destId="{C003C02D-1AFF-4ABE-BD7F-4D675247220D}" srcOrd="3" destOrd="0" presId="urn:microsoft.com/office/officeart/2005/8/layout/vList2"/>
    <dgm:cxn modelId="{810BF402-688C-41EA-9244-EF9C839C5B17}" type="presParOf" srcId="{685CDA32-D714-4439-8045-C62E058C7CB7}" destId="{135555B3-89EC-4829-9CFA-21C79B32623F}"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EBEFA-EA45-4BB0-8127-A01C6F4DD081}">
      <dsp:nvSpPr>
        <dsp:cNvPr id="0" name=""/>
        <dsp:cNvSpPr/>
      </dsp:nvSpPr>
      <dsp:spPr>
        <a:xfrm rot="10800000">
          <a:off x="458773" y="0"/>
          <a:ext cx="10494991" cy="819150"/>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222" tIns="148590" rIns="277368" bIns="148590" numCol="1" spcCol="1270" anchor="ctr" anchorCtr="0">
          <a:noAutofit/>
        </a:bodyPr>
        <a:lstStyle/>
        <a:p>
          <a:pPr marL="0" lvl="0" indent="0" algn="ctr" defTabSz="1733550">
            <a:lnSpc>
              <a:spcPct val="90000"/>
            </a:lnSpc>
            <a:spcBef>
              <a:spcPct val="0"/>
            </a:spcBef>
            <a:spcAft>
              <a:spcPct val="35000"/>
            </a:spcAft>
            <a:buNone/>
          </a:pPr>
          <a:r>
            <a:rPr lang="en-IN" sz="3900" b="1" kern="1200" dirty="0"/>
            <a:t>LANGUAGE USED FOR THIS PROJECT</a:t>
          </a:r>
          <a:endParaRPr lang="en-IN" sz="3900" kern="1200" dirty="0"/>
        </a:p>
      </dsp:txBody>
      <dsp:txXfrm rot="10800000">
        <a:off x="663560" y="0"/>
        <a:ext cx="10290204" cy="819150"/>
      </dsp:txXfrm>
    </dsp:sp>
    <dsp:sp modelId="{29673673-C0B3-48BF-A1AB-BBA7B0B2C131}">
      <dsp:nvSpPr>
        <dsp:cNvPr id="0" name=""/>
        <dsp:cNvSpPr/>
      </dsp:nvSpPr>
      <dsp:spPr>
        <a:xfrm>
          <a:off x="0" y="0"/>
          <a:ext cx="819150" cy="81915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57C5-F22D-4E92-8D45-B4BE76BDC70F}">
      <dsp:nvSpPr>
        <dsp:cNvPr id="0" name=""/>
        <dsp:cNvSpPr/>
      </dsp:nvSpPr>
      <dsp:spPr>
        <a:xfrm rot="5400000">
          <a:off x="2387869" y="590777"/>
          <a:ext cx="1533084" cy="1333783"/>
        </a:xfrm>
        <a:prstGeom prst="hexagon">
          <a:avLst>
            <a:gd name="adj" fmla="val 25000"/>
            <a:gd name="vf" fmla="val 115470"/>
          </a:avLst>
        </a:prstGeom>
        <a:solidFill>
          <a:schemeClr val="accent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i="1" kern="1200" dirty="0">
              <a:latin typeface="Century Gothic" panose="020B0502020202020204" pitchFamily="34" charset="0"/>
            </a:rPr>
            <a:t>SPEECH RECOGNITION</a:t>
          </a:r>
        </a:p>
      </dsp:txBody>
      <dsp:txXfrm rot="-5400000">
        <a:off x="2695367" y="730033"/>
        <a:ext cx="918087" cy="1055272"/>
      </dsp:txXfrm>
    </dsp:sp>
    <dsp:sp modelId="{48520914-09A5-4FD0-AB42-394D56FAED99}">
      <dsp:nvSpPr>
        <dsp:cNvPr id="0" name=""/>
        <dsp:cNvSpPr/>
      </dsp:nvSpPr>
      <dsp:spPr>
        <a:xfrm>
          <a:off x="876305" y="909545"/>
          <a:ext cx="1710922" cy="91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Century Gothic" panose="020B0502020202020204" pitchFamily="34" charset="0"/>
            </a:rPr>
            <a:t>PYTTSX3</a:t>
          </a:r>
          <a:endParaRPr lang="en-IN" sz="2400" b="1" kern="1200" dirty="0">
            <a:latin typeface="Century Gothic" panose="020B0502020202020204" pitchFamily="34" charset="0"/>
          </a:endParaRPr>
        </a:p>
      </dsp:txBody>
      <dsp:txXfrm>
        <a:off x="876305" y="909545"/>
        <a:ext cx="1710922" cy="919850"/>
      </dsp:txXfrm>
    </dsp:sp>
    <dsp:sp modelId="{1067C89F-1CA2-4F9D-BFB6-87F84324C4C5}">
      <dsp:nvSpPr>
        <dsp:cNvPr id="0" name=""/>
        <dsp:cNvSpPr/>
      </dsp:nvSpPr>
      <dsp:spPr>
        <a:xfrm rot="5400000">
          <a:off x="920227" y="634409"/>
          <a:ext cx="1533084" cy="1333783"/>
        </a:xfrm>
        <a:prstGeom prst="hexagon">
          <a:avLst>
            <a:gd name="adj" fmla="val 25000"/>
            <a:gd name="vf" fmla="val 115470"/>
          </a:avLst>
        </a:prstGeom>
        <a:solidFill>
          <a:schemeClr val="accent3">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227725" y="773665"/>
        <a:ext cx="918087" cy="1055272"/>
      </dsp:txXfrm>
    </dsp:sp>
    <dsp:sp modelId="{F5AB08B6-323F-403F-87CA-379084BD5631}">
      <dsp:nvSpPr>
        <dsp:cNvPr id="0" name=""/>
        <dsp:cNvSpPr/>
      </dsp:nvSpPr>
      <dsp:spPr>
        <a:xfrm rot="5400000">
          <a:off x="1613969" y="1942958"/>
          <a:ext cx="1533084" cy="1333783"/>
        </a:xfrm>
        <a:prstGeom prst="hexagon">
          <a:avLst>
            <a:gd name="adj" fmla="val 25000"/>
            <a:gd name="vf" fmla="val 115470"/>
          </a:avLst>
        </a:prstGeom>
        <a:solidFill>
          <a:schemeClr val="accent4">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dirty="0">
              <a:latin typeface="Century Gothic" panose="020B0502020202020204" pitchFamily="34" charset="0"/>
            </a:rPr>
            <a:t>WIKIPEDIA</a:t>
          </a:r>
        </a:p>
      </dsp:txBody>
      <dsp:txXfrm rot="-5400000">
        <a:off x="1921467" y="2082214"/>
        <a:ext cx="918087" cy="1055272"/>
      </dsp:txXfrm>
    </dsp:sp>
    <dsp:sp modelId="{90A1AE60-2B5A-40F5-8BB2-B9527A65DE7C}">
      <dsp:nvSpPr>
        <dsp:cNvPr id="0" name=""/>
        <dsp:cNvSpPr/>
      </dsp:nvSpPr>
      <dsp:spPr>
        <a:xfrm>
          <a:off x="2976109" y="2149924"/>
          <a:ext cx="1655731" cy="91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latin typeface="Century Gothic" panose="020B0502020202020204" pitchFamily="34" charset="0"/>
            </a:rPr>
            <a:t>DATETIME</a:t>
          </a:r>
        </a:p>
      </dsp:txBody>
      <dsp:txXfrm>
        <a:off x="2976109" y="2149924"/>
        <a:ext cx="1655731" cy="919850"/>
      </dsp:txXfrm>
    </dsp:sp>
    <dsp:sp modelId="{0F1F5233-5FCE-4092-9E79-A66E1BFB570A}">
      <dsp:nvSpPr>
        <dsp:cNvPr id="0" name=""/>
        <dsp:cNvSpPr/>
      </dsp:nvSpPr>
      <dsp:spPr>
        <a:xfrm rot="5400000">
          <a:off x="3054455" y="1942958"/>
          <a:ext cx="1533084" cy="1333783"/>
        </a:xfrm>
        <a:prstGeom prst="hexagon">
          <a:avLst>
            <a:gd name="adj" fmla="val 25000"/>
            <a:gd name="vf" fmla="val 115470"/>
          </a:avLst>
        </a:prstGeom>
        <a:solidFill>
          <a:schemeClr val="accent5">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3361953" y="2082214"/>
        <a:ext cx="918087" cy="1055272"/>
      </dsp:txXfrm>
    </dsp:sp>
    <dsp:sp modelId="{334B4B78-5F34-44BE-B259-9DBA2747F125}">
      <dsp:nvSpPr>
        <dsp:cNvPr id="0" name=""/>
        <dsp:cNvSpPr/>
      </dsp:nvSpPr>
      <dsp:spPr>
        <a:xfrm rot="5400000">
          <a:off x="2336972" y="3244240"/>
          <a:ext cx="1533084" cy="1333783"/>
        </a:xfrm>
        <a:prstGeom prst="hexagon">
          <a:avLst>
            <a:gd name="adj" fmla="val 25000"/>
            <a:gd name="vf" fmla="val 115470"/>
          </a:avLst>
        </a:prstGeom>
        <a:solidFill>
          <a:schemeClr val="accent6">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dirty="0">
              <a:latin typeface="Century Gothic" panose="020B0502020202020204" pitchFamily="34" charset="0"/>
            </a:rPr>
            <a:t>WEBBROWSER</a:t>
          </a:r>
        </a:p>
      </dsp:txBody>
      <dsp:txXfrm rot="-5400000">
        <a:off x="2644470" y="3383496"/>
        <a:ext cx="918087" cy="1055272"/>
      </dsp:txXfrm>
    </dsp:sp>
    <dsp:sp modelId="{B8EE4464-8040-4F25-9310-DD0DDA1AFB5C}">
      <dsp:nvSpPr>
        <dsp:cNvPr id="0" name=""/>
        <dsp:cNvSpPr/>
      </dsp:nvSpPr>
      <dsp:spPr>
        <a:xfrm>
          <a:off x="299485" y="3422121"/>
          <a:ext cx="1710922" cy="91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r" defTabSz="1600200">
            <a:lnSpc>
              <a:spcPct val="90000"/>
            </a:lnSpc>
            <a:spcBef>
              <a:spcPct val="0"/>
            </a:spcBef>
            <a:spcAft>
              <a:spcPct val="35000"/>
            </a:spcAft>
            <a:buNone/>
          </a:pPr>
          <a:r>
            <a:rPr lang="en-IN" sz="3600" b="1" kern="1200" dirty="0">
              <a:latin typeface="Century Gothic" panose="020B0502020202020204" pitchFamily="34" charset="0"/>
            </a:rPr>
            <a:t>OS</a:t>
          </a:r>
          <a:endParaRPr lang="en-IN" sz="2800" b="1" kern="1200" dirty="0">
            <a:latin typeface="Century Gothic" panose="020B0502020202020204" pitchFamily="34" charset="0"/>
          </a:endParaRPr>
        </a:p>
      </dsp:txBody>
      <dsp:txXfrm>
        <a:off x="299485" y="3422121"/>
        <a:ext cx="1710922" cy="919850"/>
      </dsp:txXfrm>
    </dsp:sp>
    <dsp:sp modelId="{FDE6AD6B-F1DE-4567-B695-971A08C15634}">
      <dsp:nvSpPr>
        <dsp:cNvPr id="0" name=""/>
        <dsp:cNvSpPr/>
      </dsp:nvSpPr>
      <dsp:spPr>
        <a:xfrm rot="5400000">
          <a:off x="889216" y="3258774"/>
          <a:ext cx="1533084" cy="1333783"/>
        </a:xfrm>
        <a:prstGeom prst="hexagon">
          <a:avLst>
            <a:gd name="adj" fmla="val 25000"/>
            <a:gd name="vf" fmla="val 115470"/>
          </a:avLst>
        </a:prstGeom>
        <a:solidFill>
          <a:schemeClr val="accent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196714" y="3398030"/>
        <a:ext cx="918087" cy="10552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17B58-57A7-410D-ADF5-70AB8F97C353}">
      <dsp:nvSpPr>
        <dsp:cNvPr id="0" name=""/>
        <dsp:cNvSpPr/>
      </dsp:nvSpPr>
      <dsp:spPr>
        <a:xfrm>
          <a:off x="0" y="92544"/>
          <a:ext cx="8920718" cy="561599"/>
        </a:xfrm>
        <a:prstGeom prst="roundRect">
          <a:avLst/>
        </a:prstGeom>
        <a:solidFill>
          <a:schemeClr val="dk2">
            <a:hueOff val="0"/>
            <a:satOff val="0"/>
            <a:lumOff val="0"/>
            <a:alphaOff val="0"/>
          </a:schemeClr>
        </a:solidFill>
        <a:ln>
          <a:noFill/>
        </a:ln>
        <a:effectLst>
          <a:outerShdw blurRad="38100" dist="254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dirty="0"/>
            <a:t>ADVANTAGES AND DISADVANTAGES OF SPEECH RECOGNITION</a:t>
          </a:r>
          <a:endParaRPr lang="en-IN" sz="2400" kern="1200" dirty="0"/>
        </a:p>
      </dsp:txBody>
      <dsp:txXfrm>
        <a:off x="27415" y="119959"/>
        <a:ext cx="8865888" cy="5067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6D5F4-AE93-4A44-92C2-FB0AA66B93E1}">
      <dsp:nvSpPr>
        <dsp:cNvPr id="0" name=""/>
        <dsp:cNvSpPr/>
      </dsp:nvSpPr>
      <dsp:spPr>
        <a:xfrm>
          <a:off x="1218428" y="0"/>
          <a:ext cx="1370732" cy="576262"/>
        </a:xfrm>
        <a:prstGeom prst="roundRect">
          <a:avLst/>
        </a:prstGeom>
        <a:solidFill>
          <a:schemeClr val="accent6">
            <a:alpha val="90000"/>
            <a:hueOff val="0"/>
            <a:satOff val="0"/>
            <a:lumOff val="0"/>
            <a:alphaOff val="0"/>
          </a:schemeClr>
        </a:solidFill>
        <a:ln>
          <a:noFill/>
        </a:ln>
        <a:effectLst>
          <a:outerShdw blurRad="38100" dist="254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sp3d extrusionH="28000" prstMaterial="matte"/>
        </a:bodyPr>
        <a:lstStyle/>
        <a:p>
          <a:pPr marL="0" lvl="0" indent="0" algn="ctr" defTabSz="711200">
            <a:lnSpc>
              <a:spcPct val="90000"/>
            </a:lnSpc>
            <a:spcBef>
              <a:spcPct val="0"/>
            </a:spcBef>
            <a:spcAft>
              <a:spcPct val="35000"/>
            </a:spcAft>
            <a:buNone/>
          </a:pPr>
          <a:r>
            <a:rPr lang="en-IN" sz="1600" b="0" kern="1200" dirty="0">
              <a:solidFill>
                <a:schemeClr val="tx1"/>
              </a:solidFill>
            </a:rPr>
            <a:t>ADVANTAGES</a:t>
          </a:r>
          <a:endParaRPr lang="en-IN" sz="1600" kern="1200" dirty="0">
            <a:solidFill>
              <a:schemeClr val="tx1"/>
            </a:solidFill>
          </a:endParaRPr>
        </a:p>
      </dsp:txBody>
      <dsp:txXfrm>
        <a:off x="1246559" y="28131"/>
        <a:ext cx="1314470" cy="5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214BB-3E54-428B-BC63-50BEBEBDB24A}">
      <dsp:nvSpPr>
        <dsp:cNvPr id="0" name=""/>
        <dsp:cNvSpPr/>
      </dsp:nvSpPr>
      <dsp:spPr>
        <a:xfrm>
          <a:off x="0" y="295492"/>
          <a:ext cx="2229294" cy="514800"/>
        </a:xfrm>
        <a:prstGeom prst="roundRect">
          <a:avLst/>
        </a:prstGeom>
        <a:solidFill>
          <a:schemeClr val="accent3">
            <a:hueOff val="0"/>
            <a:satOff val="0"/>
            <a:lumOff val="0"/>
            <a:alphaOff val="0"/>
          </a:schemeClr>
        </a:solidFill>
        <a:ln>
          <a:noFill/>
        </a:ln>
        <a:effectLst>
          <a:outerShdw blurRad="38100" dist="254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sp3d extrusionH="28000" prstMaterial="matte"/>
        </a:bodyPr>
        <a:lstStyle/>
        <a:p>
          <a:pPr marL="0" lvl="0" indent="0" algn="l" defTabSz="977900">
            <a:lnSpc>
              <a:spcPct val="90000"/>
            </a:lnSpc>
            <a:spcBef>
              <a:spcPct val="0"/>
            </a:spcBef>
            <a:spcAft>
              <a:spcPct val="35000"/>
            </a:spcAft>
            <a:buNone/>
          </a:pPr>
          <a:r>
            <a:rPr lang="en-IN" sz="2200" b="0" kern="1200" dirty="0">
              <a:solidFill>
                <a:schemeClr val="tx1"/>
              </a:solidFill>
            </a:rPr>
            <a:t>DISADVANTAGES</a:t>
          </a:r>
          <a:endParaRPr lang="en-IN" sz="2200" kern="1200" dirty="0">
            <a:solidFill>
              <a:schemeClr val="tx1"/>
            </a:solidFill>
          </a:endParaRPr>
        </a:p>
      </dsp:txBody>
      <dsp:txXfrm>
        <a:off x="25130" y="320622"/>
        <a:ext cx="2179034" cy="4645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6E39D-9EA3-47CD-B44C-7A188FB7AFB4}">
      <dsp:nvSpPr>
        <dsp:cNvPr id="0" name=""/>
        <dsp:cNvSpPr/>
      </dsp:nvSpPr>
      <dsp:spPr>
        <a:xfrm>
          <a:off x="1059375" y="3776"/>
          <a:ext cx="2309006" cy="1385403"/>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Century Gothic" panose="020B0502020202020204" pitchFamily="34" charset="0"/>
            </a:rPr>
            <a:t>Though a person may not be able to type as fast as they speak, the need for correction and editing after in voice recognition makes the process slower. Sometimes voice recognition will also leave out punctuations or may not recognize brand names until you insert them into the library.</a:t>
          </a:r>
          <a:endParaRPr lang="en-IN" sz="1000" kern="1200" dirty="0">
            <a:latin typeface="Century Gothic" panose="020B0502020202020204" pitchFamily="34" charset="0"/>
          </a:endParaRPr>
        </a:p>
      </dsp:txBody>
      <dsp:txXfrm>
        <a:off x="1059375" y="3776"/>
        <a:ext cx="2309006" cy="1385403"/>
      </dsp:txXfrm>
    </dsp:sp>
    <dsp:sp modelId="{5DB4A699-25DC-415B-BEB2-584B8B0118C9}">
      <dsp:nvSpPr>
        <dsp:cNvPr id="0" name=""/>
        <dsp:cNvSpPr/>
      </dsp:nvSpPr>
      <dsp:spPr>
        <a:xfrm>
          <a:off x="1059375" y="1620081"/>
          <a:ext cx="2309006" cy="1385403"/>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Century Gothic" panose="020B0502020202020204" pitchFamily="34" charset="0"/>
            </a:rPr>
            <a:t>When using voice recognition, a person usually has to speak much louder and slower than their normal speed and volume.</a:t>
          </a:r>
          <a:endParaRPr lang="en-IN" sz="1000" kern="1200" dirty="0">
            <a:latin typeface="Century Gothic" panose="020B0502020202020204" pitchFamily="34" charset="0"/>
          </a:endParaRPr>
        </a:p>
      </dsp:txBody>
      <dsp:txXfrm>
        <a:off x="1059375" y="1620081"/>
        <a:ext cx="2309006" cy="1385403"/>
      </dsp:txXfrm>
    </dsp:sp>
    <dsp:sp modelId="{9FFD1908-10D4-4E92-997B-004B7A992EB3}">
      <dsp:nvSpPr>
        <dsp:cNvPr id="0" name=""/>
        <dsp:cNvSpPr/>
      </dsp:nvSpPr>
      <dsp:spPr>
        <a:xfrm>
          <a:off x="1059375" y="3236385"/>
          <a:ext cx="2309006" cy="1385403"/>
        </a:xfrm>
        <a:prstGeom prst="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Century Gothic" panose="020B0502020202020204" pitchFamily="34" charset="0"/>
            </a:rPr>
            <a:t>Voice recognition works best in a quiet environment especially when you do not have a microphone. In loud environments, voice recognition may fail to read your voice or perhaps read other voices in the background.</a:t>
          </a:r>
          <a:endParaRPr lang="en-IN" sz="1000" kern="1200" dirty="0">
            <a:latin typeface="Century Gothic" panose="020B0502020202020204" pitchFamily="34" charset="0"/>
          </a:endParaRPr>
        </a:p>
      </dsp:txBody>
      <dsp:txXfrm>
        <a:off x="1059375" y="3236385"/>
        <a:ext cx="2309006" cy="13854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48DF8-D4B5-4389-8539-5575483F0264}">
      <dsp:nvSpPr>
        <dsp:cNvPr id="0" name=""/>
        <dsp:cNvSpPr/>
      </dsp:nvSpPr>
      <dsp:spPr>
        <a:xfrm>
          <a:off x="510" y="296877"/>
          <a:ext cx="1992667" cy="1195600"/>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dirty="0">
              <a:latin typeface="Century Gothic" panose="020B0502020202020204" pitchFamily="34" charset="0"/>
            </a:rPr>
            <a:t>Voice recognition provides accurate spelling of words.</a:t>
          </a:r>
          <a:endParaRPr lang="en-IN" sz="800" b="0" kern="1200" dirty="0">
            <a:latin typeface="Century Gothic" panose="020B0502020202020204" pitchFamily="34" charset="0"/>
          </a:endParaRPr>
        </a:p>
      </dsp:txBody>
      <dsp:txXfrm>
        <a:off x="510" y="296877"/>
        <a:ext cx="1992667" cy="1195600"/>
      </dsp:txXfrm>
    </dsp:sp>
    <dsp:sp modelId="{210451DE-68A3-401F-960C-D7D238F75A5D}">
      <dsp:nvSpPr>
        <dsp:cNvPr id="0" name=""/>
        <dsp:cNvSpPr/>
      </dsp:nvSpPr>
      <dsp:spPr>
        <a:xfrm>
          <a:off x="2192444" y="296877"/>
          <a:ext cx="1992667" cy="1195600"/>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dirty="0">
              <a:latin typeface="Century Gothic" panose="020B0502020202020204" pitchFamily="34" charset="0"/>
            </a:rPr>
            <a:t>Helps assists students with writing disabilities. Voice recognition allows for a more enhanced learning experience with the ability to do exams with speech.</a:t>
          </a:r>
          <a:endParaRPr lang="en-IN" sz="800" b="0" kern="1200" dirty="0">
            <a:latin typeface="Century Gothic" panose="020B0502020202020204" pitchFamily="34" charset="0"/>
          </a:endParaRPr>
        </a:p>
      </dsp:txBody>
      <dsp:txXfrm>
        <a:off x="2192444" y="296877"/>
        <a:ext cx="1992667" cy="1195600"/>
      </dsp:txXfrm>
    </dsp:sp>
    <dsp:sp modelId="{2DF1F5BE-04FD-43E7-BC69-A9A2E8E3FBA2}">
      <dsp:nvSpPr>
        <dsp:cNvPr id="0" name=""/>
        <dsp:cNvSpPr/>
      </dsp:nvSpPr>
      <dsp:spPr>
        <a:xfrm>
          <a:off x="510" y="1691744"/>
          <a:ext cx="1992667" cy="1195600"/>
        </a:xfrm>
        <a:prstGeom prst="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dirty="0">
              <a:latin typeface="Century Gothic" panose="020B0502020202020204" pitchFamily="34" charset="0"/>
            </a:rPr>
            <a:t>Most cost efficient compared to traditional transcription services.</a:t>
          </a:r>
          <a:endParaRPr lang="en-IN" sz="800" b="0" kern="1200" dirty="0">
            <a:latin typeface="Century Gothic" panose="020B0502020202020204" pitchFamily="34" charset="0"/>
          </a:endParaRPr>
        </a:p>
      </dsp:txBody>
      <dsp:txXfrm>
        <a:off x="510" y="1691744"/>
        <a:ext cx="1992667" cy="1195600"/>
      </dsp:txXfrm>
    </dsp:sp>
    <dsp:sp modelId="{5FE4E645-E271-42AF-8863-B909C8567E5B}">
      <dsp:nvSpPr>
        <dsp:cNvPr id="0" name=""/>
        <dsp:cNvSpPr/>
      </dsp:nvSpPr>
      <dsp:spPr>
        <a:xfrm>
          <a:off x="2192444" y="1691744"/>
          <a:ext cx="1992667" cy="1195600"/>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dirty="0">
              <a:latin typeface="Century Gothic" panose="020B0502020202020204" pitchFamily="34" charset="0"/>
            </a:rPr>
            <a:t>For slow </a:t>
          </a:r>
          <a:r>
            <a:rPr lang="en-US" sz="800" b="0" i="0" kern="1200" dirty="0" err="1">
              <a:latin typeface="Century Gothic" panose="020B0502020202020204" pitchFamily="34" charset="0"/>
            </a:rPr>
            <a:t>typers</a:t>
          </a:r>
          <a:r>
            <a:rPr lang="en-US" sz="800" b="0" i="0" kern="1200" dirty="0">
              <a:latin typeface="Century Gothic" panose="020B0502020202020204" pitchFamily="34" charset="0"/>
            </a:rPr>
            <a:t>, voice recognition can save time by producing documents at the speed of the person producing them in their mind.</a:t>
          </a:r>
          <a:endParaRPr lang="en-IN" sz="800" b="0" kern="1200" dirty="0">
            <a:latin typeface="Century Gothic" panose="020B0502020202020204" pitchFamily="34" charset="0"/>
          </a:endParaRPr>
        </a:p>
      </dsp:txBody>
      <dsp:txXfrm>
        <a:off x="2192444" y="1691744"/>
        <a:ext cx="1992667" cy="1195600"/>
      </dsp:txXfrm>
    </dsp:sp>
    <dsp:sp modelId="{56B92BF0-6C15-4CE5-8816-0921C30674A6}">
      <dsp:nvSpPr>
        <dsp:cNvPr id="0" name=""/>
        <dsp:cNvSpPr/>
      </dsp:nvSpPr>
      <dsp:spPr>
        <a:xfrm>
          <a:off x="1096477" y="3086611"/>
          <a:ext cx="1992667" cy="1195600"/>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dirty="0">
              <a:latin typeface="Century Gothic" panose="020B0502020202020204" pitchFamily="34" charset="0"/>
            </a:rPr>
            <a:t>Voice recognition encourages drivers to use their voice instead of manually phoning or messaging people. This allows them to be more attentive while driving and have both of their hands on the wheel.</a:t>
          </a:r>
          <a:endParaRPr lang="en-IN" sz="800" b="0" kern="1200" dirty="0">
            <a:latin typeface="Century Gothic" panose="020B0502020202020204" pitchFamily="34" charset="0"/>
          </a:endParaRPr>
        </a:p>
      </dsp:txBody>
      <dsp:txXfrm>
        <a:off x="1096477" y="3086611"/>
        <a:ext cx="1992667" cy="11956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6F95D-7121-4421-B07D-B8051FD674DD}">
      <dsp:nvSpPr>
        <dsp:cNvPr id="0" name=""/>
        <dsp:cNvSpPr/>
      </dsp:nvSpPr>
      <dsp:spPr>
        <a:xfrm>
          <a:off x="0" y="172088"/>
          <a:ext cx="9476759" cy="889200"/>
        </a:xfrm>
        <a:prstGeom prst="roundRect">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IN" sz="3800" kern="1200"/>
            <a:t>FUTURE SCOPE OF SPEECH RECOGNITION</a:t>
          </a:r>
        </a:p>
      </dsp:txBody>
      <dsp:txXfrm>
        <a:off x="43407" y="215495"/>
        <a:ext cx="9389945" cy="8023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16CF1-8252-48AD-B6F4-8C7039F16028}">
      <dsp:nvSpPr>
        <dsp:cNvPr id="0" name=""/>
        <dsp:cNvSpPr/>
      </dsp:nvSpPr>
      <dsp:spPr>
        <a:xfrm>
          <a:off x="0" y="149693"/>
          <a:ext cx="8614783" cy="1359028"/>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future of voice recognition, the consensus seems to be VR in everything. Keyboards and similar control panels will slowly be phased out of all devices as they gain the ability to simply listen to our commands. </a:t>
          </a:r>
          <a:endParaRPr lang="en-IN" sz="1400" kern="1200" dirty="0"/>
        </a:p>
      </dsp:txBody>
      <dsp:txXfrm>
        <a:off x="66342" y="216035"/>
        <a:ext cx="8482099" cy="1226344"/>
      </dsp:txXfrm>
    </dsp:sp>
    <dsp:sp modelId="{FB85CFCE-297A-4EE0-8A1E-497C73A0727B}">
      <dsp:nvSpPr>
        <dsp:cNvPr id="0" name=""/>
        <dsp:cNvSpPr/>
      </dsp:nvSpPr>
      <dsp:spPr>
        <a:xfrm>
          <a:off x="0" y="1549041"/>
          <a:ext cx="8614783" cy="1359028"/>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1" kern="1200"/>
            <a:t>in the future, virtual assistants will dominate our day-to-day lives as voice will help us communicate with our home appliances like alarm systems, lights, sound systems and even kitchen appliances. We will also experience a massive growth of voice-controlled devices to rule our workplaces. Hands-free mobility will play a key role in hospitals, laboratories and manufacturing units. Additionally, we will have intelligence voice-driven cars, entertainment and location-based searches and the passengers can be completely hands-free.”</a:t>
          </a:r>
          <a:endParaRPr lang="en-IN" sz="1400" kern="1200"/>
        </a:p>
      </dsp:txBody>
      <dsp:txXfrm>
        <a:off x="66342" y="1615383"/>
        <a:ext cx="8482099" cy="1226344"/>
      </dsp:txXfrm>
    </dsp:sp>
    <dsp:sp modelId="{135555B3-89EC-4829-9CFA-21C79B32623F}">
      <dsp:nvSpPr>
        <dsp:cNvPr id="0" name=""/>
        <dsp:cNvSpPr/>
      </dsp:nvSpPr>
      <dsp:spPr>
        <a:xfrm>
          <a:off x="0" y="2948390"/>
          <a:ext cx="8614783" cy="1359028"/>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1" kern="1200"/>
            <a:t>The last 60 years of computing humans were adapting to the computer. The next 60 years the computer will adapt to us. It will be our voices that will lead the way; it will be a revolution and it will change everything.”</a:t>
          </a:r>
          <a:endParaRPr lang="en-IN" sz="1400" kern="1200"/>
        </a:p>
      </dsp:txBody>
      <dsp:txXfrm>
        <a:off x="66342" y="3014732"/>
        <a:ext cx="8482099" cy="1226344"/>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12/18/2020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6675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534114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13822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24401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830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913402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343117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48562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38627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43539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CF21A4-E71B-4D3A-AF45-E989C23A7BB1}" type="datetimeFigureOut">
              <a:rPr lang="en-US" smtClean="0"/>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84270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CF21A4-E71B-4D3A-AF45-E989C23A7BB1}" type="datetimeFigureOut">
              <a:rPr lang="en-US" smtClean="0"/>
              <a:t>12/18/2020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2080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CF21A4-E71B-4D3A-AF45-E989C23A7BB1}" type="datetimeFigureOut">
              <a:rPr lang="en-US" smtClean="0"/>
              <a:t>12/18/2020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58952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t>12/18/2020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933190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28431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25410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CF21A4-E71B-4D3A-AF45-E989C23A7BB1}" type="datetimeFigureOut">
              <a:rPr lang="en-US" smtClean="0"/>
              <a:t>12/18/2020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3079273121"/>
      </p:ext>
    </p:extLst>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 id="2147484224" r:id="rId12"/>
    <p:sldLayoutId id="2147484225" r:id="rId13"/>
    <p:sldLayoutId id="2147484226" r:id="rId14"/>
    <p:sldLayoutId id="2147484227" r:id="rId15"/>
    <p:sldLayoutId id="21474842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image" Target="../media/image4.jfif"/><Relationship Id="rId4" Type="http://schemas.openxmlformats.org/officeDocument/2006/relationships/image" Target="../media/image3.jf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7.jf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jfif"/><Relationship Id="rId13" Type="http://schemas.openxmlformats.org/officeDocument/2006/relationships/image" Target="../media/image13.jfif"/><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2.jfi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image" Target="../media/image11.jfif"/><Relationship Id="rId5" Type="http://schemas.openxmlformats.org/officeDocument/2006/relationships/diagramQuickStyle" Target="../diagrams/quickStyle2.xml"/><Relationship Id="rId10" Type="http://schemas.openxmlformats.org/officeDocument/2006/relationships/image" Target="../media/image10.jfif"/><Relationship Id="rId4" Type="http://schemas.openxmlformats.org/officeDocument/2006/relationships/diagramLayout" Target="../diagrams/layout2.xml"/><Relationship Id="rId9" Type="http://schemas.openxmlformats.org/officeDocument/2006/relationships/image" Target="../media/image9.jfif"/></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diagramData" Target="../diagrams/data6.xml"/><Relationship Id="rId26" Type="http://schemas.openxmlformats.org/officeDocument/2006/relationships/diagramColors" Target="../diagrams/colors7.xml"/><Relationship Id="rId3" Type="http://schemas.openxmlformats.org/officeDocument/2006/relationships/diagramData" Target="../diagrams/data3.xml"/><Relationship Id="rId21" Type="http://schemas.openxmlformats.org/officeDocument/2006/relationships/diagramColors" Target="../diagrams/colors6.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5" Type="http://schemas.openxmlformats.org/officeDocument/2006/relationships/diagramQuickStyle" Target="../diagrams/quickStyle7.xml"/><Relationship Id="rId2" Type="http://schemas.openxmlformats.org/officeDocument/2006/relationships/notesSlide" Target="../notesSlides/notesSlide5.xml"/><Relationship Id="rId16" Type="http://schemas.openxmlformats.org/officeDocument/2006/relationships/diagramColors" Target="../diagrams/colors5.xml"/><Relationship Id="rId20" Type="http://schemas.openxmlformats.org/officeDocument/2006/relationships/diagramQuickStyle" Target="../diagrams/quickStyle6.xml"/><Relationship Id="rId1" Type="http://schemas.openxmlformats.org/officeDocument/2006/relationships/slideLayout" Target="../slideLayouts/slideLayout5.xml"/><Relationship Id="rId6" Type="http://schemas.openxmlformats.org/officeDocument/2006/relationships/diagramColors" Target="../diagrams/colors3.xml"/><Relationship Id="rId11" Type="http://schemas.openxmlformats.org/officeDocument/2006/relationships/diagramColors" Target="../diagrams/colors4.xml"/><Relationship Id="rId24" Type="http://schemas.openxmlformats.org/officeDocument/2006/relationships/diagramLayout" Target="../diagrams/layout7.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23" Type="http://schemas.openxmlformats.org/officeDocument/2006/relationships/diagramData" Target="../diagrams/data7.xml"/><Relationship Id="rId10" Type="http://schemas.openxmlformats.org/officeDocument/2006/relationships/diagramQuickStyle" Target="../diagrams/quickStyle4.xml"/><Relationship Id="rId19" Type="http://schemas.openxmlformats.org/officeDocument/2006/relationships/diagramLayout" Target="../diagrams/layout6.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microsoft.com/office/2007/relationships/diagramDrawing" Target="../diagrams/drawing6.xml"/><Relationship Id="rId27" Type="http://schemas.microsoft.com/office/2007/relationships/diagramDrawing" Target="../diagrams/drawing7.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6.jfif"/><Relationship Id="rId4" Type="http://schemas.openxmlformats.org/officeDocument/2006/relationships/image" Target="../media/image15.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336419" y="301656"/>
            <a:ext cx="9637139" cy="3127343"/>
          </a:xfrm>
        </p:spPr>
        <p:txBody>
          <a:bodyPr anchor="b">
            <a:noAutofit/>
          </a:bodyPr>
          <a:lstStyle/>
          <a:p>
            <a:pPr algn="l"/>
            <a:r>
              <a:rPr lang="en-US" sz="6000" dirty="0">
                <a:solidFill>
                  <a:srgbClr val="00B0F0"/>
                </a:solidFill>
                <a:latin typeface="Century Gothic" panose="020B0502020202020204" pitchFamily="34" charset="0"/>
                <a:cs typeface="Courier New" panose="02070309020205020404" pitchFamily="49" charset="0"/>
              </a:rPr>
              <a:t>  SPEECH</a:t>
            </a:r>
            <a:r>
              <a:rPr lang="en-US" sz="6000" dirty="0">
                <a:solidFill>
                  <a:schemeClr val="tx1">
                    <a:lumMod val="95000"/>
                  </a:schemeClr>
                </a:solidFill>
                <a:latin typeface="Century Gothic" panose="020B0502020202020204" pitchFamily="34" charset="0"/>
                <a:cs typeface="Courier New" panose="02070309020205020404" pitchFamily="49" charset="0"/>
              </a:rPr>
              <a:t> </a:t>
            </a:r>
          </a:p>
          <a:p>
            <a:pPr algn="l"/>
            <a:r>
              <a:rPr lang="en-US" sz="6000" b="1" dirty="0">
                <a:solidFill>
                  <a:schemeClr val="bg2">
                    <a:lumMod val="20000"/>
                    <a:lumOff val="80000"/>
                  </a:schemeClr>
                </a:solidFill>
                <a:latin typeface="Century Gothic" panose="020B0502020202020204" pitchFamily="34" charset="0"/>
                <a:cs typeface="Courier New" panose="02070309020205020404" pitchFamily="49" charset="0"/>
              </a:rPr>
              <a:t> RECOGNITION</a:t>
            </a:r>
          </a:p>
          <a:p>
            <a:pPr algn="l"/>
            <a:r>
              <a:rPr lang="en-US" sz="6000" dirty="0">
                <a:solidFill>
                  <a:schemeClr val="accent3">
                    <a:lumMod val="60000"/>
                    <a:lumOff val="40000"/>
                  </a:schemeClr>
                </a:solidFill>
                <a:latin typeface="Century Gothic" panose="020B0502020202020204" pitchFamily="34" charset="0"/>
                <a:cs typeface="Courier New" panose="02070309020205020404" pitchFamily="49" charset="0"/>
              </a:rPr>
              <a:t> PROJECT</a:t>
            </a:r>
          </a:p>
        </p:txBody>
      </p:sp>
      <p:pic>
        <p:nvPicPr>
          <p:cNvPr id="6" name="Picture 5">
            <a:extLst>
              <a:ext uri="{FF2B5EF4-FFF2-40B4-BE49-F238E27FC236}">
                <a16:creationId xmlns:a16="http://schemas.microsoft.com/office/drawing/2014/main" id="{218A2E74-606A-49C2-9652-F052D274B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9048" y="301656"/>
            <a:ext cx="2817260" cy="255466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3" name="Picture 12">
            <a:extLst>
              <a:ext uri="{FF2B5EF4-FFF2-40B4-BE49-F238E27FC236}">
                <a16:creationId xmlns:a16="http://schemas.microsoft.com/office/drawing/2014/main" id="{71897081-9A47-4247-ADC4-6B509FF46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730" y="3619893"/>
            <a:ext cx="2575917" cy="263769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5" name="Picture 14">
            <a:extLst>
              <a:ext uri="{FF2B5EF4-FFF2-40B4-BE49-F238E27FC236}">
                <a16:creationId xmlns:a16="http://schemas.microsoft.com/office/drawing/2014/main" id="{DF442C17-B368-4D65-A134-4DABC6779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4647" y="1865327"/>
            <a:ext cx="2575917" cy="2408897"/>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20" name="Picture 19">
            <a:extLst>
              <a:ext uri="{FF2B5EF4-FFF2-40B4-BE49-F238E27FC236}">
                <a16:creationId xmlns:a16="http://schemas.microsoft.com/office/drawing/2014/main" id="{353C9E03-81AA-44A6-82F2-DF3BE4204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398947">
            <a:off x="378477" y="3697390"/>
            <a:ext cx="5545175" cy="202441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371773" y="320402"/>
            <a:ext cx="9988286" cy="1325563"/>
          </a:xfrm>
          <a:effectLst>
            <a:outerShdw blurRad="50800" dist="38100" dir="2700000" algn="tl" rotWithShape="0">
              <a:prstClr val="black">
                <a:alpha val="40000"/>
              </a:prstClr>
            </a:outerShdw>
          </a:effectLst>
        </p:spPr>
        <p:txBody>
          <a:bodyPr>
            <a:noAutofit/>
          </a:bodyPr>
          <a:lstStyle/>
          <a:p>
            <a:r>
              <a:rPr lang="en-US" sz="6000" dirty="0">
                <a:solidFill>
                  <a:srgbClr val="002060"/>
                </a:solidFill>
                <a:latin typeface="Segoe Print" panose="02000600000000000000" pitchFamily="2" charset="0"/>
                <a:cs typeface="Segoe UI" panose="020B0502040204020203" pitchFamily="34" charset="0"/>
              </a:rPr>
              <a:t>TABLE OF CONTENTS…</a:t>
            </a:r>
          </a:p>
        </p:txBody>
      </p:sp>
      <p:graphicFrame>
        <p:nvGraphicFramePr>
          <p:cNvPr id="14" name="Table 14">
            <a:extLst>
              <a:ext uri="{FF2B5EF4-FFF2-40B4-BE49-F238E27FC236}">
                <a16:creationId xmlns:a16="http://schemas.microsoft.com/office/drawing/2014/main" id="{9E48820A-2E7F-4828-9018-C097CD7F87BF}"/>
              </a:ext>
            </a:extLst>
          </p:cNvPr>
          <p:cNvGraphicFramePr>
            <a:graphicFrameLocks noGrp="1"/>
          </p:cNvGraphicFramePr>
          <p:nvPr>
            <p:extLst>
              <p:ext uri="{D42A27DB-BD31-4B8C-83A1-F6EECF244321}">
                <p14:modId xmlns:p14="http://schemas.microsoft.com/office/powerpoint/2010/main" val="1799831705"/>
              </p:ext>
            </p:extLst>
          </p:nvPr>
        </p:nvGraphicFramePr>
        <p:xfrm>
          <a:off x="514382" y="1533525"/>
          <a:ext cx="10374074" cy="4415673"/>
        </p:xfrm>
        <a:graphic>
          <a:graphicData uri="http://schemas.openxmlformats.org/drawingml/2006/table">
            <a:tbl>
              <a:tblPr firstRow="1" bandRow="1">
                <a:tableStyleId>{5C22544A-7EE6-4342-B048-85BDC9FD1C3A}</a:tableStyleId>
              </a:tblPr>
              <a:tblGrid>
                <a:gridCol w="10374074">
                  <a:extLst>
                    <a:ext uri="{9D8B030D-6E8A-4147-A177-3AD203B41FA5}">
                      <a16:colId xmlns:a16="http://schemas.microsoft.com/office/drawing/2014/main" val="3816849874"/>
                    </a:ext>
                  </a:extLst>
                </a:gridCol>
              </a:tblGrid>
              <a:tr h="390586">
                <a:tc>
                  <a:txBody>
                    <a:bodyPr/>
                    <a:lstStyle/>
                    <a:p>
                      <a:pPr marL="285750" indent="-285750">
                        <a:buFont typeface="Arial" panose="020B0604020202020204" pitchFamily="34" charset="0"/>
                        <a:buChar char="•"/>
                      </a:pPr>
                      <a:endParaRPr lang="en-IN" sz="1600" dirty="0">
                        <a:solidFill>
                          <a:schemeClr val="accent4">
                            <a:lumMod val="60000"/>
                            <a:lumOff val="40000"/>
                          </a:schemeClr>
                        </a:solidFill>
                        <a:latin typeface="Century Gothic" panose="020B0502020202020204" pitchFamily="34" charset="0"/>
                      </a:endParaRPr>
                    </a:p>
                  </a:txBody>
                  <a:tcPr>
                    <a:solidFill>
                      <a:schemeClr val="accent6">
                        <a:lumMod val="50000"/>
                      </a:schemeClr>
                    </a:solidFill>
                  </a:tcPr>
                </a:tc>
                <a:extLst>
                  <a:ext uri="{0D108BD9-81ED-4DB2-BD59-A6C34878D82A}">
                    <a16:rowId xmlns:a16="http://schemas.microsoft.com/office/drawing/2014/main" val="3405454175"/>
                  </a:ext>
                </a:extLst>
              </a:tr>
              <a:tr h="676214">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200" b="1" dirty="0">
                          <a:solidFill>
                            <a:schemeClr val="accent1">
                              <a:lumMod val="75000"/>
                            </a:schemeClr>
                          </a:solidFill>
                          <a:latin typeface="Century Gothic" panose="020B0502020202020204" pitchFamily="34" charset="0"/>
                        </a:rPr>
                        <a:t>INTRODUCTION OF SPEECH RECOGNITION</a:t>
                      </a:r>
                    </a:p>
                  </a:txBody>
                  <a:tcPr>
                    <a:solidFill>
                      <a:schemeClr val="accent1">
                        <a:lumMod val="20000"/>
                        <a:lumOff val="80000"/>
                      </a:schemeClr>
                    </a:solidFill>
                  </a:tcPr>
                </a:tc>
                <a:extLst>
                  <a:ext uri="{0D108BD9-81ED-4DB2-BD59-A6C34878D82A}">
                    <a16:rowId xmlns:a16="http://schemas.microsoft.com/office/drawing/2014/main" val="3397024020"/>
                  </a:ext>
                </a:extLst>
              </a:tr>
              <a:tr h="65329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200" b="1" dirty="0">
                          <a:latin typeface="Century Gothic" panose="020B0502020202020204" pitchFamily="34" charset="0"/>
                        </a:rPr>
                        <a:t>ABOUT LANGUAGE USED</a:t>
                      </a:r>
                    </a:p>
                  </a:txBody>
                  <a:tcPr>
                    <a:solidFill>
                      <a:schemeClr val="accent2">
                        <a:lumMod val="75000"/>
                      </a:schemeClr>
                    </a:solidFill>
                  </a:tcPr>
                </a:tc>
                <a:extLst>
                  <a:ext uri="{0D108BD9-81ED-4DB2-BD59-A6C34878D82A}">
                    <a16:rowId xmlns:a16="http://schemas.microsoft.com/office/drawing/2014/main" val="1396456851"/>
                  </a:ext>
                </a:extLst>
              </a:tr>
              <a:tr h="618539">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200" b="1" dirty="0">
                          <a:latin typeface="Century Gothic" panose="020B0502020202020204" pitchFamily="34" charset="0"/>
                        </a:rPr>
                        <a:t>LIBRARIES USED FOR THIS PROJECT</a:t>
                      </a:r>
                    </a:p>
                  </a:txBody>
                  <a:tcPr>
                    <a:solidFill>
                      <a:schemeClr val="accent6">
                        <a:lumMod val="60000"/>
                        <a:lumOff val="40000"/>
                      </a:schemeClr>
                    </a:solidFill>
                  </a:tcPr>
                </a:tc>
                <a:extLst>
                  <a:ext uri="{0D108BD9-81ED-4DB2-BD59-A6C34878D82A}">
                    <a16:rowId xmlns:a16="http://schemas.microsoft.com/office/drawing/2014/main" val="4137676740"/>
                  </a:ext>
                </a:extLst>
              </a:tr>
              <a:tr h="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b="1" dirty="0">
                        <a:latin typeface="Century Gothic" panose="020B0502020202020204" pitchFamily="34" charset="0"/>
                      </a:endParaRPr>
                    </a:p>
                  </a:txBody>
                  <a:tcPr/>
                </a:tc>
                <a:extLst>
                  <a:ext uri="{0D108BD9-81ED-4DB2-BD59-A6C34878D82A}">
                    <a16:rowId xmlns:a16="http://schemas.microsoft.com/office/drawing/2014/main" val="2654019089"/>
                  </a:ext>
                </a:extLst>
              </a:tr>
              <a:tr h="486478">
                <a:tc>
                  <a:txBody>
                    <a:bodyPr/>
                    <a:lstStyle/>
                    <a:p>
                      <a:pPr marL="285750" indent="-285750">
                        <a:buFont typeface="Arial" panose="020B0604020202020204" pitchFamily="34" charset="0"/>
                        <a:buChar char="•"/>
                      </a:pPr>
                      <a:r>
                        <a:rPr lang="en-IN" sz="2400" b="1" dirty="0">
                          <a:latin typeface="Century Gothic" panose="020B0502020202020204" pitchFamily="34" charset="0"/>
                        </a:rPr>
                        <a:t>ADVANTAGES AND DISADVANTAGES OF SPEECH RECOGNITION</a:t>
                      </a:r>
                    </a:p>
                  </a:txBody>
                  <a:tcPr/>
                </a:tc>
                <a:extLst>
                  <a:ext uri="{0D108BD9-81ED-4DB2-BD59-A6C34878D82A}">
                    <a16:rowId xmlns:a16="http://schemas.microsoft.com/office/drawing/2014/main" val="1295636564"/>
                  </a:ext>
                </a:extLst>
              </a:tr>
              <a:tr h="571500">
                <a:tc>
                  <a:txBody>
                    <a:bodyPr/>
                    <a:lstStyle/>
                    <a:p>
                      <a:pPr marL="285750" indent="-285750">
                        <a:buFont typeface="Arial" panose="020B0604020202020204" pitchFamily="34" charset="0"/>
                        <a:buChar char="•"/>
                      </a:pPr>
                      <a:r>
                        <a:rPr lang="en-IN" sz="2800" b="1" dirty="0">
                          <a:latin typeface="Century Gothic" panose="020B0502020202020204" pitchFamily="34" charset="0"/>
                        </a:rPr>
                        <a:t>FUTURE SCOPE OF SPEECH RECOGNITION IN TECH WORLD</a:t>
                      </a:r>
                    </a:p>
                  </a:txBody>
                  <a:tcPr/>
                </a:tc>
                <a:extLst>
                  <a:ext uri="{0D108BD9-81ED-4DB2-BD59-A6C34878D82A}">
                    <a16:rowId xmlns:a16="http://schemas.microsoft.com/office/drawing/2014/main" val="1305640946"/>
                  </a:ext>
                </a:extLst>
              </a:tr>
              <a:tr h="653298">
                <a:tc>
                  <a:txBody>
                    <a:bodyPr/>
                    <a:lstStyle/>
                    <a:p>
                      <a:pPr marL="285750" indent="-285750">
                        <a:buFont typeface="Arial" panose="020B0604020202020204" pitchFamily="34" charset="0"/>
                        <a:buChar char="•"/>
                      </a:pPr>
                      <a:r>
                        <a:rPr lang="en-IN" sz="3600" b="1" dirty="0">
                          <a:latin typeface="Century Gothic" panose="020B0502020202020204" pitchFamily="34" charset="0"/>
                        </a:rPr>
                        <a:t>ENDING OF PRESENTATION</a:t>
                      </a:r>
                    </a:p>
                  </a:txBody>
                  <a:tcPr/>
                </a:tc>
                <a:extLst>
                  <a:ext uri="{0D108BD9-81ED-4DB2-BD59-A6C34878D82A}">
                    <a16:rowId xmlns:a16="http://schemas.microsoft.com/office/drawing/2014/main" val="1930803279"/>
                  </a:ext>
                </a:extLst>
              </a:tr>
            </a:tbl>
          </a:graphicData>
        </a:graphic>
      </p:graphicFrame>
    </p:spTree>
    <p:extLst>
      <p:ext uri="{BB962C8B-B14F-4D97-AF65-F5344CB8AC3E}">
        <p14:creationId xmlns:p14="http://schemas.microsoft.com/office/powerpoint/2010/main" val="15349100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effectLst/>
      </p:bgPr>
    </p:bg>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12" name="Text Placeholder 11">
            <a:extLst>
              <a:ext uri="{FF2B5EF4-FFF2-40B4-BE49-F238E27FC236}">
                <a16:creationId xmlns:a16="http://schemas.microsoft.com/office/drawing/2014/main" id="{7C5F3547-683E-4875-A4A7-F319914EE04C}"/>
              </a:ext>
            </a:extLst>
          </p:cNvPr>
          <p:cNvSpPr>
            <a:spLocks noGrp="1"/>
          </p:cNvSpPr>
          <p:nvPr>
            <p:ph type="body" sz="half" idx="2"/>
          </p:nvPr>
        </p:nvSpPr>
        <p:spPr>
          <a:xfrm>
            <a:off x="94268" y="329937"/>
            <a:ext cx="6561056" cy="6297105"/>
          </a:xfrm>
        </p:spPr>
        <p:txBody>
          <a:bodyPr>
            <a:normAutofit fontScale="92500" lnSpcReduction="10000"/>
          </a:bodyPr>
          <a:lstStyle/>
          <a:p>
            <a:r>
              <a:rPr lang="en-IN" sz="2600" b="1" i="1" u="sng" dirty="0">
                <a:solidFill>
                  <a:schemeClr val="accent6">
                    <a:lumMod val="50000"/>
                  </a:schemeClr>
                </a:solidFill>
                <a:latin typeface="Century Gothic" panose="020B0502020202020204" pitchFamily="34" charset="0"/>
                <a:cs typeface="Courier New" panose="02070309020205020404" pitchFamily="49" charset="0"/>
              </a:rPr>
              <a:t>INTRODUCTION TO SPEECH RECOGNITION</a:t>
            </a:r>
          </a:p>
          <a:p>
            <a:r>
              <a:rPr lang="en-US" sz="3000" b="1" i="0" dirty="0">
                <a:solidFill>
                  <a:schemeClr val="accent6">
                    <a:lumMod val="50000"/>
                  </a:schemeClr>
                </a:solidFill>
                <a:effectLst/>
                <a:latin typeface="Century Gothic" panose="020B0502020202020204" pitchFamily="34" charset="0"/>
                <a:cs typeface="Courier New" panose="02070309020205020404" pitchFamily="49" charset="0"/>
              </a:rPr>
              <a:t>S</a:t>
            </a:r>
            <a:r>
              <a:rPr lang="en-US" sz="2600" b="1" i="0" dirty="0">
                <a:solidFill>
                  <a:schemeClr val="accent6">
                    <a:lumMod val="50000"/>
                  </a:schemeClr>
                </a:solidFill>
                <a:effectLst/>
                <a:latin typeface="Century Gothic" panose="020B0502020202020204" pitchFamily="34" charset="0"/>
                <a:cs typeface="Courier New" panose="02070309020205020404" pitchFamily="49" charset="0"/>
              </a:rPr>
              <a:t>peech recognition </a:t>
            </a:r>
            <a:r>
              <a:rPr lang="en-US" sz="1900" b="1" i="0" dirty="0">
                <a:solidFill>
                  <a:schemeClr val="accent6">
                    <a:lumMod val="50000"/>
                  </a:schemeClr>
                </a:solidFill>
                <a:effectLst/>
                <a:latin typeface="Century Gothic" panose="020B0502020202020204" pitchFamily="34" charset="0"/>
              </a:rPr>
              <a:t>is the capability of an electronic device to understand spoken words. A </a:t>
            </a:r>
            <a:r>
              <a:rPr lang="en-US" sz="1900" b="1" i="0" strike="noStrike" dirty="0">
                <a:solidFill>
                  <a:schemeClr val="accent6">
                    <a:lumMod val="50000"/>
                  </a:schemeClr>
                </a:solidFill>
                <a:effectLst/>
                <a:latin typeface="Century Gothic" panose="020B0502020202020204" pitchFamily="34" charset="0"/>
              </a:rPr>
              <a:t>microphone </a:t>
            </a:r>
            <a:r>
              <a:rPr lang="en-US" sz="1900" b="1" i="0" dirty="0">
                <a:solidFill>
                  <a:schemeClr val="accent6">
                    <a:lumMod val="50000"/>
                  </a:schemeClr>
                </a:solidFill>
                <a:effectLst/>
                <a:latin typeface="Century Gothic" panose="020B0502020202020204" pitchFamily="34" charset="0"/>
              </a:rPr>
              <a:t>records a person's voice and the </a:t>
            </a:r>
            <a:r>
              <a:rPr lang="en-US" sz="1900" b="1" dirty="0">
                <a:solidFill>
                  <a:schemeClr val="accent6">
                    <a:lumMod val="50000"/>
                  </a:schemeClr>
                </a:solidFill>
                <a:latin typeface="Century Gothic" panose="020B0502020202020204" pitchFamily="34" charset="0"/>
              </a:rPr>
              <a:t>hardware</a:t>
            </a:r>
            <a:r>
              <a:rPr lang="en-US" sz="1900" b="1" i="0" dirty="0">
                <a:solidFill>
                  <a:schemeClr val="accent6">
                    <a:lumMod val="50000"/>
                  </a:schemeClr>
                </a:solidFill>
                <a:effectLst/>
                <a:latin typeface="Century Gothic" panose="020B0502020202020204" pitchFamily="34" charset="0"/>
              </a:rPr>
              <a:t> converts the signal from </a:t>
            </a:r>
            <a:r>
              <a:rPr lang="en-US" sz="1900" b="1" i="0" u="none" strike="noStrike" dirty="0">
                <a:solidFill>
                  <a:schemeClr val="accent6">
                    <a:lumMod val="50000"/>
                  </a:schemeClr>
                </a:solidFill>
                <a:effectLst/>
                <a:latin typeface="Century Gothic" panose="020B0502020202020204" pitchFamily="34" charset="0"/>
              </a:rPr>
              <a:t>analog</a:t>
            </a:r>
            <a:r>
              <a:rPr lang="en-US" sz="1900" b="1" i="0" dirty="0">
                <a:solidFill>
                  <a:schemeClr val="accent6">
                    <a:lumMod val="50000"/>
                  </a:schemeClr>
                </a:solidFill>
                <a:effectLst/>
                <a:latin typeface="Century Gothic" panose="020B0502020202020204" pitchFamily="34" charset="0"/>
              </a:rPr>
              <a:t> sound waves to </a:t>
            </a:r>
            <a:r>
              <a:rPr lang="en-US" sz="1900" b="1" dirty="0">
                <a:solidFill>
                  <a:schemeClr val="accent6">
                    <a:lumMod val="50000"/>
                  </a:schemeClr>
                </a:solidFill>
                <a:latin typeface="Century Gothic" panose="020B0502020202020204" pitchFamily="34" charset="0"/>
              </a:rPr>
              <a:t>digital</a:t>
            </a:r>
            <a:r>
              <a:rPr lang="en-US" sz="1900" b="1" i="0" dirty="0">
                <a:solidFill>
                  <a:schemeClr val="accent6">
                    <a:lumMod val="50000"/>
                  </a:schemeClr>
                </a:solidFill>
                <a:effectLst/>
                <a:latin typeface="Century Gothic" panose="020B0502020202020204" pitchFamily="34" charset="0"/>
              </a:rPr>
              <a:t> audio. The audio data is then processed by </a:t>
            </a:r>
            <a:r>
              <a:rPr lang="en-US" sz="1900" b="1" dirty="0">
                <a:solidFill>
                  <a:schemeClr val="accent6">
                    <a:lumMod val="50000"/>
                  </a:schemeClr>
                </a:solidFill>
                <a:latin typeface="Century Gothic" panose="020B0502020202020204" pitchFamily="34" charset="0"/>
              </a:rPr>
              <a:t>software</a:t>
            </a:r>
            <a:r>
              <a:rPr lang="en-US" sz="1900" b="1" i="0" dirty="0">
                <a:solidFill>
                  <a:schemeClr val="accent6">
                    <a:lumMod val="50000"/>
                  </a:schemeClr>
                </a:solidFill>
                <a:effectLst/>
                <a:latin typeface="Century Gothic" panose="020B0502020202020204" pitchFamily="34" charset="0"/>
              </a:rPr>
              <a:t> which interprets the sound as individual words.</a:t>
            </a:r>
          </a:p>
          <a:p>
            <a:r>
              <a:rPr lang="en-US" sz="1900" b="1" i="0" dirty="0">
                <a:solidFill>
                  <a:schemeClr val="accent6">
                    <a:lumMod val="50000"/>
                  </a:schemeClr>
                </a:solidFill>
                <a:effectLst/>
                <a:latin typeface="Century Gothic" panose="020B0502020202020204" pitchFamily="34" charset="0"/>
              </a:rPr>
              <a:t>A common type of speech recognition is "speech-to-text" or "dictation" software, such as Dragon Naturally Speaking, which outputs text as you speak. While you can buy speech recognition programs, modern versions of the </a:t>
            </a:r>
            <a:r>
              <a:rPr lang="en-US" sz="1900" b="1" dirty="0">
                <a:solidFill>
                  <a:schemeClr val="accent6">
                    <a:lumMod val="50000"/>
                  </a:schemeClr>
                </a:solidFill>
                <a:latin typeface="Century Gothic" panose="020B0502020202020204" pitchFamily="34" charset="0"/>
              </a:rPr>
              <a:t>Macintosh </a:t>
            </a:r>
            <a:r>
              <a:rPr lang="en-US" sz="1900" b="1" i="0" dirty="0">
                <a:solidFill>
                  <a:schemeClr val="accent6">
                    <a:lumMod val="50000"/>
                  </a:schemeClr>
                </a:solidFill>
                <a:effectLst/>
                <a:latin typeface="Century Gothic" panose="020B0502020202020204" pitchFamily="34" charset="0"/>
              </a:rPr>
              <a:t>and </a:t>
            </a:r>
            <a:r>
              <a:rPr lang="en-US" sz="1900" b="1" dirty="0">
                <a:solidFill>
                  <a:schemeClr val="accent6">
                    <a:lumMod val="50000"/>
                  </a:schemeClr>
                </a:solidFill>
                <a:latin typeface="Century Gothic" panose="020B0502020202020204" pitchFamily="34" charset="0"/>
              </a:rPr>
              <a:t>Windows</a:t>
            </a:r>
            <a:r>
              <a:rPr lang="en-US" sz="1900" b="1" i="0" dirty="0">
                <a:solidFill>
                  <a:schemeClr val="accent6">
                    <a:lumMod val="50000"/>
                  </a:schemeClr>
                </a:solidFill>
                <a:effectLst/>
                <a:latin typeface="Century Gothic" panose="020B0502020202020204" pitchFamily="34" charset="0"/>
              </a:rPr>
              <a:t> operating systems include a built-in dictation feature. This capability allows you to record text as well as perform basic system commands.</a:t>
            </a:r>
          </a:p>
          <a:p>
            <a:r>
              <a:rPr lang="en-US" sz="2000" b="1" i="0" dirty="0">
                <a:solidFill>
                  <a:schemeClr val="accent1">
                    <a:lumMod val="50000"/>
                  </a:schemeClr>
                </a:solidFill>
                <a:effectLst/>
                <a:latin typeface="Century Gothic" panose="020B0502020202020204" pitchFamily="34" charset="0"/>
              </a:rPr>
              <a:t>In 1952 ,Three </a:t>
            </a:r>
            <a:r>
              <a:rPr lang="en-US" sz="2000" i="0" dirty="0">
                <a:solidFill>
                  <a:schemeClr val="tx1"/>
                </a:solidFill>
                <a:effectLst/>
                <a:latin typeface="Kristen ITC" panose="03050502040202030202" pitchFamily="66" charset="0"/>
              </a:rPr>
              <a:t>Bell Labs </a:t>
            </a:r>
            <a:r>
              <a:rPr lang="en-US" sz="2000" b="1" i="0" dirty="0">
                <a:solidFill>
                  <a:schemeClr val="accent1">
                    <a:lumMod val="50000"/>
                  </a:schemeClr>
                </a:solidFill>
                <a:effectLst/>
                <a:latin typeface="Century Gothic" panose="020B0502020202020204" pitchFamily="34" charset="0"/>
              </a:rPr>
              <a:t>researchers</a:t>
            </a:r>
            <a:endParaRPr lang="en-US" sz="2000" b="1" dirty="0">
              <a:solidFill>
                <a:schemeClr val="accent1">
                  <a:lumMod val="50000"/>
                </a:schemeClr>
              </a:solidFill>
              <a:latin typeface="Century Gothic" panose="020B0502020202020204" pitchFamily="34" charset="0"/>
            </a:endParaRPr>
          </a:p>
          <a:p>
            <a:r>
              <a:rPr lang="en-US" sz="2600" i="0" dirty="0">
                <a:solidFill>
                  <a:schemeClr val="tx2">
                    <a:lumMod val="75000"/>
                  </a:schemeClr>
                </a:solidFill>
                <a:effectLst/>
                <a:latin typeface="Impact" panose="020B0806030902050204" pitchFamily="34" charset="0"/>
              </a:rPr>
              <a:t>Stephen </a:t>
            </a:r>
            <a:r>
              <a:rPr lang="en-US" sz="2600" i="0" dirty="0" err="1">
                <a:solidFill>
                  <a:schemeClr val="tx2">
                    <a:lumMod val="75000"/>
                  </a:schemeClr>
                </a:solidFill>
                <a:effectLst/>
                <a:latin typeface="Impact" panose="020B0806030902050204" pitchFamily="34" charset="0"/>
              </a:rPr>
              <a:t>Balashekh</a:t>
            </a:r>
            <a:r>
              <a:rPr lang="en-US" sz="2600" dirty="0">
                <a:solidFill>
                  <a:schemeClr val="tx2">
                    <a:lumMod val="75000"/>
                  </a:schemeClr>
                </a:solidFill>
                <a:latin typeface="Impact" panose="020B0806030902050204" pitchFamily="34" charset="0"/>
              </a:rPr>
              <a:t> </a:t>
            </a:r>
            <a:r>
              <a:rPr lang="en-US" sz="2600" b="1" dirty="0">
                <a:solidFill>
                  <a:schemeClr val="tx2">
                    <a:lumMod val="75000"/>
                  </a:schemeClr>
                </a:solidFill>
                <a:latin typeface="Bradley Hand ITC" panose="03070402050302030203" pitchFamily="66" charset="0"/>
              </a:rPr>
              <a:t>, </a:t>
            </a:r>
            <a:r>
              <a:rPr lang="en-US" sz="2600" i="0" dirty="0">
                <a:solidFill>
                  <a:schemeClr val="tx2">
                    <a:lumMod val="75000"/>
                  </a:schemeClr>
                </a:solidFill>
                <a:effectLst/>
                <a:latin typeface="Impact" panose="020B0806030902050204" pitchFamily="34" charset="0"/>
              </a:rPr>
              <a:t>R. Biddulph ,  K. H. Davis </a:t>
            </a:r>
            <a:endParaRPr lang="en-US" sz="2600" b="1" i="0" dirty="0">
              <a:solidFill>
                <a:schemeClr val="tx2">
                  <a:lumMod val="75000"/>
                </a:schemeClr>
              </a:solidFill>
              <a:effectLst/>
              <a:latin typeface="Bradley Hand ITC" panose="03070402050302030203" pitchFamily="66" charset="0"/>
            </a:endParaRPr>
          </a:p>
          <a:p>
            <a:r>
              <a:rPr lang="en-US" sz="2000" i="0" dirty="0">
                <a:solidFill>
                  <a:schemeClr val="accent6">
                    <a:lumMod val="50000"/>
                  </a:schemeClr>
                </a:solidFill>
                <a:effectLst/>
                <a:latin typeface="Century Gothic" panose="020B0502020202020204" pitchFamily="34" charset="0"/>
              </a:rPr>
              <a:t> built a system called "Audrey" for single-speaker digit recognition. Their system located the formants in the power spectrum of each utterance.;</a:t>
            </a:r>
            <a:endParaRPr lang="en-IN" sz="2000" dirty="0">
              <a:solidFill>
                <a:schemeClr val="accent6">
                  <a:lumMod val="50000"/>
                </a:schemeClr>
              </a:solidFill>
              <a:latin typeface="Century Gothic" panose="020B0502020202020204" pitchFamily="34" charset="0"/>
              <a:cs typeface="Courier New" panose="02070309020205020404" pitchFamily="49" charset="0"/>
            </a:endParaRPr>
          </a:p>
        </p:txBody>
      </p:sp>
      <p:pic>
        <p:nvPicPr>
          <p:cNvPr id="14" name="Picture 13">
            <a:extLst>
              <a:ext uri="{FF2B5EF4-FFF2-40B4-BE49-F238E27FC236}">
                <a16:creationId xmlns:a16="http://schemas.microsoft.com/office/drawing/2014/main" id="{80D60ACA-69E9-477D-AFD7-E9A7EFE2F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3433" y="-122548"/>
            <a:ext cx="4300193" cy="629710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12758090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aphicFrame>
        <p:nvGraphicFramePr>
          <p:cNvPr id="26" name="Diagram 25">
            <a:extLst>
              <a:ext uri="{FF2B5EF4-FFF2-40B4-BE49-F238E27FC236}">
                <a16:creationId xmlns:a16="http://schemas.microsoft.com/office/drawing/2014/main" id="{8ED6437D-F136-49C7-99BE-1570A78D4CB4}"/>
              </a:ext>
            </a:extLst>
          </p:cNvPr>
          <p:cNvGraphicFramePr/>
          <p:nvPr>
            <p:extLst>
              <p:ext uri="{D42A27DB-BD31-4B8C-83A1-F6EECF244321}">
                <p14:modId xmlns:p14="http://schemas.microsoft.com/office/powerpoint/2010/main" val="966518453"/>
              </p:ext>
            </p:extLst>
          </p:nvPr>
        </p:nvGraphicFramePr>
        <p:xfrm>
          <a:off x="284162" y="142875"/>
          <a:ext cx="11412538" cy="81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5" name="Picture 24">
            <a:extLst>
              <a:ext uri="{FF2B5EF4-FFF2-40B4-BE49-F238E27FC236}">
                <a16:creationId xmlns:a16="http://schemas.microsoft.com/office/drawing/2014/main" id="{41180E89-CBB7-4A0F-B3C8-6C766857698B}"/>
              </a:ext>
            </a:extLst>
          </p:cNvPr>
          <p:cNvPicPr>
            <a:picLocks noChangeAspect="1"/>
          </p:cNvPicPr>
          <p:nvPr/>
        </p:nvPicPr>
        <p:blipFill rotWithShape="1">
          <a:blip r:embed="rId8">
            <a:extLst>
              <a:ext uri="{28A0092B-C50C-407E-A947-70E740481C1C}">
                <a14:useLocalDpi xmlns:a14="http://schemas.microsoft.com/office/drawing/2010/main" val="0"/>
              </a:ext>
            </a:extLst>
          </a:blip>
          <a:srcRect l="17756" t="12396" r="16822" b="6723"/>
          <a:stretch/>
        </p:blipFill>
        <p:spPr>
          <a:xfrm>
            <a:off x="8801100" y="1181101"/>
            <a:ext cx="2790825" cy="418147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8" name="Content Placeholder 27">
            <a:extLst>
              <a:ext uri="{FF2B5EF4-FFF2-40B4-BE49-F238E27FC236}">
                <a16:creationId xmlns:a16="http://schemas.microsoft.com/office/drawing/2014/main" id="{C7B0CA49-80AE-4E81-95F3-50EED1D11492}"/>
              </a:ext>
            </a:extLst>
          </p:cNvPr>
          <p:cNvSpPr>
            <a:spLocks noGrp="1"/>
          </p:cNvSpPr>
          <p:nvPr>
            <p:ph idx="1"/>
          </p:nvPr>
        </p:nvSpPr>
        <p:spPr>
          <a:xfrm>
            <a:off x="684212" y="1304924"/>
            <a:ext cx="7764463" cy="5010151"/>
          </a:xfrm>
        </p:spPr>
        <p:txBody>
          <a:bodyPr>
            <a:normAutofit/>
          </a:bodyPr>
          <a:lstStyle/>
          <a:p>
            <a:pPr algn="l"/>
            <a:r>
              <a:rPr lang="en-US" sz="2000" b="1" i="0" dirty="0">
                <a:solidFill>
                  <a:schemeClr val="accent3">
                    <a:lumMod val="40000"/>
                    <a:lumOff val="60000"/>
                  </a:schemeClr>
                </a:solidFill>
                <a:effectLst/>
                <a:latin typeface="Century Gothic" panose="020B0502020202020204" pitchFamily="34" charset="0"/>
              </a:rPr>
              <a:t>Python</a:t>
            </a:r>
            <a:r>
              <a:rPr lang="en-US" sz="2000" b="0" i="0" dirty="0">
                <a:solidFill>
                  <a:schemeClr val="accent3">
                    <a:lumMod val="40000"/>
                    <a:lumOff val="60000"/>
                  </a:schemeClr>
                </a:solidFill>
                <a:effectLst/>
                <a:latin typeface="Century Gothic" panose="020B0502020202020204" pitchFamily="34" charset="0"/>
              </a:rPr>
              <a:t> is an </a:t>
            </a:r>
            <a:r>
              <a:rPr lang="en-US" sz="2000" dirty="0">
                <a:solidFill>
                  <a:schemeClr val="accent3">
                    <a:lumMod val="40000"/>
                    <a:lumOff val="60000"/>
                  </a:schemeClr>
                </a:solidFill>
                <a:latin typeface="Century Gothic" panose="020B0502020202020204" pitchFamily="34" charset="0"/>
              </a:rPr>
              <a:t>interpreted</a:t>
            </a:r>
            <a:r>
              <a:rPr lang="en-US" sz="2000" b="0" i="0" dirty="0">
                <a:solidFill>
                  <a:schemeClr val="accent3">
                    <a:lumMod val="40000"/>
                    <a:lumOff val="60000"/>
                  </a:schemeClr>
                </a:solidFill>
                <a:effectLst/>
                <a:latin typeface="Century Gothic" panose="020B0502020202020204" pitchFamily="34" charset="0"/>
              </a:rPr>
              <a:t>, </a:t>
            </a:r>
            <a:r>
              <a:rPr lang="en-US" sz="2000" dirty="0">
                <a:solidFill>
                  <a:schemeClr val="accent3">
                    <a:lumMod val="40000"/>
                    <a:lumOff val="60000"/>
                  </a:schemeClr>
                </a:solidFill>
                <a:latin typeface="Century Gothic" panose="020B0502020202020204" pitchFamily="34" charset="0"/>
              </a:rPr>
              <a:t>high-level</a:t>
            </a:r>
            <a:r>
              <a:rPr lang="en-US" sz="2000" b="0" i="0" dirty="0">
                <a:solidFill>
                  <a:schemeClr val="accent3">
                    <a:lumMod val="40000"/>
                    <a:lumOff val="60000"/>
                  </a:schemeClr>
                </a:solidFill>
                <a:effectLst/>
                <a:latin typeface="Century Gothic" panose="020B0502020202020204" pitchFamily="34" charset="0"/>
              </a:rPr>
              <a:t> and </a:t>
            </a:r>
            <a:r>
              <a:rPr lang="en-US" sz="2000" dirty="0">
                <a:solidFill>
                  <a:schemeClr val="accent3">
                    <a:lumMod val="40000"/>
                    <a:lumOff val="60000"/>
                  </a:schemeClr>
                </a:solidFill>
                <a:latin typeface="Century Gothic" panose="020B0502020202020204" pitchFamily="34" charset="0"/>
              </a:rPr>
              <a:t>general-purpose programming language.</a:t>
            </a:r>
            <a:r>
              <a:rPr lang="en-US" sz="2000" b="0" i="0" dirty="0">
                <a:solidFill>
                  <a:schemeClr val="accent3">
                    <a:lumMod val="40000"/>
                    <a:lumOff val="60000"/>
                  </a:schemeClr>
                </a:solidFill>
                <a:effectLst/>
                <a:latin typeface="Century Gothic" panose="020B0502020202020204" pitchFamily="34" charset="0"/>
              </a:rPr>
              <a:t> Python's design philosophy emphasizes </a:t>
            </a:r>
            <a:r>
              <a:rPr lang="en-US" sz="2000" dirty="0">
                <a:solidFill>
                  <a:schemeClr val="accent3">
                    <a:lumMod val="40000"/>
                    <a:lumOff val="60000"/>
                  </a:schemeClr>
                </a:solidFill>
                <a:latin typeface="Century Gothic" panose="020B0502020202020204" pitchFamily="34" charset="0"/>
              </a:rPr>
              <a:t>code readability </a:t>
            </a:r>
            <a:r>
              <a:rPr lang="en-US" sz="2000" b="0" i="0" dirty="0">
                <a:solidFill>
                  <a:schemeClr val="accent3">
                    <a:lumMod val="40000"/>
                    <a:lumOff val="60000"/>
                  </a:schemeClr>
                </a:solidFill>
                <a:effectLst/>
                <a:latin typeface="Century Gothic" panose="020B0502020202020204" pitchFamily="34" charset="0"/>
              </a:rPr>
              <a:t>with its notable use of </a:t>
            </a:r>
            <a:r>
              <a:rPr lang="en-US" sz="2000" dirty="0">
                <a:solidFill>
                  <a:schemeClr val="accent3">
                    <a:lumMod val="40000"/>
                    <a:lumOff val="60000"/>
                  </a:schemeClr>
                </a:solidFill>
                <a:latin typeface="Century Gothic" panose="020B0502020202020204" pitchFamily="34" charset="0"/>
              </a:rPr>
              <a:t>significant whitespace</a:t>
            </a:r>
            <a:r>
              <a:rPr lang="en-US" sz="2000" b="0" i="0" dirty="0">
                <a:solidFill>
                  <a:schemeClr val="accent3">
                    <a:lumMod val="40000"/>
                    <a:lumOff val="60000"/>
                  </a:schemeClr>
                </a:solidFill>
                <a:effectLst/>
                <a:latin typeface="Century Gothic" panose="020B0502020202020204" pitchFamily="34" charset="0"/>
              </a:rPr>
              <a:t>. Its </a:t>
            </a:r>
            <a:r>
              <a:rPr lang="en-US" sz="2000" dirty="0">
                <a:solidFill>
                  <a:schemeClr val="accent3">
                    <a:lumMod val="40000"/>
                    <a:lumOff val="60000"/>
                  </a:schemeClr>
                </a:solidFill>
                <a:latin typeface="Century Gothic" panose="020B0502020202020204" pitchFamily="34" charset="0"/>
              </a:rPr>
              <a:t>language constructs</a:t>
            </a:r>
            <a:r>
              <a:rPr lang="en-US" sz="2000" b="0" i="0" dirty="0">
                <a:solidFill>
                  <a:schemeClr val="accent3">
                    <a:lumMod val="40000"/>
                    <a:lumOff val="60000"/>
                  </a:schemeClr>
                </a:solidFill>
                <a:effectLst/>
                <a:latin typeface="Century Gothic" panose="020B0502020202020204" pitchFamily="34" charset="0"/>
              </a:rPr>
              <a:t> and </a:t>
            </a:r>
            <a:r>
              <a:rPr lang="en-US" sz="2000" dirty="0">
                <a:solidFill>
                  <a:schemeClr val="accent3">
                    <a:lumMod val="40000"/>
                    <a:lumOff val="60000"/>
                  </a:schemeClr>
                </a:solidFill>
                <a:latin typeface="Century Gothic" panose="020B0502020202020204" pitchFamily="34" charset="0"/>
              </a:rPr>
              <a:t>object-oriented</a:t>
            </a:r>
            <a:r>
              <a:rPr lang="en-US" sz="2000" b="0" i="0" dirty="0">
                <a:solidFill>
                  <a:schemeClr val="accent3">
                    <a:lumMod val="40000"/>
                    <a:lumOff val="60000"/>
                  </a:schemeClr>
                </a:solidFill>
                <a:effectLst/>
                <a:latin typeface="Century Gothic" panose="020B0502020202020204" pitchFamily="34" charset="0"/>
              </a:rPr>
              <a:t> approach aim to help </a:t>
            </a:r>
            <a:r>
              <a:rPr lang="en-US" sz="2000" dirty="0">
                <a:solidFill>
                  <a:schemeClr val="accent3">
                    <a:lumMod val="40000"/>
                    <a:lumOff val="60000"/>
                  </a:schemeClr>
                </a:solidFill>
                <a:latin typeface="Century Gothic" panose="020B0502020202020204" pitchFamily="34" charset="0"/>
              </a:rPr>
              <a:t>programmers</a:t>
            </a:r>
            <a:r>
              <a:rPr lang="en-US" sz="2000" b="0" i="0" dirty="0">
                <a:solidFill>
                  <a:schemeClr val="accent3">
                    <a:lumMod val="40000"/>
                    <a:lumOff val="60000"/>
                  </a:schemeClr>
                </a:solidFill>
                <a:effectLst/>
                <a:latin typeface="Century Gothic" panose="020B0502020202020204" pitchFamily="34" charset="0"/>
              </a:rPr>
              <a:t> write clear, logical code for small and large-scale projects</a:t>
            </a:r>
            <a:r>
              <a:rPr lang="en-US" sz="2000" b="0" i="0" dirty="0">
                <a:solidFill>
                  <a:schemeClr val="accent1">
                    <a:lumMod val="60000"/>
                    <a:lumOff val="40000"/>
                  </a:schemeClr>
                </a:solidFill>
                <a:effectLst/>
                <a:latin typeface="Century Gothic" panose="020B0502020202020204" pitchFamily="34" charset="0"/>
              </a:rPr>
              <a:t>.</a:t>
            </a:r>
          </a:p>
          <a:p>
            <a:pPr algn="l"/>
            <a:r>
              <a:rPr lang="en-US" sz="2000" b="1" i="0" dirty="0">
                <a:solidFill>
                  <a:schemeClr val="tx2">
                    <a:lumMod val="40000"/>
                    <a:lumOff val="60000"/>
                  </a:schemeClr>
                </a:solidFill>
                <a:effectLst/>
                <a:latin typeface="Century Gothic" panose="020B0502020202020204" pitchFamily="34" charset="0"/>
              </a:rPr>
              <a:t>Python </a:t>
            </a:r>
            <a:r>
              <a:rPr lang="en-US" sz="2000" b="0" i="0" dirty="0">
                <a:solidFill>
                  <a:schemeClr val="tx2">
                    <a:lumMod val="40000"/>
                    <a:lumOff val="60000"/>
                  </a:schemeClr>
                </a:solidFill>
                <a:effectLst/>
                <a:latin typeface="Century Gothic" panose="020B0502020202020204" pitchFamily="34" charset="0"/>
              </a:rPr>
              <a:t>is </a:t>
            </a:r>
            <a:r>
              <a:rPr lang="en-US" sz="2000" dirty="0">
                <a:solidFill>
                  <a:schemeClr val="tx2">
                    <a:lumMod val="40000"/>
                    <a:lumOff val="60000"/>
                  </a:schemeClr>
                </a:solidFill>
                <a:latin typeface="Century Gothic" panose="020B0502020202020204" pitchFamily="34" charset="0"/>
              </a:rPr>
              <a:t>dynamically typed</a:t>
            </a:r>
            <a:r>
              <a:rPr lang="en-US" sz="2000" b="0" i="0" dirty="0">
                <a:solidFill>
                  <a:schemeClr val="tx2">
                    <a:lumMod val="40000"/>
                    <a:lumOff val="60000"/>
                  </a:schemeClr>
                </a:solidFill>
                <a:effectLst/>
                <a:latin typeface="Century Gothic" panose="020B0502020202020204" pitchFamily="34" charset="0"/>
              </a:rPr>
              <a:t> and </a:t>
            </a:r>
            <a:r>
              <a:rPr lang="en-US" sz="2000" dirty="0">
                <a:solidFill>
                  <a:schemeClr val="tx2">
                    <a:lumMod val="40000"/>
                    <a:lumOff val="60000"/>
                  </a:schemeClr>
                </a:solidFill>
                <a:latin typeface="Century Gothic" panose="020B0502020202020204" pitchFamily="34" charset="0"/>
              </a:rPr>
              <a:t>garbage-collected</a:t>
            </a:r>
            <a:r>
              <a:rPr lang="en-US" sz="2000" b="0" i="0" dirty="0">
                <a:solidFill>
                  <a:schemeClr val="tx2">
                    <a:lumMod val="40000"/>
                    <a:lumOff val="60000"/>
                  </a:schemeClr>
                </a:solidFill>
                <a:effectLst/>
                <a:latin typeface="Century Gothic" panose="020B0502020202020204" pitchFamily="34" charset="0"/>
              </a:rPr>
              <a:t>. It supports multiple </a:t>
            </a:r>
            <a:r>
              <a:rPr lang="en-US" sz="2000" dirty="0">
                <a:solidFill>
                  <a:schemeClr val="tx2">
                    <a:lumMod val="40000"/>
                    <a:lumOff val="60000"/>
                  </a:schemeClr>
                </a:solidFill>
                <a:latin typeface="Century Gothic" panose="020B0502020202020204" pitchFamily="34" charset="0"/>
              </a:rPr>
              <a:t>programming paradigms</a:t>
            </a:r>
            <a:r>
              <a:rPr lang="en-US" sz="2000" b="0" i="0" dirty="0">
                <a:solidFill>
                  <a:schemeClr val="tx2">
                    <a:lumMod val="40000"/>
                    <a:lumOff val="60000"/>
                  </a:schemeClr>
                </a:solidFill>
                <a:effectLst/>
                <a:latin typeface="Century Gothic" panose="020B0502020202020204" pitchFamily="34" charset="0"/>
              </a:rPr>
              <a:t>, including </a:t>
            </a:r>
            <a:r>
              <a:rPr lang="en-US" sz="2000" dirty="0">
                <a:solidFill>
                  <a:schemeClr val="tx2">
                    <a:lumMod val="40000"/>
                    <a:lumOff val="60000"/>
                  </a:schemeClr>
                </a:solidFill>
                <a:latin typeface="Century Gothic" panose="020B0502020202020204" pitchFamily="34" charset="0"/>
              </a:rPr>
              <a:t>structured</a:t>
            </a:r>
            <a:r>
              <a:rPr lang="en-US" sz="2000" b="0" i="0" dirty="0">
                <a:solidFill>
                  <a:schemeClr val="tx2">
                    <a:lumMod val="40000"/>
                    <a:lumOff val="60000"/>
                  </a:schemeClr>
                </a:solidFill>
                <a:effectLst/>
                <a:latin typeface="Century Gothic" panose="020B0502020202020204" pitchFamily="34" charset="0"/>
              </a:rPr>
              <a:t> (particularly, </a:t>
            </a:r>
            <a:r>
              <a:rPr lang="en-US" sz="2000" dirty="0">
                <a:solidFill>
                  <a:schemeClr val="tx2">
                    <a:lumMod val="40000"/>
                    <a:lumOff val="60000"/>
                  </a:schemeClr>
                </a:solidFill>
                <a:latin typeface="Century Gothic" panose="020B0502020202020204" pitchFamily="34" charset="0"/>
              </a:rPr>
              <a:t>procedural</a:t>
            </a:r>
            <a:r>
              <a:rPr lang="en-US" sz="2000" b="0" i="0" dirty="0">
                <a:solidFill>
                  <a:schemeClr val="tx2">
                    <a:lumMod val="40000"/>
                    <a:lumOff val="60000"/>
                  </a:schemeClr>
                </a:solidFill>
                <a:effectLst/>
                <a:latin typeface="Century Gothic" panose="020B0502020202020204" pitchFamily="34" charset="0"/>
              </a:rPr>
              <a:t>), </a:t>
            </a:r>
            <a:r>
              <a:rPr lang="en-US" sz="2000" dirty="0">
                <a:solidFill>
                  <a:schemeClr val="tx2">
                    <a:lumMod val="40000"/>
                    <a:lumOff val="60000"/>
                  </a:schemeClr>
                </a:solidFill>
                <a:latin typeface="Century Gothic" panose="020B0502020202020204" pitchFamily="34" charset="0"/>
              </a:rPr>
              <a:t>object-oriented</a:t>
            </a:r>
            <a:r>
              <a:rPr lang="en-US" sz="2000" b="0" i="0" dirty="0">
                <a:solidFill>
                  <a:schemeClr val="tx2">
                    <a:lumMod val="40000"/>
                    <a:lumOff val="60000"/>
                  </a:schemeClr>
                </a:solidFill>
                <a:effectLst/>
                <a:latin typeface="Century Gothic" panose="020B0502020202020204" pitchFamily="34" charset="0"/>
              </a:rPr>
              <a:t> and </a:t>
            </a:r>
            <a:r>
              <a:rPr lang="en-US" sz="2000" dirty="0">
                <a:solidFill>
                  <a:schemeClr val="tx2">
                    <a:lumMod val="40000"/>
                    <a:lumOff val="60000"/>
                  </a:schemeClr>
                </a:solidFill>
                <a:latin typeface="Century Gothic" panose="020B0502020202020204" pitchFamily="34" charset="0"/>
              </a:rPr>
              <a:t>functional programming</a:t>
            </a:r>
            <a:r>
              <a:rPr lang="en-US" sz="2000" b="0" i="0" dirty="0">
                <a:solidFill>
                  <a:schemeClr val="tx2">
                    <a:lumMod val="40000"/>
                    <a:lumOff val="60000"/>
                  </a:schemeClr>
                </a:solidFill>
                <a:effectLst/>
                <a:latin typeface="Century Gothic" panose="020B0502020202020204" pitchFamily="34" charset="0"/>
              </a:rPr>
              <a:t>. Python is often described as a "batteries included" language due to its comprehensive </a:t>
            </a:r>
            <a:r>
              <a:rPr lang="en-US" sz="2000" dirty="0">
                <a:solidFill>
                  <a:schemeClr val="tx2">
                    <a:lumMod val="40000"/>
                    <a:lumOff val="60000"/>
                  </a:schemeClr>
                </a:solidFill>
                <a:latin typeface="Century Gothic" panose="020B0502020202020204" pitchFamily="34" charset="0"/>
              </a:rPr>
              <a:t>standard library</a:t>
            </a:r>
            <a:r>
              <a:rPr lang="en-US" sz="2000" dirty="0">
                <a:solidFill>
                  <a:schemeClr val="accent1">
                    <a:lumMod val="60000"/>
                    <a:lumOff val="40000"/>
                  </a:schemeClr>
                </a:solidFill>
                <a:latin typeface="Century Gothic" panose="020B0502020202020204" pitchFamily="34" charset="0"/>
              </a:rPr>
              <a:t>.</a:t>
            </a:r>
            <a:endParaRPr lang="en-US" sz="2000" b="0" i="0" dirty="0">
              <a:solidFill>
                <a:schemeClr val="accent1">
                  <a:lumMod val="60000"/>
                  <a:lumOff val="40000"/>
                </a:schemeClr>
              </a:solidFill>
              <a:effectLst/>
              <a:latin typeface="Century Gothic" panose="020B0502020202020204" pitchFamily="34" charset="0"/>
            </a:endParaRPr>
          </a:p>
          <a:p>
            <a:pPr marL="0" indent="0">
              <a:buNone/>
            </a:pPr>
            <a:endParaRPr lang="en-IN" sz="2000" dirty="0">
              <a:solidFill>
                <a:schemeClr val="accent1">
                  <a:lumMod val="60000"/>
                  <a:lumOff val="40000"/>
                </a:schemeClr>
              </a:solidFill>
            </a:endParaRPr>
          </a:p>
        </p:txBody>
      </p:sp>
    </p:spTree>
    <p:extLst>
      <p:ext uri="{BB962C8B-B14F-4D97-AF65-F5344CB8AC3E}">
        <p14:creationId xmlns:p14="http://schemas.microsoft.com/office/powerpoint/2010/main" val="381659708"/>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49746D91-4B58-42E5-8221-159CF7222B48}"/>
              </a:ext>
            </a:extLst>
          </p:cNvPr>
          <p:cNvGraphicFramePr/>
          <p:nvPr>
            <p:extLst>
              <p:ext uri="{D42A27DB-BD31-4B8C-83A1-F6EECF244321}">
                <p14:modId xmlns:p14="http://schemas.microsoft.com/office/powerpoint/2010/main" val="3469754229"/>
              </p:ext>
            </p:extLst>
          </p:nvPr>
        </p:nvGraphicFramePr>
        <p:xfrm>
          <a:off x="5346848" y="1638300"/>
          <a:ext cx="552450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itle 12">
            <a:extLst>
              <a:ext uri="{FF2B5EF4-FFF2-40B4-BE49-F238E27FC236}">
                <a16:creationId xmlns:a16="http://schemas.microsoft.com/office/drawing/2014/main" id="{1BF570D3-11C1-4606-892D-37EF8D52A4BE}"/>
              </a:ext>
            </a:extLst>
          </p:cNvPr>
          <p:cNvSpPr>
            <a:spLocks noGrp="1"/>
          </p:cNvSpPr>
          <p:nvPr>
            <p:ph type="title"/>
          </p:nvPr>
        </p:nvSpPr>
        <p:spPr>
          <a:xfrm>
            <a:off x="252032" y="317500"/>
            <a:ext cx="8987662" cy="724491"/>
          </a:xfrm>
          <a:gradFill flip="none" rotWithShape="1">
            <a:gsLst>
              <a:gs pos="0">
                <a:schemeClr val="accent5">
                  <a:lumMod val="67000"/>
                </a:schemeClr>
              </a:gs>
              <a:gs pos="55000">
                <a:schemeClr val="accent5">
                  <a:lumMod val="97000"/>
                  <a:lumOff val="3000"/>
                </a:schemeClr>
              </a:gs>
              <a:gs pos="87000">
                <a:schemeClr val="accent5">
                  <a:lumMod val="60000"/>
                  <a:lumOff val="40000"/>
                </a:schemeClr>
              </a:gs>
            </a:gsLst>
            <a:lin ang="18900000" scaled="1"/>
            <a:tileRect/>
          </a:gradFill>
        </p:spPr>
        <p:txBody>
          <a:bodyPr/>
          <a:lstStyle/>
          <a:p>
            <a:pPr algn="ctr"/>
            <a:r>
              <a:rPr lang="en-IN" b="1" dirty="0">
                <a:solidFill>
                  <a:schemeClr val="tx2">
                    <a:lumMod val="20000"/>
                    <a:lumOff val="80000"/>
                  </a:schemeClr>
                </a:solidFill>
                <a:latin typeface="Courier New" panose="02070309020205020404" pitchFamily="49" charset="0"/>
                <a:cs typeface="Courier New" panose="02070309020205020404" pitchFamily="49" charset="0"/>
              </a:rPr>
              <a:t>LIBRARIES USED FOR THIS PROJECT</a:t>
            </a:r>
          </a:p>
        </p:txBody>
      </p:sp>
      <p:pic>
        <p:nvPicPr>
          <p:cNvPr id="16" name="Picture 15">
            <a:extLst>
              <a:ext uri="{FF2B5EF4-FFF2-40B4-BE49-F238E27FC236}">
                <a16:creationId xmlns:a16="http://schemas.microsoft.com/office/drawing/2014/main" id="{F3ADE5CD-BD68-41A7-A575-394F1E3065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032" y="1041991"/>
            <a:ext cx="1640675" cy="1733107"/>
          </a:xfrm>
          <a:prstGeom prst="rect">
            <a:avLst/>
          </a:prstGeom>
        </p:spPr>
      </p:pic>
      <p:pic>
        <p:nvPicPr>
          <p:cNvPr id="18" name="Picture 17">
            <a:extLst>
              <a:ext uri="{FF2B5EF4-FFF2-40B4-BE49-F238E27FC236}">
                <a16:creationId xmlns:a16="http://schemas.microsoft.com/office/drawing/2014/main" id="{121CE490-6517-4C56-836D-36A640E7654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32480" y="2109159"/>
            <a:ext cx="1812757" cy="1628185"/>
          </a:xfrm>
          <a:prstGeom prst="rect">
            <a:avLst/>
          </a:prstGeom>
        </p:spPr>
      </p:pic>
      <p:pic>
        <p:nvPicPr>
          <p:cNvPr id="24" name="Picture 23">
            <a:extLst>
              <a:ext uri="{FF2B5EF4-FFF2-40B4-BE49-F238E27FC236}">
                <a16:creationId xmlns:a16="http://schemas.microsoft.com/office/drawing/2014/main" id="{50F4EBD7-820E-40B4-BED0-13ED140B628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8116" y="3071405"/>
            <a:ext cx="1727118" cy="1733107"/>
          </a:xfrm>
          <a:prstGeom prst="rect">
            <a:avLst/>
          </a:prstGeom>
        </p:spPr>
      </p:pic>
      <p:pic>
        <p:nvPicPr>
          <p:cNvPr id="26" name="Picture 25">
            <a:extLst>
              <a:ext uri="{FF2B5EF4-FFF2-40B4-BE49-F238E27FC236}">
                <a16:creationId xmlns:a16="http://schemas.microsoft.com/office/drawing/2014/main" id="{C67BA9EB-0E7D-42CB-87CC-44D20CACB94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55985" y="1168086"/>
            <a:ext cx="1316370" cy="1480916"/>
          </a:xfrm>
          <a:prstGeom prst="rect">
            <a:avLst/>
          </a:prstGeom>
        </p:spPr>
      </p:pic>
      <p:pic>
        <p:nvPicPr>
          <p:cNvPr id="28" name="Picture 27">
            <a:extLst>
              <a:ext uri="{FF2B5EF4-FFF2-40B4-BE49-F238E27FC236}">
                <a16:creationId xmlns:a16="http://schemas.microsoft.com/office/drawing/2014/main" id="{11009832-F9B7-41C4-B9A1-6316034B704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83800" y="4207558"/>
            <a:ext cx="2524125" cy="2143125"/>
          </a:xfrm>
          <a:prstGeom prst="rect">
            <a:avLst/>
          </a:prstGeom>
        </p:spPr>
      </p:pic>
      <p:pic>
        <p:nvPicPr>
          <p:cNvPr id="30" name="Picture 29">
            <a:extLst>
              <a:ext uri="{FF2B5EF4-FFF2-40B4-BE49-F238E27FC236}">
                <a16:creationId xmlns:a16="http://schemas.microsoft.com/office/drawing/2014/main" id="{7F2ED80D-4736-4F26-807A-C9A9FEA9D76A}"/>
              </a:ext>
            </a:extLst>
          </p:cNvPr>
          <p:cNvPicPr>
            <a:picLocks noChangeAspect="1"/>
          </p:cNvPicPr>
          <p:nvPr/>
        </p:nvPicPr>
        <p:blipFill rotWithShape="1">
          <a:blip r:embed="rId13">
            <a:extLst>
              <a:ext uri="{28A0092B-C50C-407E-A947-70E740481C1C}">
                <a14:useLocalDpi xmlns:a14="http://schemas.microsoft.com/office/drawing/2010/main" val="0"/>
              </a:ext>
            </a:extLst>
          </a:blip>
          <a:srcRect b="6918"/>
          <a:stretch/>
        </p:blipFill>
        <p:spPr>
          <a:xfrm>
            <a:off x="1516613" y="4722498"/>
            <a:ext cx="1623791" cy="1628185"/>
          </a:xfrm>
          <a:prstGeom prst="rect">
            <a:avLst/>
          </a:prstGeom>
        </p:spPr>
      </p:pic>
    </p:spTree>
    <p:extLst>
      <p:ext uri="{BB962C8B-B14F-4D97-AF65-F5344CB8AC3E}">
        <p14:creationId xmlns:p14="http://schemas.microsoft.com/office/powerpoint/2010/main" val="88263048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2" name="Diagram 21">
            <a:extLst>
              <a:ext uri="{FF2B5EF4-FFF2-40B4-BE49-F238E27FC236}">
                <a16:creationId xmlns:a16="http://schemas.microsoft.com/office/drawing/2014/main" id="{7E97D895-C3FD-4B2E-9F46-C7273F1FD613}"/>
              </a:ext>
            </a:extLst>
          </p:cNvPr>
          <p:cNvGraphicFramePr/>
          <p:nvPr>
            <p:extLst>
              <p:ext uri="{D42A27DB-BD31-4B8C-83A1-F6EECF244321}">
                <p14:modId xmlns:p14="http://schemas.microsoft.com/office/powerpoint/2010/main" val="45344824"/>
              </p:ext>
            </p:extLst>
          </p:nvPr>
        </p:nvGraphicFramePr>
        <p:xfrm>
          <a:off x="180752" y="269358"/>
          <a:ext cx="8920718" cy="746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Diagram 14">
            <a:extLst>
              <a:ext uri="{FF2B5EF4-FFF2-40B4-BE49-F238E27FC236}">
                <a16:creationId xmlns:a16="http://schemas.microsoft.com/office/drawing/2014/main" id="{AE8F912B-9445-41F4-AD50-5DD810EC1CDC}"/>
              </a:ext>
            </a:extLst>
          </p:cNvPr>
          <p:cNvGraphicFramePr/>
          <p:nvPr>
            <p:extLst>
              <p:ext uri="{D42A27DB-BD31-4B8C-83A1-F6EECF244321}">
                <p14:modId xmlns:p14="http://schemas.microsoft.com/office/powerpoint/2010/main" val="2293572336"/>
              </p:ext>
            </p:extLst>
          </p:nvPr>
        </p:nvGraphicFramePr>
        <p:xfrm>
          <a:off x="558786" y="1132602"/>
          <a:ext cx="3807589" cy="5762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6" name="Diagram 15">
            <a:extLst>
              <a:ext uri="{FF2B5EF4-FFF2-40B4-BE49-F238E27FC236}">
                <a16:creationId xmlns:a16="http://schemas.microsoft.com/office/drawing/2014/main" id="{85A94B3E-6120-4FCC-BFEB-22DC5309189E}"/>
              </a:ext>
            </a:extLst>
          </p:cNvPr>
          <p:cNvGraphicFramePr/>
          <p:nvPr>
            <p:extLst>
              <p:ext uri="{D42A27DB-BD31-4B8C-83A1-F6EECF244321}">
                <p14:modId xmlns:p14="http://schemas.microsoft.com/office/powerpoint/2010/main" val="732503242"/>
              </p:ext>
            </p:extLst>
          </p:nvPr>
        </p:nvGraphicFramePr>
        <p:xfrm>
          <a:off x="6095999" y="903767"/>
          <a:ext cx="2229294" cy="110578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1" name="Content Placeholder 20">
            <a:extLst>
              <a:ext uri="{FF2B5EF4-FFF2-40B4-BE49-F238E27FC236}">
                <a16:creationId xmlns:a16="http://schemas.microsoft.com/office/drawing/2014/main" id="{7B8CFC39-EF11-4F7A-87B6-88FF569A6C13}"/>
              </a:ext>
            </a:extLst>
          </p:cNvPr>
          <p:cNvGraphicFramePr>
            <a:graphicFrameLocks noGrp="1"/>
          </p:cNvGraphicFramePr>
          <p:nvPr>
            <p:ph sz="quarter" idx="4"/>
            <p:extLst>
              <p:ext uri="{D42A27DB-BD31-4B8C-83A1-F6EECF244321}">
                <p14:modId xmlns:p14="http://schemas.microsoft.com/office/powerpoint/2010/main" val="720219814"/>
              </p:ext>
            </p:extLst>
          </p:nvPr>
        </p:nvGraphicFramePr>
        <p:xfrm>
          <a:off x="5205341" y="2126108"/>
          <a:ext cx="4427757" cy="4625566"/>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0" name="Content Placeholder 19">
            <a:extLst>
              <a:ext uri="{FF2B5EF4-FFF2-40B4-BE49-F238E27FC236}">
                <a16:creationId xmlns:a16="http://schemas.microsoft.com/office/drawing/2014/main" id="{F56C33C8-7882-4CD6-A0C8-695E7247E565}"/>
              </a:ext>
            </a:extLst>
          </p:cNvPr>
          <p:cNvGraphicFramePr>
            <a:graphicFrameLocks noGrp="1"/>
          </p:cNvGraphicFramePr>
          <p:nvPr>
            <p:ph sz="half" idx="2"/>
            <p:extLst>
              <p:ext uri="{D42A27DB-BD31-4B8C-83A1-F6EECF244321}">
                <p14:modId xmlns:p14="http://schemas.microsoft.com/office/powerpoint/2010/main" val="333280679"/>
              </p:ext>
            </p:extLst>
          </p:nvPr>
        </p:nvGraphicFramePr>
        <p:xfrm>
          <a:off x="675745" y="2009552"/>
          <a:ext cx="4185623" cy="4579089"/>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39707251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841E2E3C-735C-42C2-812C-1FB538DBA64E}"/>
              </a:ext>
            </a:extLst>
          </p:cNvPr>
          <p:cNvGraphicFramePr/>
          <p:nvPr>
            <p:extLst>
              <p:ext uri="{D42A27DB-BD31-4B8C-83A1-F6EECF244321}">
                <p14:modId xmlns:p14="http://schemas.microsoft.com/office/powerpoint/2010/main" val="2379224318"/>
              </p:ext>
            </p:extLst>
          </p:nvPr>
        </p:nvGraphicFramePr>
        <p:xfrm>
          <a:off x="-98844" y="95694"/>
          <a:ext cx="9476759" cy="1233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Content Placeholder 10">
            <a:extLst>
              <a:ext uri="{FF2B5EF4-FFF2-40B4-BE49-F238E27FC236}">
                <a16:creationId xmlns:a16="http://schemas.microsoft.com/office/drawing/2014/main" id="{2CD39577-F657-435C-A849-E27E975A2E6B}"/>
              </a:ext>
            </a:extLst>
          </p:cNvPr>
          <p:cNvGraphicFramePr>
            <a:graphicFrameLocks noGrp="1"/>
          </p:cNvGraphicFramePr>
          <p:nvPr>
            <p:ph idx="1"/>
            <p:extLst>
              <p:ext uri="{D42A27DB-BD31-4B8C-83A1-F6EECF244321}">
                <p14:modId xmlns:p14="http://schemas.microsoft.com/office/powerpoint/2010/main" val="2268245878"/>
              </p:ext>
            </p:extLst>
          </p:nvPr>
        </p:nvGraphicFramePr>
        <p:xfrm>
          <a:off x="571746" y="1456660"/>
          <a:ext cx="8614783" cy="44571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51489288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6C76403-F073-43B6-A6CB-551355AECD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61100">
            <a:off x="724565" y="698756"/>
            <a:ext cx="3257550" cy="2143125"/>
          </a:xfrm>
          <a:prstGeom prst="ellipse">
            <a:avLst/>
          </a:prstGeom>
          <a:ln>
            <a:noFill/>
          </a:ln>
          <a:effectLst>
            <a:softEdge rad="112500"/>
          </a:effectLst>
        </p:spPr>
      </p:pic>
      <p:pic>
        <p:nvPicPr>
          <p:cNvPr id="17" name="Picture 16">
            <a:extLst>
              <a:ext uri="{FF2B5EF4-FFF2-40B4-BE49-F238E27FC236}">
                <a16:creationId xmlns:a16="http://schemas.microsoft.com/office/drawing/2014/main" id="{61E11B69-61E7-4787-8FB0-C4106F2E71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916214">
            <a:off x="4278913" y="496619"/>
            <a:ext cx="2219325" cy="2209800"/>
          </a:xfrm>
          <a:prstGeom prst="rect">
            <a:avLst/>
          </a:prstGeom>
          <a:ln>
            <a:noFill/>
          </a:ln>
          <a:effectLst>
            <a:softEdge rad="112500"/>
          </a:effectLst>
        </p:spPr>
      </p:pic>
      <p:pic>
        <p:nvPicPr>
          <p:cNvPr id="21" name="Picture 20">
            <a:extLst>
              <a:ext uri="{FF2B5EF4-FFF2-40B4-BE49-F238E27FC236}">
                <a16:creationId xmlns:a16="http://schemas.microsoft.com/office/drawing/2014/main" id="{7390B77D-CFF9-4F36-98DF-6A593FDC6E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779219">
            <a:off x="6895505" y="651280"/>
            <a:ext cx="3867150" cy="2162175"/>
          </a:xfrm>
          <a:prstGeom prst="ellipse">
            <a:avLst/>
          </a:prstGeom>
          <a:ln>
            <a:noFill/>
          </a:ln>
          <a:effectLst>
            <a:softEdge rad="112500"/>
          </a:effectLst>
        </p:spPr>
      </p:pic>
      <p:sp>
        <p:nvSpPr>
          <p:cNvPr id="23" name="Title 22">
            <a:extLst>
              <a:ext uri="{FF2B5EF4-FFF2-40B4-BE49-F238E27FC236}">
                <a16:creationId xmlns:a16="http://schemas.microsoft.com/office/drawing/2014/main" id="{69F3CA24-C0BB-40E8-B35E-64AB9A205BF9}"/>
              </a:ext>
            </a:extLst>
          </p:cNvPr>
          <p:cNvSpPr>
            <a:spLocks noGrp="1"/>
          </p:cNvSpPr>
          <p:nvPr>
            <p:ph type="ctrTitle"/>
          </p:nvPr>
        </p:nvSpPr>
        <p:spPr>
          <a:xfrm>
            <a:off x="602226" y="3758975"/>
            <a:ext cx="8427228" cy="1594714"/>
          </a:xfrm>
        </p:spPr>
        <p:txBody>
          <a:bodyPr/>
          <a:lstStyle/>
          <a:p>
            <a:r>
              <a:rPr lang="en-IN" sz="4000" dirty="0">
                <a:solidFill>
                  <a:schemeClr val="accent5">
                    <a:lumMod val="75000"/>
                  </a:schemeClr>
                </a:solidFill>
                <a:highlight>
                  <a:srgbClr val="00FFFF"/>
                </a:highlight>
                <a:latin typeface="Century Gothic" panose="020B0502020202020204" pitchFamily="34" charset="0"/>
              </a:rPr>
              <a:t>CREATED AND IMPLEMENTED BY</a:t>
            </a:r>
          </a:p>
        </p:txBody>
      </p:sp>
      <p:sp>
        <p:nvSpPr>
          <p:cNvPr id="25" name="Subtitle 24">
            <a:extLst>
              <a:ext uri="{FF2B5EF4-FFF2-40B4-BE49-F238E27FC236}">
                <a16:creationId xmlns:a16="http://schemas.microsoft.com/office/drawing/2014/main" id="{B27FA7BE-54AF-4DCF-9A6E-BBDEE42CD451}"/>
              </a:ext>
            </a:extLst>
          </p:cNvPr>
          <p:cNvSpPr>
            <a:spLocks noGrp="1"/>
          </p:cNvSpPr>
          <p:nvPr>
            <p:ph type="subTitle" idx="1"/>
          </p:nvPr>
        </p:nvSpPr>
        <p:spPr>
          <a:xfrm>
            <a:off x="1156192" y="5536432"/>
            <a:ext cx="7766936" cy="1096899"/>
          </a:xfrm>
        </p:spPr>
        <p:txBody>
          <a:bodyPr>
            <a:normAutofit/>
          </a:bodyPr>
          <a:lstStyle/>
          <a:p>
            <a:r>
              <a:rPr lang="en-IN" sz="4000" dirty="0">
                <a:solidFill>
                  <a:srgbClr val="0070C0"/>
                </a:solidFill>
                <a:highlight>
                  <a:srgbClr val="FFFF00"/>
                </a:highlight>
                <a:latin typeface="Century Gothic" panose="020B0502020202020204" pitchFamily="34" charset="0"/>
              </a:rPr>
              <a:t>-SWATANTRA GUPTA</a:t>
            </a:r>
          </a:p>
        </p:txBody>
      </p:sp>
    </p:spTree>
    <p:extLst>
      <p:ext uri="{BB962C8B-B14F-4D97-AF65-F5344CB8AC3E}">
        <p14:creationId xmlns:p14="http://schemas.microsoft.com/office/powerpoint/2010/main" val="23729688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TM02900688[[fn=Facet]]</Template>
  <TotalTime>244</TotalTime>
  <Words>1398</Words>
  <Application>Microsoft Office PowerPoint</Application>
  <PresentationFormat>Widescreen</PresentationFormat>
  <Paragraphs>93</Paragraphs>
  <Slides>8</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Arial</vt:lpstr>
      <vt:lpstr>Bradley Hand ITC</vt:lpstr>
      <vt:lpstr>Calibri</vt:lpstr>
      <vt:lpstr>Century Gothic</vt:lpstr>
      <vt:lpstr>Courier New</vt:lpstr>
      <vt:lpstr>Impact</vt:lpstr>
      <vt:lpstr>Kristen ITC</vt:lpstr>
      <vt:lpstr>Segoe Print</vt:lpstr>
      <vt:lpstr>Segoe UI</vt:lpstr>
      <vt:lpstr>Trebuchet MS</vt:lpstr>
      <vt:lpstr>Wingdings 3</vt:lpstr>
      <vt:lpstr>Facet</vt:lpstr>
      <vt:lpstr>PowerPoint Presentation</vt:lpstr>
      <vt:lpstr>TABLE OF CONTENTS…</vt:lpstr>
      <vt:lpstr>Slide 3</vt:lpstr>
      <vt:lpstr>PowerPoint Presentation</vt:lpstr>
      <vt:lpstr>LIBRARIES USED FOR THIS PROJECT</vt:lpstr>
      <vt:lpstr>PowerPoint Presentation</vt:lpstr>
      <vt:lpstr>PowerPoint Presentation</vt:lpstr>
      <vt:lpstr>CREATED AND IMPLEMENTED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swatantra gupta</dc:creator>
  <cp:lastModifiedBy>swatantra gupta</cp:lastModifiedBy>
  <cp:revision>26</cp:revision>
  <dcterms:created xsi:type="dcterms:W3CDTF">2020-12-18T12:43:14Z</dcterms:created>
  <dcterms:modified xsi:type="dcterms:W3CDTF">2020-12-18T16:48:09Z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