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57" r:id="rId5"/>
    <p:sldId id="258" r:id="rId6"/>
    <p:sldId id="259" r:id="rId7"/>
    <p:sldId id="260" r:id="rId8"/>
    <p:sldId id="261" r:id="rId9"/>
    <p:sldId id="262" r:id="rId10"/>
    <p:sldId id="263" r:id="rId11"/>
    <p:sldId id="264" r:id="rId12"/>
    <p:sldId id="265" r:id="rId13"/>
    <p:sldId id="267"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3172DB8-BC3C-4799-AC90-0E12E34A0D98}" type="datetimeFigureOut">
              <a:rPr lang="en-IN" smtClean="0"/>
              <a:t>19-12-2020</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07CA009-55CF-4FA9-B2BA-5E590015FEE0}"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336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72DB8-BC3C-4799-AC90-0E12E34A0D98}" type="datetimeFigureOut">
              <a:rPr lang="en-IN" smtClean="0"/>
              <a:t>19-12-2020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7CA009-55CF-4FA9-B2BA-5E590015FEE0}" type="slidenum">
              <a:rPr lang="en-IN" smtClean="0"/>
              <a:t>‹#›</a:t>
            </a:fld>
            <a:endParaRPr lang="en-IN"/>
          </a:p>
        </p:txBody>
      </p:sp>
    </p:spTree>
    <p:extLst>
      <p:ext uri="{BB962C8B-B14F-4D97-AF65-F5344CB8AC3E}">
        <p14:creationId xmlns:p14="http://schemas.microsoft.com/office/powerpoint/2010/main" val="1352493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72DB8-BC3C-4799-AC90-0E12E34A0D98}" type="datetimeFigureOut">
              <a:rPr lang="en-IN" smtClean="0"/>
              <a:t>19-12-2020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7CA009-55CF-4FA9-B2BA-5E590015FEE0}" type="slidenum">
              <a:rPr lang="en-IN" smtClean="0"/>
              <a:t>‹#›</a:t>
            </a:fld>
            <a:endParaRPr lang="en-IN"/>
          </a:p>
        </p:txBody>
      </p:sp>
    </p:spTree>
    <p:extLst>
      <p:ext uri="{BB962C8B-B14F-4D97-AF65-F5344CB8AC3E}">
        <p14:creationId xmlns:p14="http://schemas.microsoft.com/office/powerpoint/2010/main" val="60314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72DB8-BC3C-4799-AC90-0E12E34A0D98}" type="datetimeFigureOut">
              <a:rPr lang="en-IN" smtClean="0"/>
              <a:t>19-12-2020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7CA009-55CF-4FA9-B2BA-5E590015FEE0}" type="slidenum">
              <a:rPr lang="en-IN" smtClean="0"/>
              <a:t>‹#›</a:t>
            </a:fld>
            <a:endParaRPr lang="en-IN"/>
          </a:p>
        </p:txBody>
      </p:sp>
    </p:spTree>
    <p:extLst>
      <p:ext uri="{BB962C8B-B14F-4D97-AF65-F5344CB8AC3E}">
        <p14:creationId xmlns:p14="http://schemas.microsoft.com/office/powerpoint/2010/main" val="1011908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172DB8-BC3C-4799-AC90-0E12E34A0D98}" type="datetimeFigureOut">
              <a:rPr lang="en-IN" smtClean="0"/>
              <a:t>19-12-2020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7CA009-55CF-4FA9-B2BA-5E590015FEE0}"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70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172DB8-BC3C-4799-AC90-0E12E34A0D98}" type="datetimeFigureOut">
              <a:rPr lang="en-IN" smtClean="0"/>
              <a:t>19-12-2020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7CA009-55CF-4FA9-B2BA-5E590015FEE0}" type="slidenum">
              <a:rPr lang="en-IN" smtClean="0"/>
              <a:t>‹#›</a:t>
            </a:fld>
            <a:endParaRPr lang="en-IN"/>
          </a:p>
        </p:txBody>
      </p:sp>
    </p:spTree>
    <p:extLst>
      <p:ext uri="{BB962C8B-B14F-4D97-AF65-F5344CB8AC3E}">
        <p14:creationId xmlns:p14="http://schemas.microsoft.com/office/powerpoint/2010/main" val="26921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172DB8-BC3C-4799-AC90-0E12E34A0D98}" type="datetimeFigureOut">
              <a:rPr lang="en-IN" smtClean="0"/>
              <a:t>19-12-2020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7CA009-55CF-4FA9-B2BA-5E590015FEE0}" type="slidenum">
              <a:rPr lang="en-IN" smtClean="0"/>
              <a:t>‹#›</a:t>
            </a:fld>
            <a:endParaRPr lang="en-IN"/>
          </a:p>
        </p:txBody>
      </p:sp>
    </p:spTree>
    <p:extLst>
      <p:ext uri="{BB962C8B-B14F-4D97-AF65-F5344CB8AC3E}">
        <p14:creationId xmlns:p14="http://schemas.microsoft.com/office/powerpoint/2010/main" val="419867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172DB8-BC3C-4799-AC90-0E12E34A0D98}" type="datetimeFigureOut">
              <a:rPr lang="en-IN" smtClean="0"/>
              <a:t>19-12-2020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7CA009-55CF-4FA9-B2BA-5E590015FEE0}" type="slidenum">
              <a:rPr lang="en-IN" smtClean="0"/>
              <a:t>‹#›</a:t>
            </a:fld>
            <a:endParaRPr lang="en-IN"/>
          </a:p>
        </p:txBody>
      </p:sp>
    </p:spTree>
    <p:extLst>
      <p:ext uri="{BB962C8B-B14F-4D97-AF65-F5344CB8AC3E}">
        <p14:creationId xmlns:p14="http://schemas.microsoft.com/office/powerpoint/2010/main" val="328560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172DB8-BC3C-4799-AC90-0E12E34A0D98}" type="datetimeFigureOut">
              <a:rPr lang="en-IN" smtClean="0"/>
              <a:t>19-12-2020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7CA009-55CF-4FA9-B2BA-5E590015FEE0}" type="slidenum">
              <a:rPr lang="en-IN" smtClean="0"/>
              <a:t>‹#›</a:t>
            </a:fld>
            <a:endParaRPr lang="en-IN"/>
          </a:p>
        </p:txBody>
      </p:sp>
    </p:spTree>
    <p:extLst>
      <p:ext uri="{BB962C8B-B14F-4D97-AF65-F5344CB8AC3E}">
        <p14:creationId xmlns:p14="http://schemas.microsoft.com/office/powerpoint/2010/main" val="203038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172DB8-BC3C-4799-AC90-0E12E34A0D98}" type="datetimeFigureOut">
              <a:rPr lang="en-IN" smtClean="0"/>
              <a:t>19-12-2020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7CA009-55CF-4FA9-B2BA-5E590015FEE0}" type="slidenum">
              <a:rPr lang="en-IN" smtClean="0"/>
              <a:t>‹#›</a:t>
            </a:fld>
            <a:endParaRPr lang="en-IN"/>
          </a:p>
        </p:txBody>
      </p:sp>
    </p:spTree>
    <p:extLst>
      <p:ext uri="{BB962C8B-B14F-4D97-AF65-F5344CB8AC3E}">
        <p14:creationId xmlns:p14="http://schemas.microsoft.com/office/powerpoint/2010/main" val="1165457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172DB8-BC3C-4799-AC90-0E12E34A0D98}" type="datetimeFigureOut">
              <a:rPr lang="en-IN" smtClean="0"/>
              <a:t>19-12-2020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7CA009-55CF-4FA9-B2BA-5E590015FEE0}" type="slidenum">
              <a:rPr lang="en-IN" smtClean="0"/>
              <a:t>‹#›</a:t>
            </a:fld>
            <a:endParaRPr lang="en-IN"/>
          </a:p>
        </p:txBody>
      </p:sp>
    </p:spTree>
    <p:extLst>
      <p:ext uri="{BB962C8B-B14F-4D97-AF65-F5344CB8AC3E}">
        <p14:creationId xmlns:p14="http://schemas.microsoft.com/office/powerpoint/2010/main" val="157555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3172DB8-BC3C-4799-AC90-0E12E34A0D98}" type="datetimeFigureOut">
              <a:rPr lang="en-IN" smtClean="0"/>
              <a:t>19-12-2020</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07CA009-55CF-4FA9-B2BA-5E590015FEE0}" type="slidenum">
              <a:rPr lang="en-IN" smtClean="0"/>
              <a:t>‹#›</a:t>
            </a:fld>
            <a:endParaRPr lang="en-IN"/>
          </a:p>
        </p:txBody>
      </p:sp>
    </p:spTree>
    <p:extLst>
      <p:ext uri="{BB962C8B-B14F-4D97-AF65-F5344CB8AC3E}">
        <p14:creationId xmlns:p14="http://schemas.microsoft.com/office/powerpoint/2010/main" val="5024083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svgsilh.com/image/24131.htm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theaiplayground.com/shivangshah42/bot/Virtual-Assistant-Final-prototype/view"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2B56D-CB25-42B6-9B02-5F24340CB55E}"/>
              </a:ext>
            </a:extLst>
          </p:cNvPr>
          <p:cNvSpPr>
            <a:spLocks noGrp="1"/>
          </p:cNvSpPr>
          <p:nvPr>
            <p:ph type="ctrTitle"/>
          </p:nvPr>
        </p:nvSpPr>
        <p:spPr>
          <a:xfrm>
            <a:off x="4359965" y="1033669"/>
            <a:ext cx="6532757" cy="3975653"/>
          </a:xfrm>
        </p:spPr>
        <p:txBody>
          <a:bodyPr>
            <a:noAutofit/>
          </a:bodyPr>
          <a:lstStyle/>
          <a:p>
            <a:r>
              <a:rPr lang="en-IN" sz="8000" dirty="0">
                <a:solidFill>
                  <a:schemeClr val="tx2"/>
                </a:solidFill>
                <a:latin typeface="Segoe UI Semibold" panose="020B0702040204020203" pitchFamily="34" charset="0"/>
                <a:cs typeface="Segoe UI Semibold" panose="020B0702040204020203" pitchFamily="34" charset="0"/>
              </a:rPr>
              <a:t>Virtual Assistant Healthcare</a:t>
            </a:r>
          </a:p>
        </p:txBody>
      </p:sp>
      <p:pic>
        <p:nvPicPr>
          <p:cNvPr id="6" name="Graphic 5">
            <a:extLst>
              <a:ext uri="{FF2B5EF4-FFF2-40B4-BE49-F238E27FC236}">
                <a16:creationId xmlns:a16="http://schemas.microsoft.com/office/drawing/2014/main" id="{9E53A964-CD65-4051-98CD-912BF85004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187570" y="886265"/>
            <a:ext cx="5034926" cy="4487593"/>
          </a:xfrm>
          <a:prstGeom prst="rect">
            <a:avLst/>
          </a:prstGeom>
        </p:spPr>
      </p:pic>
    </p:spTree>
    <p:extLst>
      <p:ext uri="{BB962C8B-B14F-4D97-AF65-F5344CB8AC3E}">
        <p14:creationId xmlns:p14="http://schemas.microsoft.com/office/powerpoint/2010/main" val="1105043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ADF642-5C54-4BB8-9135-ECC3906BB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04800"/>
            <a:ext cx="11582400" cy="6175513"/>
          </a:xfrm>
          <a:prstGeom prst="rect">
            <a:avLst/>
          </a:prstGeom>
        </p:spPr>
      </p:pic>
    </p:spTree>
    <p:extLst>
      <p:ext uri="{BB962C8B-B14F-4D97-AF65-F5344CB8AC3E}">
        <p14:creationId xmlns:p14="http://schemas.microsoft.com/office/powerpoint/2010/main" val="2381823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CBE83E-F8DF-4BBB-903D-F11628FF1DF9}"/>
              </a:ext>
            </a:extLst>
          </p:cNvPr>
          <p:cNvSpPr/>
          <p:nvPr/>
        </p:nvSpPr>
        <p:spPr>
          <a:xfrm>
            <a:off x="609601" y="503584"/>
            <a:ext cx="10495722" cy="6758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latin typeface="Segoe UI Semibold" panose="020B0702040204020203" pitchFamily="34" charset="0"/>
                <a:cs typeface="Segoe UI Semibold" panose="020B0702040204020203" pitchFamily="34" charset="0"/>
              </a:rPr>
              <a:t>Training data that we have given to assistant</a:t>
            </a:r>
          </a:p>
        </p:txBody>
      </p:sp>
      <p:pic>
        <p:nvPicPr>
          <p:cNvPr id="4" name="Picture 3">
            <a:extLst>
              <a:ext uri="{FF2B5EF4-FFF2-40B4-BE49-F238E27FC236}">
                <a16:creationId xmlns:a16="http://schemas.microsoft.com/office/drawing/2014/main" id="{DCB91F37-0BF6-4610-B8F8-8420F182A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04" y="1179444"/>
            <a:ext cx="11582400" cy="5327374"/>
          </a:xfrm>
          <a:prstGeom prst="rect">
            <a:avLst/>
          </a:prstGeom>
        </p:spPr>
      </p:pic>
    </p:spTree>
    <p:extLst>
      <p:ext uri="{BB962C8B-B14F-4D97-AF65-F5344CB8AC3E}">
        <p14:creationId xmlns:p14="http://schemas.microsoft.com/office/powerpoint/2010/main" val="3802722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299ED6-9B0D-4C5C-9FA0-98352B9D1AB0}"/>
              </a:ext>
            </a:extLst>
          </p:cNvPr>
          <p:cNvSpPr/>
          <p:nvPr/>
        </p:nvSpPr>
        <p:spPr>
          <a:xfrm>
            <a:off x="1219200" y="755374"/>
            <a:ext cx="8839200" cy="71561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latin typeface="Segoe UI Semibold" panose="020B0702040204020203" pitchFamily="34" charset="0"/>
                <a:cs typeface="Segoe UI Semibold" panose="020B0702040204020203" pitchFamily="34" charset="0"/>
              </a:rPr>
              <a:t>Link for the final prototype</a:t>
            </a:r>
          </a:p>
        </p:txBody>
      </p:sp>
      <p:sp>
        <p:nvSpPr>
          <p:cNvPr id="3" name="Rectangle 2">
            <a:extLst>
              <a:ext uri="{FF2B5EF4-FFF2-40B4-BE49-F238E27FC236}">
                <a16:creationId xmlns:a16="http://schemas.microsoft.com/office/drawing/2014/main" id="{5DE931F4-F125-4305-BC07-FED041849F11}"/>
              </a:ext>
            </a:extLst>
          </p:cNvPr>
          <p:cNvSpPr/>
          <p:nvPr/>
        </p:nvSpPr>
        <p:spPr>
          <a:xfrm>
            <a:off x="1219200" y="2332383"/>
            <a:ext cx="8189843" cy="23721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Arial" panose="020B0604020202020204" pitchFamily="34" charset="0"/>
              <a:buChar char="•"/>
            </a:pPr>
            <a:r>
              <a:rPr lang="en-IN" dirty="0">
                <a:hlinkClick r:id="rId2"/>
              </a:rPr>
              <a:t>https://theaiplayground.com/shivangshah42/bot/Virtual-Assistant-Final-prototype/view</a:t>
            </a:r>
            <a:endParaRPr lang="en-IN" dirty="0"/>
          </a:p>
          <a:p>
            <a:pPr marL="285750" indent="-285750" algn="ctr">
              <a:buFont typeface="Arial" panose="020B0604020202020204" pitchFamily="34" charset="0"/>
              <a:buChar char="•"/>
            </a:pPr>
            <a:endParaRPr lang="en-IN" dirty="0"/>
          </a:p>
        </p:txBody>
      </p:sp>
    </p:spTree>
    <p:extLst>
      <p:ext uri="{BB962C8B-B14F-4D97-AF65-F5344CB8AC3E}">
        <p14:creationId xmlns:p14="http://schemas.microsoft.com/office/powerpoint/2010/main" val="2107113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EBED-7C14-48B2-8770-0494BFADA533}"/>
              </a:ext>
            </a:extLst>
          </p:cNvPr>
          <p:cNvSpPr>
            <a:spLocks noGrp="1"/>
          </p:cNvSpPr>
          <p:nvPr>
            <p:ph type="title"/>
          </p:nvPr>
        </p:nvSpPr>
        <p:spPr/>
        <p:txBody>
          <a:bodyPr>
            <a:normAutofit/>
          </a:bodyPr>
          <a:lstStyle/>
          <a:p>
            <a:pPr algn="ctr"/>
            <a:r>
              <a:rPr lang="en-US" sz="6000" dirty="0">
                <a:solidFill>
                  <a:schemeClr val="tx1"/>
                </a:solidFill>
                <a:latin typeface="Arial Black" panose="020B0A04020102020204" pitchFamily="34" charset="0"/>
              </a:rPr>
              <a:t>BENEFITS</a:t>
            </a:r>
            <a:endParaRPr lang="en-IN" sz="6000"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895CDA71-53B0-479C-9854-8348FC491CB2}"/>
              </a:ext>
            </a:extLst>
          </p:cNvPr>
          <p:cNvSpPr>
            <a:spLocks noGrp="1"/>
          </p:cNvSpPr>
          <p:nvPr>
            <p:ph idx="1"/>
          </p:nvPr>
        </p:nvSpPr>
        <p:spPr/>
        <p:txBody>
          <a:bodyPr/>
          <a:lstStyle/>
          <a:p>
            <a:pPr marL="502920" indent="-457200">
              <a:buFont typeface="+mj-lt"/>
              <a:buAutoNum type="arabicPeriod"/>
            </a:pPr>
            <a:r>
              <a:rPr lang="en-US" sz="4800" dirty="0">
                <a:latin typeface="+mj-lt"/>
              </a:rPr>
              <a:t>Save time</a:t>
            </a:r>
          </a:p>
          <a:p>
            <a:pPr marL="502920" indent="-457200">
              <a:buFont typeface="+mj-lt"/>
              <a:buAutoNum type="arabicPeriod"/>
            </a:pPr>
            <a:r>
              <a:rPr lang="en-US" sz="4800" dirty="0">
                <a:latin typeface="+mj-lt"/>
              </a:rPr>
              <a:t>Save money</a:t>
            </a:r>
          </a:p>
          <a:p>
            <a:pPr marL="502920" indent="-457200">
              <a:buFont typeface="+mj-lt"/>
              <a:buAutoNum type="arabicPeriod"/>
            </a:pPr>
            <a:r>
              <a:rPr lang="en-US" sz="4800" dirty="0">
                <a:latin typeface="+mj-lt"/>
              </a:rPr>
              <a:t>Super charge productivity</a:t>
            </a:r>
          </a:p>
          <a:p>
            <a:pPr marL="502920" indent="-457200">
              <a:buFont typeface="+mj-lt"/>
              <a:buAutoNum type="arabicPeriod"/>
            </a:pPr>
            <a:r>
              <a:rPr lang="en-US" sz="4800" dirty="0">
                <a:latin typeface="+mj-lt"/>
              </a:rPr>
              <a:t>Specialized task assistance</a:t>
            </a:r>
          </a:p>
          <a:p>
            <a:pPr marL="45720" indent="0">
              <a:buNone/>
            </a:pPr>
            <a:endParaRPr lang="en-US" dirty="0"/>
          </a:p>
          <a:p>
            <a:pPr marL="502920" indent="-457200">
              <a:buFont typeface="+mj-lt"/>
              <a:buAutoNum type="arabicPeriod"/>
            </a:pPr>
            <a:endParaRPr lang="en-IN" dirty="0"/>
          </a:p>
        </p:txBody>
      </p:sp>
    </p:spTree>
    <p:extLst>
      <p:ext uri="{BB962C8B-B14F-4D97-AF65-F5344CB8AC3E}">
        <p14:creationId xmlns:p14="http://schemas.microsoft.com/office/powerpoint/2010/main" val="1199477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626B8F-70CF-4E37-AD18-995CC47AA97D}"/>
              </a:ext>
            </a:extLst>
          </p:cNvPr>
          <p:cNvSpPr/>
          <p:nvPr/>
        </p:nvSpPr>
        <p:spPr>
          <a:xfrm>
            <a:off x="1914939" y="2093843"/>
            <a:ext cx="8362122" cy="33528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8800" dirty="0">
                <a:ln w="0"/>
                <a:solidFill>
                  <a:schemeClr val="accent1"/>
                </a:solidFill>
                <a:effectLst>
                  <a:outerShdw blurRad="38100" dist="25400" dir="5400000" algn="ctr" rotWithShape="0">
                    <a:srgbClr val="6E747A">
                      <a:alpha val="43000"/>
                    </a:srgbClr>
                  </a:outerShdw>
                </a:effectLst>
                <a:latin typeface="Segoe UI Semibold" panose="020B0702040204020203" pitchFamily="34" charset="0"/>
                <a:cs typeface="Segoe UI Semibold" panose="020B0702040204020203" pitchFamily="34" charset="0"/>
              </a:rPr>
              <a:t>THANK YOU!</a:t>
            </a:r>
          </a:p>
        </p:txBody>
      </p:sp>
    </p:spTree>
    <p:extLst>
      <p:ext uri="{BB962C8B-B14F-4D97-AF65-F5344CB8AC3E}">
        <p14:creationId xmlns:p14="http://schemas.microsoft.com/office/powerpoint/2010/main" val="322951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410712-42A0-47E6-B1F9-4B30F50E83A6}"/>
              </a:ext>
            </a:extLst>
          </p:cNvPr>
          <p:cNvSpPr/>
          <p:nvPr/>
        </p:nvSpPr>
        <p:spPr>
          <a:xfrm>
            <a:off x="622852" y="622851"/>
            <a:ext cx="10840278" cy="581770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dirty="0">
                <a:latin typeface="Arial Black" panose="020B0A04020102020204" pitchFamily="34" charset="0"/>
              </a:rPr>
              <a:t>Team name </a:t>
            </a:r>
          </a:p>
          <a:p>
            <a:pPr algn="ctr"/>
            <a:endParaRPr lang="en-IN" sz="4000" dirty="0">
              <a:latin typeface="Arial Black" panose="020B0A04020102020204" pitchFamily="34" charset="0"/>
            </a:endParaRPr>
          </a:p>
          <a:p>
            <a:pPr algn="ctr"/>
            <a:endParaRPr lang="en-IN" sz="4000" dirty="0">
              <a:latin typeface="Arial Black" panose="020B0A04020102020204" pitchFamily="34" charset="0"/>
            </a:endParaRPr>
          </a:p>
          <a:p>
            <a:pPr algn="ctr"/>
            <a:r>
              <a:rPr lang="en-IN" sz="9600" dirty="0">
                <a:solidFill>
                  <a:schemeClr val="accent5">
                    <a:lumMod val="50000"/>
                  </a:schemeClr>
                </a:solidFill>
                <a:latin typeface="Arial Black" panose="020B0A04020102020204" pitchFamily="34" charset="0"/>
              </a:rPr>
              <a:t>GitCtrl </a:t>
            </a:r>
          </a:p>
          <a:p>
            <a:pPr algn="ctr"/>
            <a:endParaRPr lang="en-IN" sz="4000" dirty="0">
              <a:latin typeface="Arial Black" panose="020B0A04020102020204" pitchFamily="34" charset="0"/>
            </a:endParaRPr>
          </a:p>
        </p:txBody>
      </p:sp>
    </p:spTree>
    <p:extLst>
      <p:ext uri="{BB962C8B-B14F-4D97-AF65-F5344CB8AC3E}">
        <p14:creationId xmlns:p14="http://schemas.microsoft.com/office/powerpoint/2010/main" val="63243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B490-BB56-4197-BE5E-879AB01ED7C7}"/>
              </a:ext>
            </a:extLst>
          </p:cNvPr>
          <p:cNvSpPr>
            <a:spLocks noGrp="1"/>
          </p:cNvSpPr>
          <p:nvPr>
            <p:ph type="title"/>
          </p:nvPr>
        </p:nvSpPr>
        <p:spPr/>
        <p:txBody>
          <a:bodyPr/>
          <a:lstStyle/>
          <a:p>
            <a:pPr algn="ctr"/>
            <a:r>
              <a:rPr lang="en-IN" dirty="0"/>
              <a:t>   </a:t>
            </a:r>
            <a:r>
              <a:rPr lang="en-IN" sz="6000" dirty="0">
                <a:solidFill>
                  <a:schemeClr val="tx1"/>
                </a:solidFill>
                <a:latin typeface="Arial Black" panose="020B0A04020102020204" pitchFamily="34" charset="0"/>
              </a:rPr>
              <a:t>MEMBERS</a:t>
            </a:r>
          </a:p>
        </p:txBody>
      </p:sp>
      <p:sp>
        <p:nvSpPr>
          <p:cNvPr id="3" name="Content Placeholder 2">
            <a:extLst>
              <a:ext uri="{FF2B5EF4-FFF2-40B4-BE49-F238E27FC236}">
                <a16:creationId xmlns:a16="http://schemas.microsoft.com/office/drawing/2014/main" id="{F179D6F1-67FD-44BA-8FFB-9259C77BA09F}"/>
              </a:ext>
            </a:extLst>
          </p:cNvPr>
          <p:cNvSpPr>
            <a:spLocks noGrp="1"/>
          </p:cNvSpPr>
          <p:nvPr>
            <p:ph sz="half" idx="1"/>
          </p:nvPr>
        </p:nvSpPr>
        <p:spPr>
          <a:xfrm>
            <a:off x="1142999" y="2057399"/>
            <a:ext cx="9875519" cy="4023360"/>
          </a:xfrm>
        </p:spPr>
        <p:txBody>
          <a:bodyPr/>
          <a:lstStyle/>
          <a:p>
            <a:pPr marL="502920" indent="-457200">
              <a:buFont typeface="+mj-lt"/>
              <a:buAutoNum type="arabicPeriod"/>
            </a:pPr>
            <a:r>
              <a:rPr lang="en-IN" sz="6000" dirty="0">
                <a:latin typeface="+mj-lt"/>
              </a:rPr>
              <a:t>Aditya Arora</a:t>
            </a:r>
          </a:p>
          <a:p>
            <a:pPr marL="502920" indent="-457200">
              <a:buFont typeface="+mj-lt"/>
              <a:buAutoNum type="arabicPeriod"/>
            </a:pPr>
            <a:r>
              <a:rPr lang="en-IN" sz="6000" dirty="0">
                <a:latin typeface="+mj-lt"/>
              </a:rPr>
              <a:t>Ashi Verma</a:t>
            </a:r>
          </a:p>
          <a:p>
            <a:pPr marL="502920" indent="-457200">
              <a:buFont typeface="+mj-lt"/>
              <a:buAutoNum type="arabicPeriod"/>
            </a:pPr>
            <a:r>
              <a:rPr lang="en-IN" sz="6000" dirty="0">
                <a:latin typeface="+mj-lt"/>
              </a:rPr>
              <a:t>Harsha Yadav</a:t>
            </a:r>
          </a:p>
          <a:p>
            <a:pPr marL="502920" indent="-457200">
              <a:buFont typeface="+mj-lt"/>
              <a:buAutoNum type="arabicPeriod"/>
            </a:pPr>
            <a:r>
              <a:rPr lang="en-IN" sz="6000" dirty="0">
                <a:latin typeface="+mj-lt"/>
              </a:rPr>
              <a:t>Shivang Shah</a:t>
            </a:r>
          </a:p>
          <a:p>
            <a:pPr marL="502920" indent="-457200">
              <a:buFont typeface="+mj-lt"/>
              <a:buAutoNum type="arabicPeriod"/>
            </a:pPr>
            <a:endParaRPr lang="en-IN" dirty="0"/>
          </a:p>
          <a:p>
            <a:pPr marL="502920" indent="-457200">
              <a:buFont typeface="+mj-lt"/>
              <a:buAutoNum type="arabicPeriod"/>
            </a:pPr>
            <a:endParaRPr lang="en-IN" dirty="0"/>
          </a:p>
        </p:txBody>
      </p:sp>
    </p:spTree>
    <p:extLst>
      <p:ext uri="{BB962C8B-B14F-4D97-AF65-F5344CB8AC3E}">
        <p14:creationId xmlns:p14="http://schemas.microsoft.com/office/powerpoint/2010/main" val="389983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778880-F149-4BBC-AF6D-087F9A0635F6}"/>
              </a:ext>
            </a:extLst>
          </p:cNvPr>
          <p:cNvSpPr/>
          <p:nvPr/>
        </p:nvSpPr>
        <p:spPr>
          <a:xfrm>
            <a:off x="901148" y="609600"/>
            <a:ext cx="10031895" cy="11661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6000" dirty="0">
                <a:latin typeface="Segoe UI Semibold" panose="020B0702040204020203" pitchFamily="34" charset="0"/>
                <a:cs typeface="Segoe UI Semibold" panose="020B0702040204020203" pitchFamily="34" charset="0"/>
              </a:rPr>
              <a:t>INTRODUCTION</a:t>
            </a:r>
          </a:p>
        </p:txBody>
      </p:sp>
      <p:sp>
        <p:nvSpPr>
          <p:cNvPr id="3" name="Rectangle 2">
            <a:extLst>
              <a:ext uri="{FF2B5EF4-FFF2-40B4-BE49-F238E27FC236}">
                <a16:creationId xmlns:a16="http://schemas.microsoft.com/office/drawing/2014/main" id="{716E6BAA-A854-46A1-A64F-7DA1F2DDDD6B}"/>
              </a:ext>
            </a:extLst>
          </p:cNvPr>
          <p:cNvSpPr/>
          <p:nvPr/>
        </p:nvSpPr>
        <p:spPr>
          <a:xfrm>
            <a:off x="901148" y="1775791"/>
            <a:ext cx="10031895" cy="43467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solidFill>
                  <a:schemeClr val="accent5">
                    <a:lumMod val="50000"/>
                  </a:schemeClr>
                </a:solidFill>
              </a:rPr>
              <a:t>The main objective of the proposed assistant is to make the interaction between the user and the web service easier and less complicated.  The assistant provides the facility to talk to you about your health problems  and can tell you the what kind of problem you are suffering from.</a:t>
            </a:r>
            <a:endParaRPr lang="en-IN" sz="2800" dirty="0">
              <a:solidFill>
                <a:schemeClr val="accent5">
                  <a:lumMod val="50000"/>
                </a:schemeClr>
              </a:solidFill>
            </a:endParaRPr>
          </a:p>
        </p:txBody>
      </p:sp>
    </p:spTree>
    <p:extLst>
      <p:ext uri="{BB962C8B-B14F-4D97-AF65-F5344CB8AC3E}">
        <p14:creationId xmlns:p14="http://schemas.microsoft.com/office/powerpoint/2010/main" val="363884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F1B475-756C-4E33-8AD8-1358702897D5}"/>
              </a:ext>
            </a:extLst>
          </p:cNvPr>
          <p:cNvSpPr/>
          <p:nvPr/>
        </p:nvSpPr>
        <p:spPr>
          <a:xfrm flipH="1">
            <a:off x="1457738" y="569844"/>
            <a:ext cx="8322366"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5400" dirty="0">
                <a:latin typeface="Segoe UI Semibold" panose="020B0702040204020203" pitchFamily="34" charset="0"/>
                <a:cs typeface="Segoe UI Semibold" panose="020B0702040204020203" pitchFamily="34" charset="0"/>
              </a:rPr>
              <a:t>IDENTIFICATION OF NEED</a:t>
            </a:r>
          </a:p>
        </p:txBody>
      </p:sp>
      <p:sp>
        <p:nvSpPr>
          <p:cNvPr id="3" name="Rectangle 2">
            <a:extLst>
              <a:ext uri="{FF2B5EF4-FFF2-40B4-BE49-F238E27FC236}">
                <a16:creationId xmlns:a16="http://schemas.microsoft.com/office/drawing/2014/main" id="{98448CC9-68B0-4E54-A242-AE2EF94EC5DC}"/>
              </a:ext>
            </a:extLst>
          </p:cNvPr>
          <p:cNvSpPr/>
          <p:nvPr/>
        </p:nvSpPr>
        <p:spPr>
          <a:xfrm>
            <a:off x="808383" y="1855304"/>
            <a:ext cx="10668000" cy="425394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solidFill>
                  <a:schemeClr val="accent5">
                    <a:lumMod val="50000"/>
                  </a:schemeClr>
                </a:solidFill>
                <a:latin typeface="+mj-lt"/>
              </a:rPr>
              <a:t>Virtual Assistant Healthcare is very convenient to implement and quite easy to understand. The most important thing is that it can be implemented by users in their daily life. The need of designing such a web service is to act as a centralized base for all health related problems so that anyone with an internet facility can have access to it regardless of their time and place.</a:t>
            </a:r>
            <a:endParaRPr lang="en-IN" sz="3200" dirty="0">
              <a:solidFill>
                <a:schemeClr val="accent5">
                  <a:lumMod val="50000"/>
                </a:schemeClr>
              </a:solidFill>
              <a:latin typeface="+mj-lt"/>
            </a:endParaRPr>
          </a:p>
        </p:txBody>
      </p:sp>
    </p:spTree>
    <p:extLst>
      <p:ext uri="{BB962C8B-B14F-4D97-AF65-F5344CB8AC3E}">
        <p14:creationId xmlns:p14="http://schemas.microsoft.com/office/powerpoint/2010/main" val="1182888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76D699-5D8F-4DC8-B16E-5992CD767015}"/>
              </a:ext>
            </a:extLst>
          </p:cNvPr>
          <p:cNvSpPr/>
          <p:nvPr/>
        </p:nvSpPr>
        <p:spPr>
          <a:xfrm>
            <a:off x="980661" y="662609"/>
            <a:ext cx="10204174" cy="13119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5400" dirty="0">
                <a:latin typeface="Segoe UI Semibold" panose="020B0702040204020203" pitchFamily="34" charset="0"/>
                <a:cs typeface="Segoe UI Semibold" panose="020B0702040204020203" pitchFamily="34" charset="0"/>
              </a:rPr>
              <a:t>ABOUT PROJECT</a:t>
            </a:r>
          </a:p>
        </p:txBody>
      </p:sp>
      <p:sp>
        <p:nvSpPr>
          <p:cNvPr id="3" name="Rectangle 2">
            <a:extLst>
              <a:ext uri="{FF2B5EF4-FFF2-40B4-BE49-F238E27FC236}">
                <a16:creationId xmlns:a16="http://schemas.microsoft.com/office/drawing/2014/main" id="{C4C4A8DD-4466-4478-9CBF-C12A9415AADC}"/>
              </a:ext>
            </a:extLst>
          </p:cNvPr>
          <p:cNvSpPr/>
          <p:nvPr/>
        </p:nvSpPr>
        <p:spPr>
          <a:xfrm>
            <a:off x="808383" y="2166731"/>
            <a:ext cx="10376452" cy="345219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solidFill>
                  <a:schemeClr val="accent5">
                    <a:lumMod val="50000"/>
                  </a:schemeClr>
                </a:solidFill>
                <a:latin typeface="+mj-lt"/>
              </a:rPr>
              <a:t>So basically we have used a  technology called ARTIFICIAL INTELLIGENCE to create an AI Bot . We have created this Bot on AI playgrounds  and we have trained this Bot  from various data related to health problems  so it can tell you from what kind of related issue you have.  </a:t>
            </a:r>
          </a:p>
        </p:txBody>
      </p:sp>
    </p:spTree>
    <p:extLst>
      <p:ext uri="{BB962C8B-B14F-4D97-AF65-F5344CB8AC3E}">
        <p14:creationId xmlns:p14="http://schemas.microsoft.com/office/powerpoint/2010/main" val="2163097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1BC924-F804-4FC5-B4D8-7D855FDB5F82}"/>
              </a:ext>
            </a:extLst>
          </p:cNvPr>
          <p:cNvSpPr/>
          <p:nvPr/>
        </p:nvSpPr>
        <p:spPr>
          <a:xfrm>
            <a:off x="556591" y="437322"/>
            <a:ext cx="10866783" cy="7818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solidFill>
                  <a:schemeClr val="tx1"/>
                </a:solidFill>
                <a:latin typeface="Segoe UI Semibold" panose="020B0702040204020203" pitchFamily="34" charset="0"/>
                <a:cs typeface="Segoe UI Semibold" panose="020B0702040204020203" pitchFamily="34" charset="0"/>
              </a:rPr>
              <a:t>Here are some graphs showing the steps</a:t>
            </a:r>
          </a:p>
        </p:txBody>
      </p:sp>
      <p:pic>
        <p:nvPicPr>
          <p:cNvPr id="4" name="Picture 3">
            <a:extLst>
              <a:ext uri="{FF2B5EF4-FFF2-40B4-BE49-F238E27FC236}">
                <a16:creationId xmlns:a16="http://schemas.microsoft.com/office/drawing/2014/main" id="{B8AD6876-70A2-46FA-96C9-5B1EA58B3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91" y="1484243"/>
            <a:ext cx="10999306" cy="4864169"/>
          </a:xfrm>
          <a:prstGeom prst="rect">
            <a:avLst/>
          </a:prstGeom>
          <a:ln>
            <a:solidFill>
              <a:schemeClr val="bg1"/>
            </a:solidFill>
          </a:ln>
        </p:spPr>
      </p:pic>
    </p:spTree>
    <p:extLst>
      <p:ext uri="{BB962C8B-B14F-4D97-AF65-F5344CB8AC3E}">
        <p14:creationId xmlns:p14="http://schemas.microsoft.com/office/powerpoint/2010/main" val="2019024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37C6F6-AE2C-4302-83F6-143422FC6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87" y="185530"/>
            <a:ext cx="11688417" cy="6414053"/>
          </a:xfrm>
          <a:prstGeom prst="rect">
            <a:avLst/>
          </a:prstGeom>
          <a:ln>
            <a:solidFill>
              <a:schemeClr val="bg1"/>
            </a:solidFill>
          </a:ln>
        </p:spPr>
      </p:pic>
    </p:spTree>
    <p:extLst>
      <p:ext uri="{BB962C8B-B14F-4D97-AF65-F5344CB8AC3E}">
        <p14:creationId xmlns:p14="http://schemas.microsoft.com/office/powerpoint/2010/main" val="2014248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13201E-24F3-4386-8420-531F814EB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65042"/>
            <a:ext cx="11582400" cy="6294783"/>
          </a:xfrm>
          <a:prstGeom prst="rect">
            <a:avLst/>
          </a:prstGeom>
        </p:spPr>
      </p:pic>
    </p:spTree>
    <p:extLst>
      <p:ext uri="{BB962C8B-B14F-4D97-AF65-F5344CB8AC3E}">
        <p14:creationId xmlns:p14="http://schemas.microsoft.com/office/powerpoint/2010/main" val="381139440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154</TotalTime>
  <Words>241</Words>
  <Application>Microsoft Office PowerPoint</Application>
  <PresentationFormat>Widescreen</PresentationFormat>
  <Paragraphs>26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Corbel</vt:lpstr>
      <vt:lpstr>Segoe UI Semibold</vt:lpstr>
      <vt:lpstr>Basis</vt:lpstr>
      <vt:lpstr>Virtual Assistant Healthcare</vt:lpstr>
      <vt:lpstr>PowerPoint Presentation</vt:lpstr>
      <vt:lpstr>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BENEFITS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Assistant Healthcare</dc:title>
  <dc:creator>savi.yadav91@gmail.com</dc:creator>
  <cp:lastModifiedBy>savi.yadav91@gmail.com</cp:lastModifiedBy>
  <cp:revision>11</cp:revision>
  <dcterms:created xsi:type="dcterms:W3CDTF">2020-12-18T19:21:11Z</dcterms:created>
  <dcterms:modified xsi:type="dcterms:W3CDTF">2020-12-19T07:56:33Z</dcterms:modified>
</cp:coreProperties>
</file>