
<file path=[Content_Types].xml><?xml version="1.0" encoding="utf-8"?>
<Types xmlns="http://schemas.openxmlformats.org/package/2006/content-types">
  <Override PartName="/ppt/slides/slide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Algerian" pitchFamily="82" charset="0"/>
      <p:regular r:id="rId8"/>
    </p:embeddedFont>
    <p:embeddedFont>
      <p:font typeface="Bebas Neue" charset="0"/>
      <p:regular r:id="rId9"/>
    </p:embeddedFont>
    <p:embeddedFont>
      <p:font typeface="Bahnschrift SemiBold SemiConden" pitchFamily="34" charset="0"/>
      <p:bold r:id="rId10"/>
    </p:embeddedFont>
    <p:embeddedFont>
      <p:font typeface="Saira SemiCondensed Light" charset="0"/>
      <p:regular r:id="rId11"/>
      <p:bold r:id="rId12"/>
    </p:embeddedFont>
    <p:embeddedFont>
      <p:font typeface="Saira Semi Condensed"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E5C8DCB2-D061-4D4B-A4DD-194AB798139F}">
  <a:tblStyle styleId="{E5C8DCB2-D061-4D4B-A4DD-194AB798139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706" y="145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018772" y="-2757360"/>
            <a:ext cx="13311342" cy="11490239"/>
            <a:chOff x="-2018772" y="-2757360"/>
            <a:chExt cx="13311342" cy="11490239"/>
          </a:xfrm>
        </p:grpSpPr>
        <p:grpSp>
          <p:nvGrpSpPr>
            <p:cNvPr id="11" name="Google Shape;11;p2"/>
            <p:cNvGrpSpPr/>
            <p:nvPr/>
          </p:nvGrpSpPr>
          <p:grpSpPr>
            <a:xfrm>
              <a:off x="4086340" y="462600"/>
              <a:ext cx="4240900" cy="3176500"/>
              <a:chOff x="4085850" y="470300"/>
              <a:chExt cx="4240900" cy="3176500"/>
            </a:xfrm>
          </p:grpSpPr>
          <p:sp>
            <p:nvSpPr>
              <p:cNvPr id="12" name="Google Shape;12;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3" name="Google Shape;13;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4" name="Google Shape;14;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5" name="Google Shape;15;p2"/>
            <p:cNvGrpSpPr/>
            <p:nvPr/>
          </p:nvGrpSpPr>
          <p:grpSpPr>
            <a:xfrm rot="-10393052">
              <a:off x="3969279" y="-2518050"/>
              <a:ext cx="4240893" cy="3176495"/>
              <a:chOff x="4085850" y="470300"/>
              <a:chExt cx="4240900" cy="3176500"/>
            </a:xfrm>
          </p:grpSpPr>
          <p:sp>
            <p:nvSpPr>
              <p:cNvPr id="16" name="Google Shape;16;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7" name="Google Shape;17;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8" name="Google Shape;18;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9" name="Google Shape;19;p2"/>
            <p:cNvGrpSpPr/>
            <p:nvPr/>
          </p:nvGrpSpPr>
          <p:grpSpPr>
            <a:xfrm rot="6700680">
              <a:off x="6912807" y="1693367"/>
              <a:ext cx="4241016" cy="3176587"/>
              <a:chOff x="4085850" y="470300"/>
              <a:chExt cx="4240900" cy="3176500"/>
            </a:xfrm>
          </p:grpSpPr>
          <p:sp>
            <p:nvSpPr>
              <p:cNvPr id="20" name="Google Shape;20;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 name="Google Shape;21;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2" name="Google Shape;22;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3" name="Google Shape;23;p2"/>
            <p:cNvGrpSpPr/>
            <p:nvPr/>
          </p:nvGrpSpPr>
          <p:grpSpPr>
            <a:xfrm rot="-528350">
              <a:off x="1390051" y="3358081"/>
              <a:ext cx="4241274" cy="3176780"/>
              <a:chOff x="4085850" y="470300"/>
              <a:chExt cx="4240900" cy="3176500"/>
            </a:xfrm>
          </p:grpSpPr>
          <p:sp>
            <p:nvSpPr>
              <p:cNvPr id="24" name="Google Shape;24;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5" name="Google Shape;25;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6" name="Google Shape;26;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7" name="Google Shape;27;p2"/>
            <p:cNvGrpSpPr/>
            <p:nvPr/>
          </p:nvGrpSpPr>
          <p:grpSpPr>
            <a:xfrm rot="-6463698">
              <a:off x="-1980712" y="2067093"/>
              <a:ext cx="4240850" cy="3176463"/>
              <a:chOff x="4085850" y="470300"/>
              <a:chExt cx="4240900" cy="3176500"/>
            </a:xfrm>
          </p:grpSpPr>
          <p:sp>
            <p:nvSpPr>
              <p:cNvPr id="28" name="Google Shape;28;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 name="Google Shape;29;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0" name="Google Shape;30;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1" name="Google Shape;31;p2"/>
            <p:cNvGrpSpPr/>
            <p:nvPr/>
          </p:nvGrpSpPr>
          <p:grpSpPr>
            <a:xfrm rot="3661699">
              <a:off x="-404847" y="-159446"/>
              <a:ext cx="4241098" cy="3176648"/>
              <a:chOff x="4085850" y="470300"/>
              <a:chExt cx="4240900" cy="3176500"/>
            </a:xfrm>
          </p:grpSpPr>
          <p:sp>
            <p:nvSpPr>
              <p:cNvPr id="32" name="Google Shape;32;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3" name="Google Shape;33;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4" name="Google Shape;34;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5" name="Google Shape;35;p2"/>
            <p:cNvGrpSpPr/>
            <p:nvPr/>
          </p:nvGrpSpPr>
          <p:grpSpPr>
            <a:xfrm rot="2064881">
              <a:off x="5076518" y="4635784"/>
              <a:ext cx="4241061" cy="3176621"/>
              <a:chOff x="4085850" y="470300"/>
              <a:chExt cx="4240900" cy="3176500"/>
            </a:xfrm>
          </p:grpSpPr>
          <p:sp>
            <p:nvSpPr>
              <p:cNvPr id="36" name="Google Shape;36;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7" name="Google Shape;37;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8" name="Google Shape;38;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39" name="Google Shape;39;p2"/>
          <p:cNvSpPr txBox="1">
            <a:spLocks noGrp="1"/>
          </p:cNvSpPr>
          <p:nvPr>
            <p:ph type="ctrTitle"/>
          </p:nvPr>
        </p:nvSpPr>
        <p:spPr>
          <a:xfrm>
            <a:off x="1334450" y="1991825"/>
            <a:ext cx="6475200" cy="1159800"/>
          </a:xfrm>
          <a:prstGeom prst="rect">
            <a:avLst/>
          </a:prstGeom>
        </p:spPr>
        <p:txBody>
          <a:bodyPr spcFirstLastPara="1" wrap="square" lIns="0" tIns="0" rIns="0" bIns="0" anchor="ctr" anchorCtr="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0"/>
        <p:cNvGrpSpPr/>
        <p:nvPr/>
      </p:nvGrpSpPr>
      <p:grpSpPr>
        <a:xfrm>
          <a:off x="0" y="0"/>
          <a:ext cx="0" cy="0"/>
          <a:chOff x="0" y="0"/>
          <a:chExt cx="0" cy="0"/>
        </a:xfrm>
      </p:grpSpPr>
      <p:grpSp>
        <p:nvGrpSpPr>
          <p:cNvPr id="41" name="Google Shape;41;p3"/>
          <p:cNvGrpSpPr/>
          <p:nvPr/>
        </p:nvGrpSpPr>
        <p:grpSpPr>
          <a:xfrm>
            <a:off x="-2018772" y="-2757360"/>
            <a:ext cx="13311342" cy="11490239"/>
            <a:chOff x="-2018772" y="-2757360"/>
            <a:chExt cx="13311342" cy="11490239"/>
          </a:xfrm>
        </p:grpSpPr>
        <p:grpSp>
          <p:nvGrpSpPr>
            <p:cNvPr id="42" name="Google Shape;42;p3"/>
            <p:cNvGrpSpPr/>
            <p:nvPr/>
          </p:nvGrpSpPr>
          <p:grpSpPr>
            <a:xfrm>
              <a:off x="4086340" y="462600"/>
              <a:ext cx="4240900" cy="3176500"/>
              <a:chOff x="4085850" y="470300"/>
              <a:chExt cx="4240900" cy="3176500"/>
            </a:xfrm>
          </p:grpSpPr>
          <p:sp>
            <p:nvSpPr>
              <p:cNvPr id="43" name="Google Shape;43;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44" name="Google Shape;44;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45" name="Google Shape;45;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46" name="Google Shape;46;p3"/>
            <p:cNvGrpSpPr/>
            <p:nvPr/>
          </p:nvGrpSpPr>
          <p:grpSpPr>
            <a:xfrm rot="-10393052">
              <a:off x="3969279" y="-2518050"/>
              <a:ext cx="4240893" cy="3176495"/>
              <a:chOff x="4085850" y="470300"/>
              <a:chExt cx="4240900" cy="3176500"/>
            </a:xfrm>
          </p:grpSpPr>
          <p:sp>
            <p:nvSpPr>
              <p:cNvPr id="47" name="Google Shape;47;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48" name="Google Shape;48;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49" name="Google Shape;49;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50" name="Google Shape;50;p3"/>
            <p:cNvGrpSpPr/>
            <p:nvPr/>
          </p:nvGrpSpPr>
          <p:grpSpPr>
            <a:xfrm rot="6700680">
              <a:off x="6912807" y="1693367"/>
              <a:ext cx="4241016" cy="3176587"/>
              <a:chOff x="4085850" y="470300"/>
              <a:chExt cx="4240900" cy="3176500"/>
            </a:xfrm>
          </p:grpSpPr>
          <p:sp>
            <p:nvSpPr>
              <p:cNvPr id="51" name="Google Shape;51;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52" name="Google Shape;52;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53" name="Google Shape;53;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54" name="Google Shape;54;p3"/>
            <p:cNvGrpSpPr/>
            <p:nvPr/>
          </p:nvGrpSpPr>
          <p:grpSpPr>
            <a:xfrm rot="-528350">
              <a:off x="1390051" y="3358081"/>
              <a:ext cx="4241274" cy="3176780"/>
              <a:chOff x="4085850" y="470300"/>
              <a:chExt cx="4240900" cy="3176500"/>
            </a:xfrm>
          </p:grpSpPr>
          <p:sp>
            <p:nvSpPr>
              <p:cNvPr id="55" name="Google Shape;55;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56" name="Google Shape;56;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57" name="Google Shape;57;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58" name="Google Shape;58;p3"/>
            <p:cNvGrpSpPr/>
            <p:nvPr/>
          </p:nvGrpSpPr>
          <p:grpSpPr>
            <a:xfrm rot="-6463698">
              <a:off x="-1980712" y="2067093"/>
              <a:ext cx="4240850" cy="3176463"/>
              <a:chOff x="4085850" y="470300"/>
              <a:chExt cx="4240900" cy="3176500"/>
            </a:xfrm>
          </p:grpSpPr>
          <p:sp>
            <p:nvSpPr>
              <p:cNvPr id="59" name="Google Shape;59;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60" name="Google Shape;60;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61" name="Google Shape;61;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62" name="Google Shape;62;p3"/>
            <p:cNvGrpSpPr/>
            <p:nvPr/>
          </p:nvGrpSpPr>
          <p:grpSpPr>
            <a:xfrm rot="3661699">
              <a:off x="-404847" y="-159446"/>
              <a:ext cx="4241098" cy="3176648"/>
              <a:chOff x="4085850" y="470300"/>
              <a:chExt cx="4240900" cy="3176500"/>
            </a:xfrm>
          </p:grpSpPr>
          <p:sp>
            <p:nvSpPr>
              <p:cNvPr id="63" name="Google Shape;63;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64" name="Google Shape;64;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65" name="Google Shape;65;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66" name="Google Shape;66;p3"/>
            <p:cNvGrpSpPr/>
            <p:nvPr/>
          </p:nvGrpSpPr>
          <p:grpSpPr>
            <a:xfrm rot="2064881">
              <a:off x="5076518" y="4635784"/>
              <a:ext cx="4241061" cy="3176621"/>
              <a:chOff x="4085850" y="470300"/>
              <a:chExt cx="4240900" cy="3176500"/>
            </a:xfrm>
          </p:grpSpPr>
          <p:sp>
            <p:nvSpPr>
              <p:cNvPr id="67" name="Google Shape;67;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68" name="Google Shape;68;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69" name="Google Shape;69;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70" name="Google Shape;70;p3"/>
          <p:cNvSpPr txBox="1">
            <a:spLocks noGrp="1"/>
          </p:cNvSpPr>
          <p:nvPr>
            <p:ph type="ctrTitle"/>
          </p:nvPr>
        </p:nvSpPr>
        <p:spPr>
          <a:xfrm>
            <a:off x="1334450" y="1974788"/>
            <a:ext cx="6475200" cy="7989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71" name="Google Shape;71;p3"/>
          <p:cNvSpPr txBox="1">
            <a:spLocks noGrp="1"/>
          </p:cNvSpPr>
          <p:nvPr>
            <p:ph type="subTitle" idx="1"/>
          </p:nvPr>
        </p:nvSpPr>
        <p:spPr>
          <a:xfrm>
            <a:off x="1334450" y="2794315"/>
            <a:ext cx="6475200" cy="374400"/>
          </a:xfrm>
          <a:prstGeom prst="rect">
            <a:avLst/>
          </a:prstGeom>
        </p:spPr>
        <p:txBody>
          <a:bodyPr spcFirstLastPara="1" wrap="square" lIns="0" tIns="0" rIns="0" bIns="0" anchor="t" anchorCtr="0">
            <a:noAutofit/>
          </a:bodyPr>
          <a:lstStyle>
            <a:lvl1pPr lvl="0" rtl="0">
              <a:spcBef>
                <a:spcPts val="0"/>
              </a:spcBef>
              <a:spcAft>
                <a:spcPts val="0"/>
              </a:spcAft>
              <a:buSzPts val="2400"/>
              <a:buNone/>
              <a:defRPr>
                <a:solidFill>
                  <a:schemeClr val="accent1"/>
                </a:solidFill>
              </a:defRPr>
            </a:lvl1pPr>
            <a:lvl2pPr lvl="1" rtl="0">
              <a:spcBef>
                <a:spcPts val="600"/>
              </a:spcBef>
              <a:spcAft>
                <a:spcPts val="0"/>
              </a:spcAft>
              <a:buClr>
                <a:schemeClr val="accent1"/>
              </a:buClr>
              <a:buSzPts val="3000"/>
              <a:buNone/>
              <a:defRPr sz="3000">
                <a:solidFill>
                  <a:schemeClr val="accent1"/>
                </a:solidFill>
              </a:defRPr>
            </a:lvl2pPr>
            <a:lvl3pPr lvl="2" rtl="0">
              <a:spcBef>
                <a:spcPts val="600"/>
              </a:spcBef>
              <a:spcAft>
                <a:spcPts val="0"/>
              </a:spcAft>
              <a:buClr>
                <a:schemeClr val="accent1"/>
              </a:buClr>
              <a:buSzPts val="3000"/>
              <a:buNone/>
              <a:defRPr sz="3000">
                <a:solidFill>
                  <a:schemeClr val="accent1"/>
                </a:solidFill>
              </a:defRPr>
            </a:lvl3pPr>
            <a:lvl4pPr lvl="3" rtl="0">
              <a:spcBef>
                <a:spcPts val="600"/>
              </a:spcBef>
              <a:spcAft>
                <a:spcPts val="0"/>
              </a:spcAft>
              <a:buClr>
                <a:schemeClr val="accent1"/>
              </a:buClr>
              <a:buSzPts val="3000"/>
              <a:buNone/>
              <a:defRPr sz="3000">
                <a:solidFill>
                  <a:schemeClr val="accent1"/>
                </a:solidFill>
              </a:defRPr>
            </a:lvl4pPr>
            <a:lvl5pPr lvl="4" rtl="0">
              <a:spcBef>
                <a:spcPts val="600"/>
              </a:spcBef>
              <a:spcAft>
                <a:spcPts val="0"/>
              </a:spcAft>
              <a:buClr>
                <a:schemeClr val="accent1"/>
              </a:buClr>
              <a:buSzPts val="3000"/>
              <a:buNone/>
              <a:defRPr sz="3000">
                <a:solidFill>
                  <a:schemeClr val="accent1"/>
                </a:solidFill>
              </a:defRPr>
            </a:lvl5pPr>
            <a:lvl6pPr lvl="5" rtl="0">
              <a:spcBef>
                <a:spcPts val="600"/>
              </a:spcBef>
              <a:spcAft>
                <a:spcPts val="0"/>
              </a:spcAft>
              <a:buClr>
                <a:schemeClr val="accent1"/>
              </a:buClr>
              <a:buSzPts val="3000"/>
              <a:buNone/>
              <a:defRPr sz="3000">
                <a:solidFill>
                  <a:schemeClr val="accent1"/>
                </a:solidFill>
              </a:defRPr>
            </a:lvl6pPr>
            <a:lvl7pPr lvl="6" rtl="0">
              <a:spcBef>
                <a:spcPts val="600"/>
              </a:spcBef>
              <a:spcAft>
                <a:spcPts val="0"/>
              </a:spcAft>
              <a:buClr>
                <a:schemeClr val="accent1"/>
              </a:buClr>
              <a:buSzPts val="3000"/>
              <a:buNone/>
              <a:defRPr sz="3000">
                <a:solidFill>
                  <a:schemeClr val="accent1"/>
                </a:solidFill>
              </a:defRPr>
            </a:lvl7pPr>
            <a:lvl8pPr lvl="7" rtl="0">
              <a:spcBef>
                <a:spcPts val="600"/>
              </a:spcBef>
              <a:spcAft>
                <a:spcPts val="0"/>
              </a:spcAft>
              <a:buClr>
                <a:schemeClr val="accent1"/>
              </a:buClr>
              <a:buSzPts val="3000"/>
              <a:buNone/>
              <a:defRPr sz="3000">
                <a:solidFill>
                  <a:schemeClr val="accent1"/>
                </a:solidFill>
              </a:defRPr>
            </a:lvl8pPr>
            <a:lvl9pPr lvl="8" rtl="0">
              <a:spcBef>
                <a:spcPts val="600"/>
              </a:spcBef>
              <a:spcAft>
                <a:spcPts val="60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72"/>
        <p:cNvGrpSpPr/>
        <p:nvPr/>
      </p:nvGrpSpPr>
      <p:grpSpPr>
        <a:xfrm>
          <a:off x="0" y="0"/>
          <a:ext cx="0" cy="0"/>
          <a:chOff x="0" y="0"/>
          <a:chExt cx="0" cy="0"/>
        </a:xfrm>
      </p:grpSpPr>
      <p:grpSp>
        <p:nvGrpSpPr>
          <p:cNvPr id="73" name="Google Shape;73;p4"/>
          <p:cNvGrpSpPr/>
          <p:nvPr/>
        </p:nvGrpSpPr>
        <p:grpSpPr>
          <a:xfrm>
            <a:off x="6103565" y="-253925"/>
            <a:ext cx="4240900" cy="3176500"/>
            <a:chOff x="4085850" y="470300"/>
            <a:chExt cx="4240900" cy="3176500"/>
          </a:xfrm>
        </p:grpSpPr>
        <p:sp>
          <p:nvSpPr>
            <p:cNvPr id="74" name="Google Shape;74;p4"/>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75" name="Google Shape;75;p4"/>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76" name="Google Shape;76;p4"/>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77" name="Google Shape;77;p4"/>
          <p:cNvGrpSpPr/>
          <p:nvPr/>
        </p:nvGrpSpPr>
        <p:grpSpPr>
          <a:xfrm rot="6700680">
            <a:off x="6137132" y="2639942"/>
            <a:ext cx="4241016" cy="3176587"/>
            <a:chOff x="4085850" y="470300"/>
            <a:chExt cx="4240900" cy="3176500"/>
          </a:xfrm>
        </p:grpSpPr>
        <p:sp>
          <p:nvSpPr>
            <p:cNvPr id="78" name="Google Shape;78;p4"/>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79" name="Google Shape;79;p4"/>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80" name="Google Shape;80;p4"/>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81" name="Google Shape;81;p4"/>
          <p:cNvGrpSpPr/>
          <p:nvPr/>
        </p:nvGrpSpPr>
        <p:grpSpPr>
          <a:xfrm rot="-528350">
            <a:off x="-227074" y="4231556"/>
            <a:ext cx="4241274" cy="3176780"/>
            <a:chOff x="4085850" y="470300"/>
            <a:chExt cx="4240900" cy="3176500"/>
          </a:xfrm>
        </p:grpSpPr>
        <p:sp>
          <p:nvSpPr>
            <p:cNvPr id="82" name="Google Shape;82;p4"/>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83" name="Google Shape;83;p4"/>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84" name="Google Shape;84;p4"/>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85" name="Google Shape;85;p4"/>
          <p:cNvGrpSpPr/>
          <p:nvPr/>
        </p:nvGrpSpPr>
        <p:grpSpPr>
          <a:xfrm rot="-6463698">
            <a:off x="-1378837" y="804943"/>
            <a:ext cx="4240850" cy="3176463"/>
            <a:chOff x="4085850" y="470300"/>
            <a:chExt cx="4240900" cy="3176500"/>
          </a:xfrm>
        </p:grpSpPr>
        <p:sp>
          <p:nvSpPr>
            <p:cNvPr id="86" name="Google Shape;86;p4"/>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87" name="Google Shape;87;p4"/>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88" name="Google Shape;88;p4"/>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89" name="Google Shape;89;p4"/>
          <p:cNvGrpSpPr/>
          <p:nvPr/>
        </p:nvGrpSpPr>
        <p:grpSpPr>
          <a:xfrm rot="3661699">
            <a:off x="-1305447" y="-1507046"/>
            <a:ext cx="4241098" cy="3176648"/>
            <a:chOff x="4085850" y="470300"/>
            <a:chExt cx="4240900" cy="3176500"/>
          </a:xfrm>
        </p:grpSpPr>
        <p:sp>
          <p:nvSpPr>
            <p:cNvPr id="90" name="Google Shape;90;p4"/>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91" name="Google Shape;91;p4"/>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92" name="Google Shape;92;p4"/>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93" name="Google Shape;93;p4"/>
          <p:cNvGrpSpPr/>
          <p:nvPr/>
        </p:nvGrpSpPr>
        <p:grpSpPr>
          <a:xfrm rot="2064881">
            <a:off x="3697718" y="4395234"/>
            <a:ext cx="4241061" cy="3176621"/>
            <a:chOff x="4085850" y="470300"/>
            <a:chExt cx="4240900" cy="3176500"/>
          </a:xfrm>
        </p:grpSpPr>
        <p:sp>
          <p:nvSpPr>
            <p:cNvPr id="94" name="Google Shape;94;p4"/>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95" name="Google Shape;95;p4"/>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96" name="Google Shape;96;p4"/>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sp>
        <p:nvSpPr>
          <p:cNvPr id="97" name="Google Shape;97;p4"/>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98" name="Google Shape;98;p4"/>
          <p:cNvSpPr/>
          <p:nvPr/>
        </p:nvSpPr>
        <p:spPr>
          <a:xfrm rot="10800000">
            <a:off x="3890825" y="0"/>
            <a:ext cx="1362300" cy="1447500"/>
          </a:xfrm>
          <a:prstGeom prst="triangle">
            <a:avLst>
              <a:gd name="adj" fmla="val 50000"/>
            </a:avLst>
          </a:prstGeom>
          <a:gradFill>
            <a:gsLst>
              <a:gs pos="0">
                <a:schemeClr val="accent1"/>
              </a:gs>
              <a:gs pos="49000">
                <a:srgbClr val="711662"/>
              </a:gs>
              <a:gs pos="50000">
                <a:schemeClr val="accent5"/>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txBox="1"/>
          <p:nvPr/>
        </p:nvSpPr>
        <p:spPr>
          <a:xfrm>
            <a:off x="3593400" y="108166"/>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dk1"/>
                </a:solidFill>
                <a:latin typeface="Saira Semi Condensed"/>
                <a:ea typeface="Saira Semi Condensed"/>
                <a:cs typeface="Saira Semi Condensed"/>
                <a:sym typeface="Saira Semi Condensed"/>
              </a:rPr>
              <a:t>“</a:t>
            </a:r>
            <a:endParaRPr sz="9600">
              <a:solidFill>
                <a:schemeClr val="dk1"/>
              </a:solidFill>
              <a:latin typeface="Saira Semi Condensed"/>
              <a:ea typeface="Saira Semi Condensed"/>
              <a:cs typeface="Saira Semi Condensed"/>
              <a:sym typeface="Saira Semi Condensed"/>
            </a:endParaRPr>
          </a:p>
        </p:txBody>
      </p:sp>
      <p:sp>
        <p:nvSpPr>
          <p:cNvPr id="100" name="Google Shape;100;p4"/>
          <p:cNvSpPr txBox="1">
            <a:spLocks noGrp="1"/>
          </p:cNvSpPr>
          <p:nvPr>
            <p:ph type="body" idx="1"/>
          </p:nvPr>
        </p:nvSpPr>
        <p:spPr>
          <a:xfrm>
            <a:off x="1991825" y="2161800"/>
            <a:ext cx="5160300" cy="819900"/>
          </a:xfrm>
          <a:prstGeom prst="rect">
            <a:avLst/>
          </a:prstGeom>
        </p:spPr>
        <p:txBody>
          <a:bodyPr spcFirstLastPara="1" wrap="square" lIns="0" tIns="0" rIns="0" bIns="0" anchor="ctr" anchorCtr="0">
            <a:noAutofit/>
          </a:bodyPr>
          <a:lstStyle>
            <a:lvl1pPr marL="457200" lvl="0" indent="-419100" algn="ctr" rtl="0">
              <a:spcBef>
                <a:spcPts val="0"/>
              </a:spcBef>
              <a:spcAft>
                <a:spcPts val="0"/>
              </a:spcAft>
              <a:buSzPts val="3000"/>
              <a:buChar char="⩥"/>
              <a:defRPr sz="3000"/>
            </a:lvl1pPr>
            <a:lvl2pPr marL="914400" lvl="1" indent="-419100" algn="ctr" rtl="0">
              <a:spcBef>
                <a:spcPts val="600"/>
              </a:spcBef>
              <a:spcAft>
                <a:spcPts val="0"/>
              </a:spcAft>
              <a:buSzPts val="3000"/>
              <a:buChar char="⊳"/>
              <a:defRPr sz="3000"/>
            </a:lvl2pPr>
            <a:lvl3pPr marL="1371600" lvl="2" indent="-419100" algn="ctr" rtl="0">
              <a:spcBef>
                <a:spcPts val="600"/>
              </a:spcBef>
              <a:spcAft>
                <a:spcPts val="0"/>
              </a:spcAft>
              <a:buSzPts val="3000"/>
              <a:buChar char="■"/>
              <a:defRPr sz="3000"/>
            </a:lvl3pPr>
            <a:lvl4pPr marL="1828800" lvl="3" indent="-419100" algn="ctr" rtl="0">
              <a:spcBef>
                <a:spcPts val="600"/>
              </a:spcBef>
              <a:spcAft>
                <a:spcPts val="0"/>
              </a:spcAft>
              <a:buSzPts val="3000"/>
              <a:buChar char="●"/>
              <a:defRPr sz="3000"/>
            </a:lvl4pPr>
            <a:lvl5pPr marL="2286000" lvl="4" indent="-419100" algn="ctr" rtl="0">
              <a:spcBef>
                <a:spcPts val="600"/>
              </a:spcBef>
              <a:spcAft>
                <a:spcPts val="0"/>
              </a:spcAft>
              <a:buSzPts val="3000"/>
              <a:buChar char="○"/>
              <a:defRPr sz="3000"/>
            </a:lvl5pPr>
            <a:lvl6pPr marL="2743200" lvl="5" indent="-419100" algn="ctr" rtl="0">
              <a:spcBef>
                <a:spcPts val="600"/>
              </a:spcBef>
              <a:spcAft>
                <a:spcPts val="0"/>
              </a:spcAft>
              <a:buSzPts val="3000"/>
              <a:buChar char="■"/>
              <a:defRPr sz="3000"/>
            </a:lvl6pPr>
            <a:lvl7pPr marL="3200400" lvl="6" indent="-419100" algn="ctr" rtl="0">
              <a:spcBef>
                <a:spcPts val="600"/>
              </a:spcBef>
              <a:spcAft>
                <a:spcPts val="0"/>
              </a:spcAft>
              <a:buSzPts val="3000"/>
              <a:buChar char="●"/>
              <a:defRPr sz="3000"/>
            </a:lvl7pPr>
            <a:lvl8pPr marL="3657600" lvl="7" indent="-419100" algn="ctr" rtl="0">
              <a:spcBef>
                <a:spcPts val="600"/>
              </a:spcBef>
              <a:spcAft>
                <a:spcPts val="0"/>
              </a:spcAft>
              <a:buSzPts val="3000"/>
              <a:buChar char="○"/>
              <a:defRPr sz="3000"/>
            </a:lvl8pPr>
            <a:lvl9pPr marL="4114800" lvl="8" indent="-419100" algn="ctr" rtl="0">
              <a:spcBef>
                <a:spcPts val="600"/>
              </a:spcBef>
              <a:spcAft>
                <a:spcPts val="600"/>
              </a:spcAft>
              <a:buSzPts val="3000"/>
              <a:buChar char="■"/>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34"/>
        <p:cNvGrpSpPr/>
        <p:nvPr/>
      </p:nvGrpSpPr>
      <p:grpSpPr>
        <a:xfrm>
          <a:off x="0" y="0"/>
          <a:ext cx="0" cy="0"/>
          <a:chOff x="0" y="0"/>
          <a:chExt cx="0" cy="0"/>
        </a:xfrm>
      </p:grpSpPr>
      <p:grpSp>
        <p:nvGrpSpPr>
          <p:cNvPr id="135" name="Google Shape;135;p6"/>
          <p:cNvGrpSpPr/>
          <p:nvPr/>
        </p:nvGrpSpPr>
        <p:grpSpPr>
          <a:xfrm>
            <a:off x="-526415" y="-2012041"/>
            <a:ext cx="10822522" cy="9292210"/>
            <a:chOff x="-526415" y="-2012041"/>
            <a:chExt cx="10822522" cy="9292210"/>
          </a:xfrm>
        </p:grpSpPr>
        <p:grpSp>
          <p:nvGrpSpPr>
            <p:cNvPr id="136" name="Google Shape;136;p6"/>
            <p:cNvGrpSpPr/>
            <p:nvPr/>
          </p:nvGrpSpPr>
          <p:grpSpPr>
            <a:xfrm rot="4770941">
              <a:off x="6865428" y="3318882"/>
              <a:ext cx="3088040" cy="2312990"/>
              <a:chOff x="4085850" y="470300"/>
              <a:chExt cx="4240900" cy="3176500"/>
            </a:xfrm>
          </p:grpSpPr>
          <p:sp>
            <p:nvSpPr>
              <p:cNvPr id="137" name="Google Shape;137;p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38" name="Google Shape;138;p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39" name="Google Shape;139;p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40" name="Google Shape;140;p6"/>
            <p:cNvGrpSpPr/>
            <p:nvPr/>
          </p:nvGrpSpPr>
          <p:grpSpPr>
            <a:xfrm rot="621389">
              <a:off x="-401884" y="390858"/>
              <a:ext cx="2104265" cy="1576127"/>
              <a:chOff x="4085850" y="470300"/>
              <a:chExt cx="4240900" cy="3176500"/>
            </a:xfrm>
          </p:grpSpPr>
          <p:sp>
            <p:nvSpPr>
              <p:cNvPr id="141" name="Google Shape;141;p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42" name="Google Shape;142;p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43" name="Google Shape;143;p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44" name="Google Shape;144;p6"/>
            <p:cNvGrpSpPr/>
            <p:nvPr/>
          </p:nvGrpSpPr>
          <p:grpSpPr>
            <a:xfrm rot="-6306529">
              <a:off x="5570084" y="1338843"/>
              <a:ext cx="3088100" cy="2313035"/>
              <a:chOff x="4085850" y="470300"/>
              <a:chExt cx="4240900" cy="3176500"/>
            </a:xfrm>
          </p:grpSpPr>
          <p:sp>
            <p:nvSpPr>
              <p:cNvPr id="145" name="Google Shape;145;p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46" name="Google Shape;146;p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47" name="Google Shape;147;p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48" name="Google Shape;148;p6"/>
            <p:cNvGrpSpPr/>
            <p:nvPr/>
          </p:nvGrpSpPr>
          <p:grpSpPr>
            <a:xfrm rot="-7174504">
              <a:off x="6322166" y="-1254865"/>
              <a:ext cx="3088113" cy="2313044"/>
              <a:chOff x="4085850" y="470300"/>
              <a:chExt cx="4240900" cy="3176500"/>
            </a:xfrm>
          </p:grpSpPr>
          <p:sp>
            <p:nvSpPr>
              <p:cNvPr id="149" name="Google Shape;149;p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50" name="Google Shape;150;p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51" name="Google Shape;151;p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52" name="Google Shape;152;p6"/>
            <p:cNvGrpSpPr/>
            <p:nvPr/>
          </p:nvGrpSpPr>
          <p:grpSpPr>
            <a:xfrm rot="-3192199">
              <a:off x="8544734" y="1101799"/>
              <a:ext cx="1593053" cy="1193221"/>
              <a:chOff x="4085850" y="470300"/>
              <a:chExt cx="4240900" cy="3176500"/>
            </a:xfrm>
          </p:grpSpPr>
          <p:sp>
            <p:nvSpPr>
              <p:cNvPr id="153" name="Google Shape;153;p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54" name="Google Shape;154;p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55" name="Google Shape;155;p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56" name="Google Shape;156;p6"/>
            <p:cNvGrpSpPr/>
            <p:nvPr/>
          </p:nvGrpSpPr>
          <p:grpSpPr>
            <a:xfrm rot="-4784834">
              <a:off x="5102292" y="4398582"/>
              <a:ext cx="3087912" cy="2312894"/>
              <a:chOff x="4085850" y="470300"/>
              <a:chExt cx="4240900" cy="3176500"/>
            </a:xfrm>
          </p:grpSpPr>
          <p:sp>
            <p:nvSpPr>
              <p:cNvPr id="157" name="Google Shape;157;p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58" name="Google Shape;158;p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59" name="Google Shape;159;p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60" name="Google Shape;160;p6"/>
            <p:cNvGrpSpPr/>
            <p:nvPr/>
          </p:nvGrpSpPr>
          <p:grpSpPr>
            <a:xfrm rot="-2449976">
              <a:off x="-330187" y="4273877"/>
              <a:ext cx="1592959" cy="1193151"/>
              <a:chOff x="4085850" y="470300"/>
              <a:chExt cx="4240900" cy="3176500"/>
            </a:xfrm>
          </p:grpSpPr>
          <p:sp>
            <p:nvSpPr>
              <p:cNvPr id="161" name="Google Shape;161;p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62" name="Google Shape;162;p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63" name="Google Shape;163;p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164" name="Google Shape;164;p6"/>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165" name="Google Shape;165;p6"/>
          <p:cNvSpPr txBox="1">
            <a:spLocks noGrp="1"/>
          </p:cNvSpPr>
          <p:nvPr>
            <p:ph type="body" idx="1"/>
          </p:nvPr>
        </p:nvSpPr>
        <p:spPr>
          <a:xfrm>
            <a:off x="1334375" y="1513150"/>
            <a:ext cx="3025500" cy="29937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66" name="Google Shape;166;p6"/>
          <p:cNvSpPr txBox="1">
            <a:spLocks noGrp="1"/>
          </p:cNvSpPr>
          <p:nvPr>
            <p:ph type="body" idx="2"/>
          </p:nvPr>
        </p:nvSpPr>
        <p:spPr>
          <a:xfrm>
            <a:off x="4784196" y="1513150"/>
            <a:ext cx="3025500" cy="29937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67" name="Google Shape;167;p6"/>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4"/>
        <p:cNvGrpSpPr/>
        <p:nvPr/>
      </p:nvGrpSpPr>
      <p:grpSpPr>
        <a:xfrm>
          <a:off x="0" y="0"/>
          <a:ext cx="0" cy="0"/>
          <a:chOff x="0" y="0"/>
          <a:chExt cx="0" cy="0"/>
        </a:xfrm>
      </p:grpSpPr>
      <p:grpSp>
        <p:nvGrpSpPr>
          <p:cNvPr id="235" name="Google Shape;235;p9"/>
          <p:cNvGrpSpPr/>
          <p:nvPr/>
        </p:nvGrpSpPr>
        <p:grpSpPr>
          <a:xfrm>
            <a:off x="-818949" y="-1020715"/>
            <a:ext cx="10913372" cy="7622499"/>
            <a:chOff x="-818949" y="-1020715"/>
            <a:chExt cx="10913372" cy="7622499"/>
          </a:xfrm>
        </p:grpSpPr>
        <p:grpSp>
          <p:nvGrpSpPr>
            <p:cNvPr id="236" name="Google Shape;236;p9"/>
            <p:cNvGrpSpPr/>
            <p:nvPr/>
          </p:nvGrpSpPr>
          <p:grpSpPr>
            <a:xfrm rot="-4527684">
              <a:off x="8019650" y="4601602"/>
              <a:ext cx="2099905" cy="1572861"/>
              <a:chOff x="4085850" y="470300"/>
              <a:chExt cx="4240900" cy="3176500"/>
            </a:xfrm>
          </p:grpSpPr>
          <p:sp>
            <p:nvSpPr>
              <p:cNvPr id="237" name="Google Shape;237;p9"/>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38" name="Google Shape;238;p9"/>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39" name="Google Shape;239;p9"/>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40" name="Google Shape;240;p9"/>
            <p:cNvGrpSpPr/>
            <p:nvPr/>
          </p:nvGrpSpPr>
          <p:grpSpPr>
            <a:xfrm>
              <a:off x="2661232" y="-763064"/>
              <a:ext cx="2099670" cy="1572685"/>
              <a:chOff x="4085850" y="470300"/>
              <a:chExt cx="4240900" cy="3176500"/>
            </a:xfrm>
          </p:grpSpPr>
          <p:sp>
            <p:nvSpPr>
              <p:cNvPr id="241" name="Google Shape;241;p9"/>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42" name="Google Shape;242;p9"/>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43" name="Google Shape;243;p9"/>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44" name="Google Shape;244;p9"/>
            <p:cNvGrpSpPr/>
            <p:nvPr/>
          </p:nvGrpSpPr>
          <p:grpSpPr>
            <a:xfrm rot="-10392908">
              <a:off x="7794620" y="-644530"/>
              <a:ext cx="2099957" cy="1572900"/>
              <a:chOff x="4085850" y="470300"/>
              <a:chExt cx="4240900" cy="3176500"/>
            </a:xfrm>
          </p:grpSpPr>
          <p:sp>
            <p:nvSpPr>
              <p:cNvPr id="245" name="Google Shape;245;p9"/>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46" name="Google Shape;246;p9"/>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47" name="Google Shape;247;p9"/>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48" name="Google Shape;248;p9"/>
            <p:cNvGrpSpPr/>
            <p:nvPr/>
          </p:nvGrpSpPr>
          <p:grpSpPr>
            <a:xfrm rot="6700735">
              <a:off x="7794705" y="1370232"/>
              <a:ext cx="2099757" cy="1572751"/>
              <a:chOff x="4085850" y="470300"/>
              <a:chExt cx="4240900" cy="3176500"/>
            </a:xfrm>
          </p:grpSpPr>
          <p:sp>
            <p:nvSpPr>
              <p:cNvPr id="249" name="Google Shape;249;p9"/>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50" name="Google Shape;250;p9"/>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51" name="Google Shape;251;p9"/>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52" name="Google Shape;252;p9"/>
            <p:cNvGrpSpPr/>
            <p:nvPr/>
          </p:nvGrpSpPr>
          <p:grpSpPr>
            <a:xfrm rot="-528359">
              <a:off x="2945437" y="4011777"/>
              <a:ext cx="2099824" cy="1572801"/>
              <a:chOff x="4085850" y="470300"/>
              <a:chExt cx="4240900" cy="3176500"/>
            </a:xfrm>
          </p:grpSpPr>
          <p:sp>
            <p:nvSpPr>
              <p:cNvPr id="253" name="Google Shape;253;p9"/>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54" name="Google Shape;254;p9"/>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55" name="Google Shape;255;p9"/>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56" name="Google Shape;256;p9"/>
            <p:cNvGrpSpPr/>
            <p:nvPr/>
          </p:nvGrpSpPr>
          <p:grpSpPr>
            <a:xfrm rot="-6463940">
              <a:off x="-800051" y="2374509"/>
              <a:ext cx="2099769" cy="1572760"/>
              <a:chOff x="4085850" y="470300"/>
              <a:chExt cx="4240900" cy="3176500"/>
            </a:xfrm>
          </p:grpSpPr>
          <p:sp>
            <p:nvSpPr>
              <p:cNvPr id="257" name="Google Shape;257;p9"/>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58" name="Google Shape;258;p9"/>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59" name="Google Shape;259;p9"/>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60" name="Google Shape;260;p9"/>
            <p:cNvGrpSpPr/>
            <p:nvPr/>
          </p:nvGrpSpPr>
          <p:grpSpPr>
            <a:xfrm rot="3661376">
              <a:off x="414471" y="-507602"/>
              <a:ext cx="2100056" cy="1572975"/>
              <a:chOff x="4085850" y="470300"/>
              <a:chExt cx="4240900" cy="3176500"/>
            </a:xfrm>
          </p:grpSpPr>
          <p:sp>
            <p:nvSpPr>
              <p:cNvPr id="261" name="Google Shape;261;p9"/>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62" name="Google Shape;262;p9"/>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63" name="Google Shape;263;p9"/>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64" name="Google Shape;264;p9"/>
            <p:cNvGrpSpPr/>
            <p:nvPr/>
          </p:nvGrpSpPr>
          <p:grpSpPr>
            <a:xfrm rot="2064540">
              <a:off x="4893687" y="4316027"/>
              <a:ext cx="2099825" cy="1572802"/>
              <a:chOff x="4085850" y="470300"/>
              <a:chExt cx="4240900" cy="3176500"/>
            </a:xfrm>
          </p:grpSpPr>
          <p:sp>
            <p:nvSpPr>
              <p:cNvPr id="265" name="Google Shape;265;p9"/>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66" name="Google Shape;266;p9"/>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67" name="Google Shape;267;p9"/>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268" name="Google Shape;268;p9"/>
          <p:cNvSpPr txBox="1">
            <a:spLocks noGrp="1"/>
          </p:cNvSpPr>
          <p:nvPr>
            <p:ph type="body" idx="1"/>
          </p:nvPr>
        </p:nvSpPr>
        <p:spPr>
          <a:xfrm>
            <a:off x="457200" y="4177709"/>
            <a:ext cx="8229600" cy="519600"/>
          </a:xfrm>
          <a:prstGeom prst="rect">
            <a:avLst/>
          </a:prstGeom>
        </p:spPr>
        <p:txBody>
          <a:bodyPr spcFirstLastPara="1" wrap="square" lIns="0" tIns="0" rIns="0" bIns="0" anchor="t" anchorCtr="0">
            <a:noAutofit/>
          </a:bodyPr>
          <a:lstStyle>
            <a:lvl1pPr marL="457200" lvl="0" indent="-228600" algn="ctr" rtl="0">
              <a:spcBef>
                <a:spcPts val="360"/>
              </a:spcBef>
              <a:spcAft>
                <a:spcPts val="600"/>
              </a:spcAft>
              <a:buSzPts val="1800"/>
              <a:buNone/>
              <a:defRPr sz="1800"/>
            </a:lvl1pPr>
          </a:lstStyle>
          <a:p>
            <a:endParaRPr/>
          </a:p>
        </p:txBody>
      </p:sp>
      <p:sp>
        <p:nvSpPr>
          <p:cNvPr id="269" name="Google Shape;269;p9"/>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0"/>
        <p:cNvGrpSpPr/>
        <p:nvPr/>
      </p:nvGrpSpPr>
      <p:grpSpPr>
        <a:xfrm>
          <a:off x="0" y="0"/>
          <a:ext cx="0" cy="0"/>
          <a:chOff x="0" y="0"/>
          <a:chExt cx="0" cy="0"/>
        </a:xfrm>
      </p:grpSpPr>
      <p:sp>
        <p:nvSpPr>
          <p:cNvPr id="271" name="Google Shape;271;p10"/>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grpSp>
        <p:nvGrpSpPr>
          <p:cNvPr id="272" name="Google Shape;272;p10"/>
          <p:cNvGrpSpPr/>
          <p:nvPr/>
        </p:nvGrpSpPr>
        <p:grpSpPr>
          <a:xfrm>
            <a:off x="4086340" y="462600"/>
            <a:ext cx="4240900" cy="3176500"/>
            <a:chOff x="4085850" y="470300"/>
            <a:chExt cx="4240900" cy="3176500"/>
          </a:xfrm>
        </p:grpSpPr>
        <p:sp>
          <p:nvSpPr>
            <p:cNvPr id="273" name="Google Shape;273;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74" name="Google Shape;274;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75" name="Google Shape;275;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76" name="Google Shape;276;p10"/>
          <p:cNvGrpSpPr/>
          <p:nvPr/>
        </p:nvGrpSpPr>
        <p:grpSpPr>
          <a:xfrm rot="-10393052">
            <a:off x="3969279" y="-2518050"/>
            <a:ext cx="4240893" cy="3176495"/>
            <a:chOff x="4085850" y="470300"/>
            <a:chExt cx="4240900" cy="3176500"/>
          </a:xfrm>
        </p:grpSpPr>
        <p:sp>
          <p:nvSpPr>
            <p:cNvPr id="277" name="Google Shape;277;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78" name="Google Shape;278;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79" name="Google Shape;279;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0" name="Google Shape;280;p10"/>
          <p:cNvGrpSpPr/>
          <p:nvPr/>
        </p:nvGrpSpPr>
        <p:grpSpPr>
          <a:xfrm rot="6700680">
            <a:off x="6912807" y="1693367"/>
            <a:ext cx="4241016" cy="3176587"/>
            <a:chOff x="4085850" y="470300"/>
            <a:chExt cx="4240900" cy="3176500"/>
          </a:xfrm>
        </p:grpSpPr>
        <p:sp>
          <p:nvSpPr>
            <p:cNvPr id="281" name="Google Shape;281;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82" name="Google Shape;282;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83" name="Google Shape;283;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4" name="Google Shape;284;p10"/>
          <p:cNvGrpSpPr/>
          <p:nvPr/>
        </p:nvGrpSpPr>
        <p:grpSpPr>
          <a:xfrm rot="-528350">
            <a:off x="1390051" y="3358081"/>
            <a:ext cx="4241274" cy="3176780"/>
            <a:chOff x="4085850" y="470300"/>
            <a:chExt cx="4240900" cy="3176500"/>
          </a:xfrm>
        </p:grpSpPr>
        <p:sp>
          <p:nvSpPr>
            <p:cNvPr id="285" name="Google Shape;285;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86" name="Google Shape;286;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87" name="Google Shape;287;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8" name="Google Shape;288;p10"/>
          <p:cNvGrpSpPr/>
          <p:nvPr/>
        </p:nvGrpSpPr>
        <p:grpSpPr>
          <a:xfrm rot="-6463698">
            <a:off x="-1980712" y="2067093"/>
            <a:ext cx="4240850" cy="3176463"/>
            <a:chOff x="4085850" y="470300"/>
            <a:chExt cx="4240900" cy="3176500"/>
          </a:xfrm>
        </p:grpSpPr>
        <p:sp>
          <p:nvSpPr>
            <p:cNvPr id="289" name="Google Shape;289;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0" name="Google Shape;290;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1" name="Google Shape;291;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92" name="Google Shape;292;p10"/>
          <p:cNvGrpSpPr/>
          <p:nvPr/>
        </p:nvGrpSpPr>
        <p:grpSpPr>
          <a:xfrm rot="3661699">
            <a:off x="-404847" y="-159446"/>
            <a:ext cx="4241098" cy="3176648"/>
            <a:chOff x="4085850" y="470300"/>
            <a:chExt cx="4240900" cy="3176500"/>
          </a:xfrm>
        </p:grpSpPr>
        <p:sp>
          <p:nvSpPr>
            <p:cNvPr id="293" name="Google Shape;293;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4" name="Google Shape;294;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5" name="Google Shape;295;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96" name="Google Shape;296;p10"/>
          <p:cNvGrpSpPr/>
          <p:nvPr/>
        </p:nvGrpSpPr>
        <p:grpSpPr>
          <a:xfrm rot="2064881">
            <a:off x="5076518" y="4635784"/>
            <a:ext cx="4241061" cy="3176621"/>
            <a:chOff x="4085850" y="470300"/>
            <a:chExt cx="4240900" cy="3176500"/>
          </a:xfrm>
        </p:grpSpPr>
        <p:sp>
          <p:nvSpPr>
            <p:cNvPr id="297" name="Google Shape;297;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8" name="Google Shape;298;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9" name="Google Shape;299;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34450" y="805875"/>
            <a:ext cx="6475200" cy="5937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1pPr>
            <a:lvl2pPr lvl="1"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2pPr>
            <a:lvl3pPr lvl="2"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3pPr>
            <a:lvl4pPr lvl="3"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4pPr>
            <a:lvl5pPr lvl="4"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5pPr>
            <a:lvl6pPr lvl="5"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6pPr>
            <a:lvl7pPr lvl="6"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7pPr>
            <a:lvl8pPr lvl="7"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8pPr>
            <a:lvl9pPr lvl="8"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1334450" y="1513149"/>
            <a:ext cx="6475200" cy="2833800"/>
          </a:xfrm>
          <a:prstGeom prst="rect">
            <a:avLst/>
          </a:prstGeom>
          <a:noFill/>
          <a:ln>
            <a:noFill/>
          </a:ln>
        </p:spPr>
        <p:txBody>
          <a:bodyPr spcFirstLastPara="1" wrap="square" lIns="0" tIns="0" rIns="0" bIns="0" anchor="t" anchorCtr="0">
            <a:noAutofit/>
          </a:bodyPr>
          <a:lstStyle>
            <a:lvl1pPr marL="457200" lvl="0" indent="-381000" rtl="0">
              <a:spcBef>
                <a:spcPts val="0"/>
              </a:spcBef>
              <a:spcAft>
                <a:spcPts val="0"/>
              </a:spcAft>
              <a:buClr>
                <a:schemeClr val="accent1"/>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1pPr>
            <a:lvl2pPr marL="914400" lvl="1" indent="-381000" rtl="0">
              <a:spcBef>
                <a:spcPts val="600"/>
              </a:spcBef>
              <a:spcAft>
                <a:spcPts val="0"/>
              </a:spcAft>
              <a:buClr>
                <a:schemeClr val="accent2"/>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2pPr>
            <a:lvl3pPr marL="1371600" lvl="2" indent="-381000" rtl="0">
              <a:spcBef>
                <a:spcPts val="600"/>
              </a:spcBef>
              <a:spcAft>
                <a:spcPts val="0"/>
              </a:spcAft>
              <a:buClr>
                <a:schemeClr val="accent2"/>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3pPr>
            <a:lvl4pPr marL="1828800" lvl="3" indent="-381000" rtl="0">
              <a:spcBef>
                <a:spcPts val="600"/>
              </a:spcBef>
              <a:spcAft>
                <a:spcPts val="0"/>
              </a:spcAft>
              <a:buClr>
                <a:schemeClr val="accent2"/>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4pPr>
            <a:lvl5pPr marL="2286000" lvl="4" indent="-381000" rtl="0">
              <a:spcBef>
                <a:spcPts val="600"/>
              </a:spcBef>
              <a:spcAft>
                <a:spcPts val="0"/>
              </a:spcAft>
              <a:buClr>
                <a:schemeClr val="accent2"/>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5pPr>
            <a:lvl6pPr marL="2743200" lvl="5" indent="-381000" rtl="0">
              <a:spcBef>
                <a:spcPts val="600"/>
              </a:spcBef>
              <a:spcAft>
                <a:spcPts val="0"/>
              </a:spcAft>
              <a:buClr>
                <a:schemeClr val="dk1"/>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6pPr>
            <a:lvl7pPr marL="3200400" lvl="6" indent="-381000" rtl="0">
              <a:spcBef>
                <a:spcPts val="600"/>
              </a:spcBef>
              <a:spcAft>
                <a:spcPts val="0"/>
              </a:spcAft>
              <a:buClr>
                <a:schemeClr val="dk1"/>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7pPr>
            <a:lvl8pPr marL="3657600" lvl="7" indent="-381000" rtl="0">
              <a:spcBef>
                <a:spcPts val="600"/>
              </a:spcBef>
              <a:spcAft>
                <a:spcPts val="0"/>
              </a:spcAft>
              <a:buClr>
                <a:schemeClr val="dk1"/>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8pPr>
            <a:lvl9pPr marL="4114800" lvl="8" indent="-381000" rtl="0">
              <a:spcBef>
                <a:spcPts val="600"/>
              </a:spcBef>
              <a:spcAft>
                <a:spcPts val="600"/>
              </a:spcAft>
              <a:buClr>
                <a:schemeClr val="dk1"/>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9pPr>
          </a:lstStyle>
          <a:p>
            <a:endParaRPr/>
          </a:p>
        </p:txBody>
      </p:sp>
      <p:sp>
        <p:nvSpPr>
          <p:cNvPr id="8" name="Google Shape;8;p1"/>
          <p:cNvSpPr txBox="1">
            <a:spLocks noGrp="1"/>
          </p:cNvSpPr>
          <p:nvPr>
            <p:ph type="sldNum" idx="12"/>
          </p:nvPr>
        </p:nvSpPr>
        <p:spPr>
          <a:xfrm>
            <a:off x="8552377" y="4673650"/>
            <a:ext cx="4008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Saira Semi Condensed"/>
                <a:ea typeface="Saira Semi Condensed"/>
                <a:cs typeface="Saira Semi Condensed"/>
                <a:sym typeface="Saira Semi Condensed"/>
              </a:defRPr>
            </a:lvl1pPr>
            <a:lvl2pPr lvl="1" algn="r" rtl="0">
              <a:buNone/>
              <a:defRPr sz="1300">
                <a:solidFill>
                  <a:schemeClr val="accent1"/>
                </a:solidFill>
                <a:latin typeface="Saira Semi Condensed"/>
                <a:ea typeface="Saira Semi Condensed"/>
                <a:cs typeface="Saira Semi Condensed"/>
                <a:sym typeface="Saira Semi Condensed"/>
              </a:defRPr>
            </a:lvl2pPr>
            <a:lvl3pPr lvl="2" algn="r" rtl="0">
              <a:buNone/>
              <a:defRPr sz="1300">
                <a:solidFill>
                  <a:schemeClr val="accent1"/>
                </a:solidFill>
                <a:latin typeface="Saira Semi Condensed"/>
                <a:ea typeface="Saira Semi Condensed"/>
                <a:cs typeface="Saira Semi Condensed"/>
                <a:sym typeface="Saira Semi Condensed"/>
              </a:defRPr>
            </a:lvl3pPr>
            <a:lvl4pPr lvl="3" algn="r" rtl="0">
              <a:buNone/>
              <a:defRPr sz="1300">
                <a:solidFill>
                  <a:schemeClr val="accent1"/>
                </a:solidFill>
                <a:latin typeface="Saira Semi Condensed"/>
                <a:ea typeface="Saira Semi Condensed"/>
                <a:cs typeface="Saira Semi Condensed"/>
                <a:sym typeface="Saira Semi Condensed"/>
              </a:defRPr>
            </a:lvl4pPr>
            <a:lvl5pPr lvl="4" algn="r" rtl="0">
              <a:buNone/>
              <a:defRPr sz="1300">
                <a:solidFill>
                  <a:schemeClr val="accent1"/>
                </a:solidFill>
                <a:latin typeface="Saira Semi Condensed"/>
                <a:ea typeface="Saira Semi Condensed"/>
                <a:cs typeface="Saira Semi Condensed"/>
                <a:sym typeface="Saira Semi Condensed"/>
              </a:defRPr>
            </a:lvl5pPr>
            <a:lvl6pPr lvl="5" algn="r" rtl="0">
              <a:buNone/>
              <a:defRPr sz="1300">
                <a:solidFill>
                  <a:schemeClr val="accent1"/>
                </a:solidFill>
                <a:latin typeface="Saira Semi Condensed"/>
                <a:ea typeface="Saira Semi Condensed"/>
                <a:cs typeface="Saira Semi Condensed"/>
                <a:sym typeface="Saira Semi Condensed"/>
              </a:defRPr>
            </a:lvl6pPr>
            <a:lvl7pPr lvl="6" algn="r" rtl="0">
              <a:buNone/>
              <a:defRPr sz="1300">
                <a:solidFill>
                  <a:schemeClr val="accent1"/>
                </a:solidFill>
                <a:latin typeface="Saira Semi Condensed"/>
                <a:ea typeface="Saira Semi Condensed"/>
                <a:cs typeface="Saira Semi Condensed"/>
                <a:sym typeface="Saira Semi Condensed"/>
              </a:defRPr>
            </a:lvl7pPr>
            <a:lvl8pPr lvl="7" algn="r" rtl="0">
              <a:buNone/>
              <a:defRPr sz="1300">
                <a:solidFill>
                  <a:schemeClr val="accent1"/>
                </a:solidFill>
                <a:latin typeface="Saira Semi Condensed"/>
                <a:ea typeface="Saira Semi Condensed"/>
                <a:cs typeface="Saira Semi Condensed"/>
                <a:sym typeface="Saira Semi Condensed"/>
              </a:defRPr>
            </a:lvl8pPr>
            <a:lvl9pPr lvl="8" algn="r" rtl="0">
              <a:buNone/>
              <a:defRPr sz="1300">
                <a:solidFill>
                  <a:schemeClr val="accent1"/>
                </a:solidFill>
                <a:latin typeface="Saira Semi Condensed"/>
                <a:ea typeface="Saira Semi Condensed"/>
                <a:cs typeface="Saira Semi Condensed"/>
                <a:sym typeface="Saira Semi Condense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13"/>
          <p:cNvSpPr txBox="1">
            <a:spLocks noGrp="1"/>
          </p:cNvSpPr>
          <p:nvPr>
            <p:ph type="ctrTitle"/>
          </p:nvPr>
        </p:nvSpPr>
        <p:spPr>
          <a:xfrm>
            <a:off x="1143000" y="285750"/>
            <a:ext cx="7620000" cy="4724400"/>
          </a:xfrm>
          <a:prstGeom prst="rect">
            <a:avLst/>
          </a:prstGeom>
        </p:spPr>
        <p:txBody>
          <a:bodyPr spcFirstLastPara="1" wrap="square" lIns="0" tIns="0" rIns="0" bIns="0" anchor="ctr" anchorCtr="0">
            <a:noAutofit/>
          </a:bodyPr>
          <a:lstStyle/>
          <a:p>
            <a:pPr lvl="0" algn="ctr"/>
            <a:r>
              <a:rPr lang="en-US" sz="4800" dirty="0" smtClean="0">
                <a:solidFill>
                  <a:srgbClr val="C00000"/>
                </a:solidFill>
                <a:latin typeface="Algerian" pitchFamily="82" charset="0"/>
              </a:rPr>
              <a:t>CODE-INNOVATION SERIES</a:t>
            </a:r>
            <a:r>
              <a:rPr lang="en-US" dirty="0" smtClean="0"/>
              <a:t/>
            </a:r>
            <a:br>
              <a:rPr lang="en-US" dirty="0" smtClean="0"/>
            </a:br>
            <a:r>
              <a:rPr lang="en-US" sz="1800" dirty="0" smtClean="0">
                <a:solidFill>
                  <a:srgbClr val="FF0000"/>
                </a:solidFill>
                <a:latin typeface="Bahnschrift SemiBold SemiConden" pitchFamily="34" charset="0"/>
              </a:rPr>
              <a:t>an initiative by </a:t>
            </a:r>
            <a:r>
              <a:rPr lang="en-US" sz="1800" dirty="0" smtClean="0">
                <a:solidFill>
                  <a:srgbClr val="00B0F0"/>
                </a:solidFill>
                <a:latin typeface="Bahnschrift SemiBold SemiConden" pitchFamily="34" charset="0"/>
              </a:rPr>
              <a:t>GITHUB</a:t>
            </a:r>
            <a:r>
              <a:rPr lang="en-US" sz="1800" dirty="0" smtClean="0">
                <a:latin typeface="Bahnschrift SemiBold SemiConden" pitchFamily="34" charset="0"/>
              </a:rPr>
              <a:t/>
            </a:r>
            <a:br>
              <a:rPr lang="en-US" sz="1800" dirty="0" smtClean="0">
                <a:latin typeface="Bahnschrift SemiBold SemiConden" pitchFamily="34" charset="0"/>
              </a:rPr>
            </a:br>
            <a:r>
              <a:rPr lang="en-US" sz="1800" dirty="0" smtClean="0">
                <a:latin typeface="Bahnschrift SemiBold SemiConden" pitchFamily="34" charset="0"/>
              </a:rPr>
              <a:t/>
            </a:r>
            <a:br>
              <a:rPr lang="en-US" sz="1800" dirty="0" smtClean="0">
                <a:latin typeface="Bahnschrift SemiBold SemiConden" pitchFamily="34" charset="0"/>
              </a:rPr>
            </a:br>
            <a:r>
              <a:rPr lang="en-US" sz="2000" dirty="0" smtClean="0">
                <a:solidFill>
                  <a:srgbClr val="FF0000"/>
                </a:solidFill>
                <a:latin typeface="Bahnschrift SemiBold SemiConden" pitchFamily="34" charset="0"/>
              </a:rPr>
              <a:t>presented by team</a:t>
            </a:r>
            <a:r>
              <a:rPr lang="en-US" sz="1800" dirty="0" smtClean="0">
                <a:latin typeface="Bahnschrift SemiBold SemiConden" pitchFamily="34" charset="0"/>
              </a:rPr>
              <a:t/>
            </a:r>
            <a:br>
              <a:rPr lang="en-US" sz="1800" dirty="0" smtClean="0">
                <a:latin typeface="Bahnschrift SemiBold SemiConden" pitchFamily="34" charset="0"/>
              </a:rPr>
            </a:br>
            <a:r>
              <a:rPr lang="en-US" sz="2800" dirty="0" smtClean="0">
                <a:solidFill>
                  <a:srgbClr val="FFC000"/>
                </a:solidFill>
                <a:latin typeface="Bahnschrift SemiBold SemiConden" pitchFamily="34" charset="0"/>
              </a:rPr>
              <a:t>INFINITY⚡</a:t>
            </a:r>
            <a:r>
              <a:rPr lang="en-US" sz="1800" dirty="0" smtClean="0">
                <a:latin typeface="Bahnschrift SemiBold SemiConden" pitchFamily="34" charset="0"/>
              </a:rPr>
              <a:t/>
            </a:r>
            <a:br>
              <a:rPr lang="en-US" sz="1800" dirty="0" smtClean="0">
                <a:latin typeface="Bahnschrift SemiBold SemiConden" pitchFamily="34" charset="0"/>
              </a:rPr>
            </a:br>
            <a:r>
              <a:rPr lang="en-US" sz="1800" dirty="0" smtClean="0">
                <a:latin typeface="Bahnschrift SemiBold SemiConden" pitchFamily="34" charset="0"/>
              </a:rPr>
              <a:t/>
            </a:r>
            <a:br>
              <a:rPr lang="en-US" sz="1800" dirty="0" smtClean="0">
                <a:latin typeface="Bahnschrift SemiBold SemiConden" pitchFamily="34" charset="0"/>
              </a:rPr>
            </a:br>
            <a:r>
              <a:rPr lang="en-US" sz="2400" dirty="0" smtClean="0">
                <a:solidFill>
                  <a:srgbClr val="0070C0"/>
                </a:solidFill>
                <a:latin typeface="Bahnschrift SemiBold SemiConden" pitchFamily="34" charset="0"/>
              </a:rPr>
              <a:t>THE FUTURE OF </a:t>
            </a:r>
            <a:r>
              <a:rPr lang="en-US" sz="2400" dirty="0" smtClean="0">
                <a:solidFill>
                  <a:srgbClr val="0070C0"/>
                </a:solidFill>
                <a:latin typeface="Bahnschrift SemiBold SemiConden" pitchFamily="34" charset="0"/>
              </a:rPr>
              <a:t>GAME </a:t>
            </a:r>
            <a:r>
              <a:rPr lang="en-US" sz="2400" dirty="0" smtClean="0">
                <a:solidFill>
                  <a:srgbClr val="0070C0"/>
                </a:solidFill>
                <a:latin typeface="Bahnschrift SemiBold SemiConden" pitchFamily="34" charset="0"/>
              </a:rPr>
              <a:t>DEVELOPMENT FOR </a:t>
            </a:r>
            <a:r>
              <a:rPr lang="en-US" sz="2400" dirty="0" smtClean="0">
                <a:solidFill>
                  <a:srgbClr val="0070C0"/>
                </a:solidFill>
                <a:latin typeface="Bahnschrift SemiBold SemiConden" pitchFamily="34" charset="0"/>
              </a:rPr>
              <a:t/>
            </a:r>
            <a:br>
              <a:rPr lang="en-US" sz="2400" dirty="0" smtClean="0">
                <a:solidFill>
                  <a:srgbClr val="0070C0"/>
                </a:solidFill>
                <a:latin typeface="Bahnschrift SemiBold SemiConden" pitchFamily="34" charset="0"/>
              </a:rPr>
            </a:br>
            <a:r>
              <a:rPr lang="en-US" sz="2400" dirty="0" smtClean="0">
                <a:solidFill>
                  <a:srgbClr val="0070C0"/>
                </a:solidFill>
                <a:latin typeface="Bahnschrift SemiBold SemiConden" pitchFamily="34" charset="0"/>
              </a:rPr>
              <a:t>PROGRAMMERS </a:t>
            </a:r>
            <a:r>
              <a:rPr lang="en-US" sz="2400" dirty="0" smtClean="0">
                <a:solidFill>
                  <a:srgbClr val="0070C0"/>
                </a:solidFill>
                <a:latin typeface="Bahnschrift SemiBold SemiConden" pitchFamily="34" charset="0"/>
              </a:rPr>
              <a:t>/HACKERS</a:t>
            </a:r>
            <a:br>
              <a:rPr lang="en-US" sz="2400" dirty="0" smtClean="0">
                <a:solidFill>
                  <a:srgbClr val="0070C0"/>
                </a:solidFill>
                <a:latin typeface="Bahnschrift SemiBold SemiConden" pitchFamily="34" charset="0"/>
              </a:rPr>
            </a:br>
            <a:r>
              <a:rPr lang="en-US" sz="1800" dirty="0" smtClean="0">
                <a:latin typeface="Bahnschrift SemiBold SemiConden" pitchFamily="34" charset="0"/>
              </a:rPr>
              <a:t/>
            </a:r>
            <a:br>
              <a:rPr lang="en-US" sz="1800" dirty="0" smtClean="0">
                <a:latin typeface="Bahnschrift SemiBold SemiConden" pitchFamily="34" charset="0"/>
              </a:rPr>
            </a:br>
            <a:r>
              <a:rPr lang="en-US" sz="1800" dirty="0" smtClean="0">
                <a:solidFill>
                  <a:schemeClr val="accent4"/>
                </a:solidFill>
                <a:latin typeface="Bahnschrift SemiBold SemiConden" pitchFamily="34" charset="0"/>
              </a:rPr>
              <a:t>Team Members:-</a:t>
            </a:r>
            <a:r>
              <a:rPr lang="en-US" sz="1800" dirty="0" smtClean="0">
                <a:latin typeface="Bahnschrift SemiBold SemiConden" pitchFamily="34" charset="0"/>
              </a:rPr>
              <a:t/>
            </a:r>
            <a:br>
              <a:rPr lang="en-US" sz="1800" dirty="0" smtClean="0">
                <a:latin typeface="Bahnschrift SemiBold SemiConden" pitchFamily="34" charset="0"/>
              </a:rPr>
            </a:br>
            <a:r>
              <a:rPr lang="en-US" sz="1800" dirty="0" smtClean="0">
                <a:latin typeface="Bahnschrift SemiBold SemiConden" pitchFamily="34" charset="0"/>
              </a:rPr>
              <a:t>                                 </a:t>
            </a:r>
            <a:r>
              <a:rPr lang="en-US" sz="1800" dirty="0" smtClean="0">
                <a:solidFill>
                  <a:srgbClr val="92D050"/>
                </a:solidFill>
                <a:latin typeface="Bahnschrift SemiBold SemiConden" pitchFamily="34" charset="0"/>
              </a:rPr>
              <a:t>1.Nikhil Goyal             id: goyalnikhil743@gmail.com</a:t>
            </a:r>
            <a:br>
              <a:rPr lang="en-US" sz="1800" dirty="0" smtClean="0">
                <a:solidFill>
                  <a:srgbClr val="92D050"/>
                </a:solidFill>
                <a:latin typeface="Bahnschrift SemiBold SemiConden" pitchFamily="34" charset="0"/>
              </a:rPr>
            </a:br>
            <a:endParaRPr sz="1800">
              <a:solidFill>
                <a:srgbClr val="92D050"/>
              </a:solidFill>
              <a:latin typeface="Bahnschrift SemiBold SemiConden" pitchFamily="34" charset="0"/>
            </a:endParaRPr>
          </a:p>
        </p:txBody>
      </p:sp>
      <p:sp>
        <p:nvSpPr>
          <p:cNvPr id="3" name="TextBox 2"/>
          <p:cNvSpPr txBox="1"/>
          <p:nvPr/>
        </p:nvSpPr>
        <p:spPr>
          <a:xfrm>
            <a:off x="304800" y="3333750"/>
            <a:ext cx="2795958" cy="738664"/>
          </a:xfrm>
          <a:prstGeom prst="rect">
            <a:avLst/>
          </a:prstGeom>
          <a:noFill/>
        </p:spPr>
        <p:txBody>
          <a:bodyPr wrap="none" rtlCol="0">
            <a:spAutoFit/>
          </a:bodyPr>
          <a:lstStyle/>
          <a:p>
            <a:r>
              <a:rPr lang="en-US" b="1" dirty="0" smtClean="0">
                <a:solidFill>
                  <a:schemeClr val="accent4">
                    <a:lumMod val="50000"/>
                  </a:schemeClr>
                </a:solidFill>
              </a:rPr>
              <a:t>COLLAGE NAME:-</a:t>
            </a:r>
          </a:p>
          <a:p>
            <a:r>
              <a:rPr lang="en-US" b="1" dirty="0" smtClean="0">
                <a:solidFill>
                  <a:srgbClr val="00B050"/>
                </a:solidFill>
              </a:rPr>
              <a:t>G.L. Bajaj group of institutions</a:t>
            </a:r>
          </a:p>
          <a:p>
            <a:r>
              <a:rPr lang="en-US" b="1" dirty="0" smtClean="0">
                <a:solidFill>
                  <a:srgbClr val="00B050"/>
                </a:solidFill>
              </a:rPr>
              <a:t>Mathura</a:t>
            </a:r>
            <a:endParaRPr lang="en-US" b="1" dirty="0">
              <a:solidFill>
                <a:srgbClr val="00B050"/>
              </a:solidFill>
            </a:endParaRPr>
          </a:p>
        </p:txBody>
      </p:sp>
      <p:pic>
        <p:nvPicPr>
          <p:cNvPr id="4098" name="Picture 2" descr="C:\Users\hp\Desktop\download (1).jpg"/>
          <p:cNvPicPr>
            <a:picLocks noChangeAspect="1" noChangeArrowheads="1"/>
          </p:cNvPicPr>
          <p:nvPr/>
        </p:nvPicPr>
        <p:blipFill>
          <a:blip r:embed="rId3"/>
          <a:srcRect/>
          <a:stretch>
            <a:fillRect/>
          </a:stretch>
        </p:blipFill>
        <p:spPr bwMode="auto">
          <a:xfrm>
            <a:off x="762000" y="4171950"/>
            <a:ext cx="781050" cy="781050"/>
          </a:xfrm>
          <a:prstGeom prst="rect">
            <a:avLst/>
          </a:prstGeom>
          <a:ln>
            <a:noFill/>
          </a:ln>
          <a:effectLst>
            <a:softEdge rad="1125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7"/>
        <p:cNvGrpSpPr/>
        <p:nvPr/>
      </p:nvGrpSpPr>
      <p:grpSpPr>
        <a:xfrm>
          <a:off x="0" y="0"/>
          <a:ext cx="0" cy="0"/>
          <a:chOff x="0" y="0"/>
          <a:chExt cx="0" cy="0"/>
        </a:xfrm>
      </p:grpSpPr>
      <p:sp>
        <p:nvSpPr>
          <p:cNvPr id="378" name="Google Shape;378;p14"/>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solidFill>
                  <a:schemeClr val="accent1"/>
                </a:solidFill>
              </a:rPr>
              <a:t>Realistic problems</a:t>
            </a:r>
            <a:endParaRPr>
              <a:solidFill>
                <a:schemeClr val="accent1"/>
              </a:solidFill>
            </a:endParaRPr>
          </a:p>
        </p:txBody>
      </p:sp>
      <p:sp>
        <p:nvSpPr>
          <p:cNvPr id="379" name="Google Shape;379;p14"/>
          <p:cNvSpPr txBox="1">
            <a:spLocks noGrp="1"/>
          </p:cNvSpPr>
          <p:nvPr>
            <p:ph type="body" idx="2"/>
          </p:nvPr>
        </p:nvSpPr>
        <p:spPr>
          <a:xfrm>
            <a:off x="4572000" y="1200150"/>
            <a:ext cx="3048000" cy="3306700"/>
          </a:xfrm>
          <a:prstGeom prst="rect">
            <a:avLst/>
          </a:prstGeom>
        </p:spPr>
        <p:txBody>
          <a:bodyPr spcFirstLastPara="1" wrap="square" lIns="0" tIns="0" rIns="0" bIns="0" anchor="t" anchorCtr="0">
            <a:noAutofit/>
          </a:bodyPr>
          <a:lstStyle/>
          <a:p>
            <a:pPr marL="0" lvl="0" indent="0">
              <a:spcBef>
                <a:spcPts val="600"/>
              </a:spcBef>
              <a:spcAft>
                <a:spcPts val="600"/>
              </a:spcAft>
              <a:buClr>
                <a:schemeClr val="dk1"/>
              </a:buClr>
              <a:buSzPts val="1100"/>
              <a:buNone/>
            </a:pPr>
            <a:r>
              <a:rPr lang="en-US" sz="1200" b="1" u="sng" dirty="0" smtClean="0"/>
              <a:t>Why customer / target segments may want this?</a:t>
            </a:r>
          </a:p>
          <a:p>
            <a:pPr marL="0" lvl="0" indent="0">
              <a:spcBef>
                <a:spcPts val="600"/>
              </a:spcBef>
              <a:spcAft>
                <a:spcPts val="600"/>
              </a:spcAft>
              <a:buClr>
                <a:schemeClr val="dk1"/>
              </a:buClr>
              <a:buSzPts val="1100"/>
              <a:buNone/>
            </a:pPr>
            <a:r>
              <a:rPr lang="en-US" sz="1200" dirty="0" smtClean="0"/>
              <a:t>As many programmers/hackers didn't get the type of game from which they get  a adventurous and a shocking experience.</a:t>
            </a:r>
          </a:p>
          <a:p>
            <a:pPr marL="0" indent="0">
              <a:spcBef>
                <a:spcPts val="600"/>
              </a:spcBef>
              <a:spcAft>
                <a:spcPts val="600"/>
              </a:spcAft>
              <a:buClr>
                <a:schemeClr val="dk1"/>
              </a:buClr>
              <a:buSzPts val="1100"/>
              <a:buNone/>
            </a:pPr>
            <a:r>
              <a:rPr lang="en-US" sz="1200" b="1" u="sng" dirty="0" smtClean="0"/>
              <a:t>Why is it important  for us to address this need?</a:t>
            </a:r>
          </a:p>
          <a:p>
            <a:pPr marL="0" indent="0">
              <a:spcBef>
                <a:spcPts val="600"/>
              </a:spcBef>
              <a:spcAft>
                <a:spcPts val="600"/>
              </a:spcAft>
              <a:buClr>
                <a:schemeClr val="dk1"/>
              </a:buClr>
              <a:buSzPts val="1100"/>
              <a:buFont typeface="Arial" pitchFamily="34" charset="0"/>
              <a:buChar char="•"/>
            </a:pPr>
            <a:r>
              <a:rPr lang="en-US" sz="1200" dirty="0" smtClean="0"/>
              <a:t> As we being  a part of the customer segment also faces the above listed problems, so addressing these from a different perspective might lift some of the hidden treasures.</a:t>
            </a:r>
          </a:p>
          <a:p>
            <a:pPr marL="0" indent="0">
              <a:spcBef>
                <a:spcPts val="600"/>
              </a:spcBef>
              <a:spcAft>
                <a:spcPts val="600"/>
              </a:spcAft>
              <a:buClr>
                <a:schemeClr val="dk1"/>
              </a:buClr>
              <a:buSzPts val="1100"/>
              <a:buFont typeface="Arial" pitchFamily="34" charset="0"/>
              <a:buChar char="•"/>
            </a:pPr>
            <a:r>
              <a:rPr lang="en-US" sz="1200" dirty="0" smtClean="0"/>
              <a:t> By participating in this contest, we get to express our ideas which we think might be helpful for our society.       </a:t>
            </a:r>
          </a:p>
          <a:p>
            <a:pPr marL="0" indent="0">
              <a:spcBef>
                <a:spcPts val="600"/>
              </a:spcBef>
              <a:spcAft>
                <a:spcPts val="600"/>
              </a:spcAft>
              <a:buClr>
                <a:schemeClr val="dk1"/>
              </a:buClr>
              <a:buSzPts val="1100"/>
              <a:buFont typeface="Arial" pitchFamily="34" charset="0"/>
              <a:buChar char="•"/>
            </a:pPr>
            <a:endParaRPr lang="en-US" sz="1200" dirty="0" smtClean="0"/>
          </a:p>
          <a:p>
            <a:pPr marL="0" indent="0">
              <a:spcBef>
                <a:spcPts val="600"/>
              </a:spcBef>
              <a:spcAft>
                <a:spcPts val="600"/>
              </a:spcAft>
              <a:buClr>
                <a:schemeClr val="dk1"/>
              </a:buClr>
              <a:buSzPts val="1100"/>
              <a:buFont typeface="Arial" pitchFamily="34" charset="0"/>
              <a:buChar char="•"/>
            </a:pPr>
            <a:endParaRPr lang="en-US" sz="1200" b="1" u="sng" dirty="0" smtClean="0"/>
          </a:p>
          <a:p>
            <a:pPr marL="0" lvl="0" indent="0">
              <a:spcBef>
                <a:spcPts val="600"/>
              </a:spcBef>
              <a:spcAft>
                <a:spcPts val="600"/>
              </a:spcAft>
              <a:buClr>
                <a:schemeClr val="dk1"/>
              </a:buClr>
              <a:buSzPts val="1100"/>
              <a:buNone/>
            </a:pPr>
            <a:endParaRPr sz="1200"/>
          </a:p>
        </p:txBody>
      </p:sp>
      <p:sp>
        <p:nvSpPr>
          <p:cNvPr id="380" name="Google Shape;380;p14"/>
          <p:cNvSpPr txBox="1">
            <a:spLocks noGrp="1"/>
          </p:cNvSpPr>
          <p:nvPr>
            <p:ph type="body" idx="1"/>
          </p:nvPr>
        </p:nvSpPr>
        <p:spPr>
          <a:xfrm>
            <a:off x="1334375" y="1513150"/>
            <a:ext cx="3025500" cy="2993700"/>
          </a:xfrm>
          <a:prstGeom prst="rect">
            <a:avLst/>
          </a:prstGeom>
        </p:spPr>
        <p:txBody>
          <a:bodyPr spcFirstLastPara="1" wrap="square" lIns="0" tIns="0" rIns="0" bIns="0" anchor="t" anchorCtr="0">
            <a:noAutofit/>
          </a:bodyPr>
          <a:lstStyle/>
          <a:p>
            <a:pPr marL="0" indent="0">
              <a:spcBef>
                <a:spcPts val="600"/>
              </a:spcBef>
              <a:spcAft>
                <a:spcPts val="600"/>
              </a:spcAft>
              <a:buClr>
                <a:schemeClr val="dk1"/>
              </a:buClr>
              <a:buSzPts val="1100"/>
            </a:pPr>
            <a:r>
              <a:rPr lang="en-US" dirty="0" smtClean="0"/>
              <a:t>Realistic experience</a:t>
            </a:r>
          </a:p>
          <a:p>
            <a:pPr marL="0" indent="0">
              <a:spcBef>
                <a:spcPts val="600"/>
              </a:spcBef>
              <a:spcAft>
                <a:spcPts val="600"/>
              </a:spcAft>
              <a:buClr>
                <a:schemeClr val="dk1"/>
              </a:buClr>
              <a:buSzPts val="1100"/>
            </a:pPr>
            <a:r>
              <a:rPr lang="en-US" dirty="0" smtClean="0"/>
              <a:t>Provides of platform</a:t>
            </a:r>
          </a:p>
          <a:p>
            <a:pPr marL="0" indent="0">
              <a:spcBef>
                <a:spcPts val="600"/>
              </a:spcBef>
              <a:spcAft>
                <a:spcPts val="600"/>
              </a:spcAft>
              <a:buClr>
                <a:schemeClr val="dk1"/>
              </a:buClr>
              <a:buSzPts val="1100"/>
            </a:pPr>
            <a:r>
              <a:rPr lang="en-US" dirty="0" smtClean="0"/>
              <a:t>Playing time</a:t>
            </a:r>
          </a:p>
          <a:p>
            <a:pPr marL="0" indent="0">
              <a:spcBef>
                <a:spcPts val="600"/>
              </a:spcBef>
              <a:spcAft>
                <a:spcPts val="600"/>
              </a:spcAft>
              <a:buClr>
                <a:schemeClr val="dk1"/>
              </a:buClr>
              <a:buSzPts val="1100"/>
            </a:pPr>
            <a:r>
              <a:rPr lang="en-US" dirty="0" smtClean="0"/>
              <a:t>Testing environment</a:t>
            </a:r>
          </a:p>
          <a:p>
            <a:pPr marL="0" indent="0">
              <a:spcBef>
                <a:spcPts val="600"/>
              </a:spcBef>
              <a:spcAft>
                <a:spcPts val="600"/>
              </a:spcAft>
              <a:buClr>
                <a:schemeClr val="dk1"/>
              </a:buClr>
              <a:buSzPts val="1100"/>
            </a:pPr>
            <a:r>
              <a:rPr lang="en-US" dirty="0" smtClean="0"/>
              <a:t>Causes of Excessive playing</a:t>
            </a:r>
          </a:p>
          <a:p>
            <a:pPr marL="0" indent="0">
              <a:spcBef>
                <a:spcPts val="600"/>
              </a:spcBef>
              <a:spcAft>
                <a:spcPts val="600"/>
              </a:spcAft>
              <a:buClr>
                <a:schemeClr val="dk1"/>
              </a:buClr>
              <a:buSzPts val="1100"/>
            </a:pPr>
            <a:r>
              <a:rPr lang="en-US" dirty="0" smtClean="0"/>
              <a:t> issues of connectivity</a:t>
            </a:r>
          </a:p>
          <a:p>
            <a:pPr marL="0" indent="0">
              <a:spcBef>
                <a:spcPts val="600"/>
              </a:spcBef>
              <a:spcAft>
                <a:spcPts val="600"/>
              </a:spcAft>
              <a:buClr>
                <a:schemeClr val="dk1"/>
              </a:buClr>
              <a:buSzPts val="1100"/>
            </a:pPr>
            <a:r>
              <a:rPr lang="en-US" dirty="0" smtClean="0"/>
              <a:t>Automation in testing</a:t>
            </a:r>
          </a:p>
          <a:p>
            <a:pPr marL="0" indent="0">
              <a:spcBef>
                <a:spcPts val="600"/>
              </a:spcBef>
              <a:spcAft>
                <a:spcPts val="600"/>
              </a:spcAft>
              <a:buClr>
                <a:schemeClr val="dk1"/>
              </a:buClr>
              <a:buSzPts val="1100"/>
            </a:pPr>
            <a:endParaRPr lang="en-US" dirty="0" smtClean="0"/>
          </a:p>
          <a:p>
            <a:pPr marL="0" indent="0">
              <a:spcBef>
                <a:spcPts val="600"/>
              </a:spcBef>
              <a:spcAft>
                <a:spcPts val="600"/>
              </a:spcAft>
              <a:buClr>
                <a:schemeClr val="dk1"/>
              </a:buClr>
              <a:buSzPts val="1100"/>
            </a:pPr>
            <a:endParaRPr lang="en-US" dirty="0" smtClean="0"/>
          </a:p>
        </p:txBody>
      </p:sp>
      <p:sp>
        <p:nvSpPr>
          <p:cNvPr id="382" name="Google Shape;382;p14"/>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pic>
        <p:nvPicPr>
          <p:cNvPr id="1026" name="Picture 2" descr="C:\Users\hp\Desktop\download.jpg"/>
          <p:cNvPicPr>
            <a:picLocks noChangeAspect="1" noChangeArrowheads="1"/>
          </p:cNvPicPr>
          <p:nvPr/>
        </p:nvPicPr>
        <p:blipFill>
          <a:blip r:embed="rId3"/>
          <a:stretch>
            <a:fillRect/>
          </a:stretch>
        </p:blipFill>
        <p:spPr bwMode="auto">
          <a:xfrm>
            <a:off x="7391400" y="361950"/>
            <a:ext cx="1645920" cy="1775460"/>
          </a:xfrm>
          <a:prstGeom prst="rect">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15"/>
          <p:cNvSpPr txBox="1">
            <a:spLocks noGrp="1"/>
          </p:cNvSpPr>
          <p:nvPr>
            <p:ph type="ctrTitle" idx="4294967295"/>
          </p:nvPr>
        </p:nvSpPr>
        <p:spPr>
          <a:xfrm>
            <a:off x="533400" y="285750"/>
            <a:ext cx="4108800" cy="2514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000" b="1" u="sng" dirty="0" smtClean="0">
                <a:solidFill>
                  <a:srgbClr val="92D050"/>
                </a:solidFill>
              </a:rPr>
              <a:t>Intended  customer/target  segment</a:t>
            </a:r>
            <a:br>
              <a:rPr lang="en-US" sz="2000" b="1" u="sng" dirty="0" smtClean="0">
                <a:solidFill>
                  <a:srgbClr val="92D050"/>
                </a:solidFill>
              </a:rPr>
            </a:br>
            <a:r>
              <a:rPr lang="en-US" sz="2000" b="1" u="sng" dirty="0" smtClean="0">
                <a:solidFill>
                  <a:srgbClr val="92D050"/>
                </a:solidFill>
              </a:rPr>
              <a:t/>
            </a:r>
            <a:br>
              <a:rPr lang="en-US" sz="2000" b="1" u="sng" dirty="0" smtClean="0">
                <a:solidFill>
                  <a:srgbClr val="92D050"/>
                </a:solidFill>
              </a:rPr>
            </a:br>
            <a:r>
              <a:rPr lang="en-US" sz="2000" b="1" u="sng" dirty="0" smtClean="0">
                <a:solidFill>
                  <a:srgbClr val="00B050"/>
                </a:solidFill>
              </a:rPr>
              <a:t>1</a:t>
            </a:r>
            <a:r>
              <a:rPr lang="en-US" sz="2000" b="1" u="sng" dirty="0" smtClean="0">
                <a:solidFill>
                  <a:srgbClr val="FFC000"/>
                </a:solidFill>
              </a:rPr>
              <a:t>.</a:t>
            </a:r>
            <a:r>
              <a:rPr lang="en-US" sz="2000" dirty="0" smtClean="0">
                <a:solidFill>
                  <a:srgbClr val="FFC000"/>
                </a:solidFill>
              </a:rPr>
              <a:t>on an average 40 % of India's students related to  the cs field and at least 35% are belongs to non-it fields but work in it sectors.</a:t>
            </a:r>
            <a:br>
              <a:rPr lang="en-US" sz="2000" dirty="0" smtClean="0">
                <a:solidFill>
                  <a:srgbClr val="FFC000"/>
                </a:solidFill>
              </a:rPr>
            </a:br>
            <a:r>
              <a:rPr lang="en-US" sz="2000" dirty="0" smtClean="0">
                <a:solidFill>
                  <a:srgbClr val="92D050"/>
                </a:solidFill>
              </a:rPr>
              <a:t>2.</a:t>
            </a:r>
            <a:r>
              <a:rPr lang="en-US" sz="2000" dirty="0" smtClean="0">
                <a:solidFill>
                  <a:srgbClr val="FFC000"/>
                </a:solidFill>
              </a:rPr>
              <a:t>these are the public segments those demands these type of games.</a:t>
            </a:r>
            <a:r>
              <a:rPr lang="en-US" sz="2000" dirty="0" smtClean="0">
                <a:solidFill>
                  <a:srgbClr val="92D050"/>
                </a:solidFill>
              </a:rPr>
              <a:t/>
            </a:r>
            <a:br>
              <a:rPr lang="en-US" sz="2000" dirty="0" smtClean="0">
                <a:solidFill>
                  <a:srgbClr val="92D050"/>
                </a:solidFill>
              </a:rPr>
            </a:br>
            <a:r>
              <a:rPr lang="en-US" sz="2000" dirty="0" smtClean="0">
                <a:solidFill>
                  <a:srgbClr val="92D050"/>
                </a:solidFill>
              </a:rPr>
              <a:t>3.</a:t>
            </a:r>
            <a:r>
              <a:rPr lang="en-US" sz="2000" dirty="0" smtClean="0">
                <a:solidFill>
                  <a:srgbClr val="FFC000"/>
                </a:solidFill>
              </a:rPr>
              <a:t>it can easily hit the target segment not in India but in other countries too.</a:t>
            </a:r>
            <a:r>
              <a:rPr lang="en-US" sz="2000" dirty="0" smtClean="0">
                <a:solidFill>
                  <a:srgbClr val="92D050"/>
                </a:solidFill>
              </a:rPr>
              <a:t/>
            </a:r>
            <a:br>
              <a:rPr lang="en-US" sz="2000" dirty="0" smtClean="0">
                <a:solidFill>
                  <a:srgbClr val="92D050"/>
                </a:solidFill>
              </a:rPr>
            </a:br>
            <a:endParaRPr sz="2000" b="1" u="sng">
              <a:solidFill>
                <a:srgbClr val="92D050"/>
              </a:solidFill>
            </a:endParaRPr>
          </a:p>
        </p:txBody>
      </p:sp>
      <p:sp>
        <p:nvSpPr>
          <p:cNvPr id="389" name="Google Shape;389;p15"/>
          <p:cNvSpPr txBox="1">
            <a:spLocks noGrp="1"/>
          </p:cNvSpPr>
          <p:nvPr>
            <p:ph type="subTitle" idx="4294967295"/>
          </p:nvPr>
        </p:nvSpPr>
        <p:spPr>
          <a:xfrm>
            <a:off x="609600" y="2495550"/>
            <a:ext cx="4108800" cy="2362200"/>
          </a:xfrm>
          <a:prstGeom prst="rect">
            <a:avLst/>
          </a:prstGeom>
        </p:spPr>
        <p:txBody>
          <a:bodyPr spcFirstLastPara="1" wrap="square" lIns="0" tIns="0" rIns="0" bIns="0" anchor="t" anchorCtr="0">
            <a:noAutofit/>
          </a:bodyPr>
          <a:lstStyle/>
          <a:p>
            <a:pPr marL="0" lvl="0" indent="0" algn="l" rtl="0">
              <a:spcBef>
                <a:spcPts val="600"/>
              </a:spcBef>
              <a:spcAft>
                <a:spcPts val="600"/>
              </a:spcAft>
              <a:buClr>
                <a:schemeClr val="dk1"/>
              </a:buClr>
              <a:buSzPts val="1100"/>
              <a:buFont typeface="Arial"/>
              <a:buNone/>
            </a:pPr>
            <a:r>
              <a:rPr lang="en-US" b="1" u="sng" dirty="0" smtClean="0">
                <a:solidFill>
                  <a:srgbClr val="00B0F0"/>
                </a:solidFill>
              </a:rPr>
              <a:t>Market size</a:t>
            </a:r>
          </a:p>
          <a:p>
            <a:pPr marL="0" lvl="0" indent="0">
              <a:spcBef>
                <a:spcPts val="600"/>
              </a:spcBef>
              <a:spcAft>
                <a:spcPts val="600"/>
              </a:spcAft>
              <a:buClr>
                <a:schemeClr val="dk1"/>
              </a:buClr>
              <a:buSzPts val="1100"/>
              <a:buNone/>
            </a:pPr>
            <a:r>
              <a:rPr lang="en-US" sz="1600" dirty="0" smtClean="0">
                <a:solidFill>
                  <a:srgbClr val="FFFF00"/>
                </a:solidFill>
              </a:rPr>
              <a:t>The global video </a:t>
            </a:r>
            <a:r>
              <a:rPr lang="en-US" sz="1600" b="1" dirty="0" smtClean="0">
                <a:solidFill>
                  <a:srgbClr val="FFFF00"/>
                </a:solidFill>
              </a:rPr>
              <a:t>game market size</a:t>
            </a:r>
            <a:r>
              <a:rPr lang="en-US" sz="1600" dirty="0" smtClean="0">
                <a:solidFill>
                  <a:srgbClr val="FFFF00"/>
                </a:solidFill>
              </a:rPr>
              <a:t> was valued at USD 151.06 billion in 2019 and is expected to grow at a Compound Annual </a:t>
            </a:r>
            <a:r>
              <a:rPr lang="en-US" sz="1600" b="1" dirty="0" smtClean="0">
                <a:solidFill>
                  <a:srgbClr val="FFFF00"/>
                </a:solidFill>
              </a:rPr>
              <a:t>Growth</a:t>
            </a:r>
            <a:r>
              <a:rPr lang="en-US" sz="1600" dirty="0" smtClean="0">
                <a:solidFill>
                  <a:srgbClr val="FFFF00"/>
                </a:solidFill>
              </a:rPr>
              <a:t> Rate (CAGR) of 12.9% from 2020 to 2027.</a:t>
            </a:r>
          </a:p>
          <a:p>
            <a:pPr marL="0" indent="0">
              <a:spcBef>
                <a:spcPts val="600"/>
              </a:spcBef>
              <a:spcAft>
                <a:spcPts val="600"/>
              </a:spcAft>
              <a:buClr>
                <a:schemeClr val="dk1"/>
              </a:buClr>
              <a:buSzPts val="1100"/>
              <a:buNone/>
            </a:pPr>
            <a:endParaRPr lang="en-US" sz="2000" b="1" u="sng" dirty="0" smtClean="0">
              <a:solidFill>
                <a:srgbClr val="00B0F0"/>
              </a:solidFill>
            </a:endParaRPr>
          </a:p>
          <a:p>
            <a:pPr marL="0" lvl="0" indent="0">
              <a:spcBef>
                <a:spcPts val="600"/>
              </a:spcBef>
              <a:spcAft>
                <a:spcPts val="600"/>
              </a:spcAft>
              <a:buClr>
                <a:schemeClr val="dk1"/>
              </a:buClr>
              <a:buSzPts val="1100"/>
              <a:buNone/>
            </a:pPr>
            <a:endParaRPr sz="1600">
              <a:solidFill>
                <a:srgbClr val="FFFF00"/>
              </a:solidFill>
            </a:endParaRPr>
          </a:p>
        </p:txBody>
      </p:sp>
      <p:sp>
        <p:nvSpPr>
          <p:cNvPr id="390" name="Google Shape;390;p15"/>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
        <p:nvSpPr>
          <p:cNvPr id="7" name="TextBox 6"/>
          <p:cNvSpPr txBox="1"/>
          <p:nvPr/>
        </p:nvSpPr>
        <p:spPr>
          <a:xfrm>
            <a:off x="5334000" y="0"/>
            <a:ext cx="2895599" cy="3447098"/>
          </a:xfrm>
          <a:prstGeom prst="rect">
            <a:avLst/>
          </a:prstGeom>
          <a:noFill/>
        </p:spPr>
        <p:txBody>
          <a:bodyPr wrap="square" rtlCol="0">
            <a:spAutoFit/>
          </a:bodyPr>
          <a:lstStyle/>
          <a:p>
            <a:pPr marL="0" indent="0">
              <a:spcBef>
                <a:spcPts val="600"/>
              </a:spcBef>
              <a:spcAft>
                <a:spcPts val="600"/>
              </a:spcAft>
              <a:buClr>
                <a:schemeClr val="dk1"/>
              </a:buClr>
              <a:buSzPts val="1100"/>
              <a:buNone/>
            </a:pPr>
            <a:r>
              <a:rPr lang="en-US" sz="2000" b="1" u="sng" dirty="0" smtClean="0">
                <a:solidFill>
                  <a:srgbClr val="00B0F0"/>
                </a:solidFill>
              </a:rPr>
              <a:t>Market Growth</a:t>
            </a:r>
          </a:p>
          <a:p>
            <a:pPr marL="0" indent="0">
              <a:spcBef>
                <a:spcPts val="600"/>
              </a:spcBef>
              <a:spcAft>
                <a:spcPts val="600"/>
              </a:spcAft>
              <a:buClr>
                <a:schemeClr val="dk1"/>
              </a:buClr>
              <a:buSzPts val="1100"/>
              <a:buNone/>
            </a:pPr>
            <a:r>
              <a:rPr lang="en-US" b="1" dirty="0" smtClean="0">
                <a:solidFill>
                  <a:srgbClr val="FFFF00"/>
                </a:solidFill>
              </a:rPr>
              <a:t>Growth hacking</a:t>
            </a:r>
            <a:r>
              <a:rPr lang="en-US" dirty="0" smtClean="0">
                <a:solidFill>
                  <a:srgbClr val="FFFF00"/>
                </a:solidFill>
              </a:rPr>
              <a:t> is a relatively new field in </a:t>
            </a:r>
            <a:r>
              <a:rPr lang="en-US" b="1" dirty="0" smtClean="0">
                <a:solidFill>
                  <a:srgbClr val="FFFF00"/>
                </a:solidFill>
              </a:rPr>
              <a:t>marketing</a:t>
            </a:r>
            <a:r>
              <a:rPr lang="en-US" dirty="0" smtClean="0">
                <a:solidFill>
                  <a:srgbClr val="FFFF00"/>
                </a:solidFill>
              </a:rPr>
              <a:t> focused on </a:t>
            </a:r>
            <a:r>
              <a:rPr lang="en-US" b="1" dirty="0" smtClean="0">
                <a:solidFill>
                  <a:srgbClr val="FFFF00"/>
                </a:solidFill>
              </a:rPr>
              <a:t>growth</a:t>
            </a:r>
            <a:r>
              <a:rPr lang="en-US" dirty="0" smtClean="0">
                <a:solidFill>
                  <a:srgbClr val="FFFF00"/>
                </a:solidFill>
              </a:rPr>
              <a:t>. ... The goal of </a:t>
            </a:r>
            <a:r>
              <a:rPr lang="en-US" b="1" dirty="0" smtClean="0">
                <a:solidFill>
                  <a:srgbClr val="FFFF00"/>
                </a:solidFill>
              </a:rPr>
              <a:t>growth hacking</a:t>
            </a:r>
            <a:r>
              <a:rPr lang="en-US" dirty="0" smtClean="0">
                <a:solidFill>
                  <a:srgbClr val="FFFF00"/>
                </a:solidFill>
              </a:rPr>
              <a:t> strategies is generally to acquire as many users or customers as possible while spending as little as possible.</a:t>
            </a:r>
          </a:p>
          <a:p>
            <a:pPr marL="0" indent="0">
              <a:spcBef>
                <a:spcPts val="600"/>
              </a:spcBef>
              <a:spcAft>
                <a:spcPts val="600"/>
              </a:spcAft>
              <a:buClr>
                <a:schemeClr val="dk1"/>
              </a:buClr>
              <a:buSzPts val="1100"/>
              <a:buNone/>
            </a:pPr>
            <a:r>
              <a:rPr lang="en-US" dirty="0" smtClean="0">
                <a:solidFill>
                  <a:srgbClr val="FFC000"/>
                </a:solidFill>
              </a:rPr>
              <a:t>The World's 2.7 Billion Gamers Will Spend $159.3 Billion on </a:t>
            </a:r>
            <a:r>
              <a:rPr lang="en-US" b="1" dirty="0" smtClean="0">
                <a:solidFill>
                  <a:srgbClr val="FFC000"/>
                </a:solidFill>
              </a:rPr>
              <a:t>Games</a:t>
            </a:r>
            <a:r>
              <a:rPr lang="en-US" dirty="0" smtClean="0">
                <a:solidFill>
                  <a:srgbClr val="FFC000"/>
                </a:solidFill>
              </a:rPr>
              <a:t> in 2020.</a:t>
            </a:r>
          </a:p>
          <a:p>
            <a:pPr marL="0" indent="0">
              <a:spcBef>
                <a:spcPts val="600"/>
              </a:spcBef>
              <a:spcAft>
                <a:spcPts val="600"/>
              </a:spcAft>
              <a:buClr>
                <a:schemeClr val="dk1"/>
              </a:buClr>
              <a:buSzPts val="1100"/>
              <a:buNone/>
            </a:pPr>
            <a:r>
              <a:rPr lang="en-US" dirty="0" smtClean="0"/>
              <a:t> </a:t>
            </a:r>
            <a:r>
              <a:rPr lang="en-US" dirty="0" smtClean="0">
                <a:solidFill>
                  <a:srgbClr val="FFFF00"/>
                </a:solidFill>
              </a:rPr>
              <a:t>a healthy year-on-year </a:t>
            </a:r>
            <a:r>
              <a:rPr lang="en-US" b="1" dirty="0" smtClean="0">
                <a:solidFill>
                  <a:srgbClr val="FFFF00"/>
                </a:solidFill>
              </a:rPr>
              <a:t>growth</a:t>
            </a:r>
            <a:r>
              <a:rPr lang="en-US" dirty="0" smtClean="0">
                <a:solidFill>
                  <a:srgbClr val="FFFF00"/>
                </a:solidFill>
              </a:rPr>
              <a:t> of +9.3%.</a:t>
            </a:r>
            <a:endParaRPr lang="en-US" b="1" u="sng" dirty="0" smtClean="0">
              <a:solidFill>
                <a:srgbClr val="FFFF00"/>
              </a:solidFill>
            </a:endParaRPr>
          </a:p>
        </p:txBody>
      </p:sp>
      <p:pic>
        <p:nvPicPr>
          <p:cNvPr id="2052" name="Picture 4" descr="C:\Users\hp\Desktop\Newzoo-2019-Global-Games-Market-per-Segment.png"/>
          <p:cNvPicPr>
            <a:picLocks noChangeAspect="1" noChangeArrowheads="1"/>
          </p:cNvPicPr>
          <p:nvPr/>
        </p:nvPicPr>
        <p:blipFill>
          <a:blip r:embed="rId3"/>
          <a:srcRect/>
          <a:stretch>
            <a:fillRect/>
          </a:stretch>
        </p:blipFill>
        <p:spPr bwMode="auto">
          <a:xfrm>
            <a:off x="5029201" y="3409951"/>
            <a:ext cx="2438894" cy="13716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16"/>
          <p:cNvSpPr txBox="1">
            <a:spLocks noGrp="1"/>
          </p:cNvSpPr>
          <p:nvPr>
            <p:ph type="ctrTitle"/>
          </p:nvPr>
        </p:nvSpPr>
        <p:spPr>
          <a:xfrm>
            <a:off x="990600" y="285750"/>
            <a:ext cx="6475200" cy="798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solidFill>
                  <a:srgbClr val="FF0000"/>
                </a:solidFill>
              </a:rPr>
              <a:t>Solution/idea</a:t>
            </a:r>
            <a:endParaRPr>
              <a:solidFill>
                <a:srgbClr val="FF0000"/>
              </a:solidFill>
            </a:endParaRPr>
          </a:p>
        </p:txBody>
      </p:sp>
      <p:sp>
        <p:nvSpPr>
          <p:cNvPr id="396" name="Google Shape;396;p16"/>
          <p:cNvSpPr txBox="1">
            <a:spLocks noGrp="1"/>
          </p:cNvSpPr>
          <p:nvPr>
            <p:ph type="subTitle" idx="1"/>
          </p:nvPr>
        </p:nvSpPr>
        <p:spPr>
          <a:xfrm>
            <a:off x="762000" y="1123950"/>
            <a:ext cx="6475200" cy="1828800"/>
          </a:xfrm>
          <a:prstGeom prst="rect">
            <a:avLst/>
          </a:prstGeom>
        </p:spPr>
        <p:txBody>
          <a:bodyPr spcFirstLastPara="1" wrap="square" lIns="0" tIns="0" rIns="0" bIns="0" anchor="t" anchorCtr="0">
            <a:noAutofit/>
          </a:bodyPr>
          <a:lstStyle/>
          <a:p>
            <a:pPr marL="0" lvl="0" indent="0" algn="l" rtl="0">
              <a:spcBef>
                <a:spcPts val="0"/>
              </a:spcBef>
              <a:spcAft>
                <a:spcPts val="600"/>
              </a:spcAft>
            </a:pPr>
            <a:r>
              <a:rPr lang="en-US" sz="1600" dirty="0" smtClean="0">
                <a:solidFill>
                  <a:srgbClr val="00B050"/>
                </a:solidFill>
              </a:rPr>
              <a:t>We have an idea of create a world’s first realistic experienced game in which the user used his skills for play the game:</a:t>
            </a:r>
          </a:p>
          <a:p>
            <a:pPr marL="0" lvl="0" indent="0" algn="l" rtl="0">
              <a:spcBef>
                <a:spcPts val="0"/>
              </a:spcBef>
              <a:spcAft>
                <a:spcPts val="600"/>
              </a:spcAft>
              <a:buFont typeface="Wingdings" pitchFamily="2" charset="2"/>
              <a:buChar char="ü"/>
            </a:pPr>
            <a:r>
              <a:rPr lang="en-US" sz="1600" dirty="0" smtClean="0">
                <a:solidFill>
                  <a:srgbClr val="00B050"/>
                </a:solidFill>
              </a:rPr>
              <a:t>Coding skills                                            </a:t>
            </a:r>
          </a:p>
          <a:p>
            <a:pPr marL="0" lvl="0" indent="0" algn="l" rtl="0">
              <a:spcBef>
                <a:spcPts val="0"/>
              </a:spcBef>
              <a:spcAft>
                <a:spcPts val="600"/>
              </a:spcAft>
              <a:buFont typeface="Wingdings" pitchFamily="2" charset="2"/>
              <a:buChar char="ü"/>
            </a:pPr>
            <a:r>
              <a:rPr lang="en-US" sz="1600" dirty="0" smtClean="0">
                <a:solidFill>
                  <a:srgbClr val="00B050"/>
                </a:solidFill>
              </a:rPr>
              <a:t>Some basic hacking tools</a:t>
            </a:r>
          </a:p>
          <a:p>
            <a:pPr marL="0" lvl="0" indent="0" algn="l" rtl="0">
              <a:spcBef>
                <a:spcPts val="0"/>
              </a:spcBef>
              <a:spcAft>
                <a:spcPts val="600"/>
              </a:spcAft>
              <a:buFont typeface="Wingdings" pitchFamily="2" charset="2"/>
              <a:buChar char="ü"/>
            </a:pPr>
            <a:r>
              <a:rPr lang="en-US" sz="1600" dirty="0" smtClean="0">
                <a:solidFill>
                  <a:srgbClr val="00B050"/>
                </a:solidFill>
              </a:rPr>
              <a:t>Testing tools</a:t>
            </a:r>
          </a:p>
          <a:p>
            <a:pPr marL="0" lvl="0" indent="0" algn="l" rtl="0">
              <a:spcBef>
                <a:spcPts val="0"/>
              </a:spcBef>
              <a:spcAft>
                <a:spcPts val="600"/>
              </a:spcAft>
              <a:buFont typeface="Wingdings" pitchFamily="2" charset="2"/>
              <a:buChar char="ü"/>
            </a:pPr>
            <a:r>
              <a:rPr lang="en-US" sz="1600" dirty="0" smtClean="0">
                <a:solidFill>
                  <a:srgbClr val="00B050"/>
                </a:solidFill>
              </a:rPr>
              <a:t>Automation Techniques</a:t>
            </a:r>
            <a:endParaRPr sz="1600">
              <a:solidFill>
                <a:srgbClr val="00B050"/>
              </a:solidFill>
            </a:endParaRPr>
          </a:p>
        </p:txBody>
      </p:sp>
      <p:sp>
        <p:nvSpPr>
          <p:cNvPr id="6" name="TextBox 5"/>
          <p:cNvSpPr txBox="1"/>
          <p:nvPr/>
        </p:nvSpPr>
        <p:spPr>
          <a:xfrm>
            <a:off x="838200" y="2876550"/>
            <a:ext cx="5486400" cy="2062103"/>
          </a:xfrm>
          <a:prstGeom prst="rect">
            <a:avLst/>
          </a:prstGeom>
          <a:noFill/>
        </p:spPr>
        <p:txBody>
          <a:bodyPr wrap="square" rtlCol="0">
            <a:spAutoFit/>
          </a:bodyPr>
          <a:lstStyle/>
          <a:p>
            <a:r>
              <a:rPr lang="en-US" sz="1600" dirty="0" smtClean="0">
                <a:solidFill>
                  <a:srgbClr val="0070C0"/>
                </a:solidFill>
              </a:rPr>
              <a:t>FEATURES:</a:t>
            </a:r>
          </a:p>
          <a:p>
            <a:pPr>
              <a:buFont typeface="Wingdings" pitchFamily="2" charset="2"/>
              <a:buChar char="Ø"/>
            </a:pPr>
            <a:r>
              <a:rPr lang="en-US" sz="1600" dirty="0" smtClean="0">
                <a:solidFill>
                  <a:srgbClr val="FFC000"/>
                </a:solidFill>
              </a:rPr>
              <a:t>You have to use commands for   hacking in the game.                                       </a:t>
            </a:r>
          </a:p>
          <a:p>
            <a:pPr>
              <a:buFont typeface="Wingdings" pitchFamily="2" charset="2"/>
              <a:buChar char="Ø"/>
            </a:pPr>
            <a:r>
              <a:rPr lang="en-US" sz="1600" dirty="0" smtClean="0">
                <a:solidFill>
                  <a:srgbClr val="FFC000"/>
                </a:solidFill>
              </a:rPr>
              <a:t>When you log in to the website you get game id.</a:t>
            </a:r>
          </a:p>
          <a:p>
            <a:pPr>
              <a:buFont typeface="Wingdings" pitchFamily="2" charset="2"/>
              <a:buChar char="Ø"/>
            </a:pPr>
            <a:r>
              <a:rPr lang="en-US" sz="1600" dirty="0" smtClean="0">
                <a:solidFill>
                  <a:srgbClr val="FFC000"/>
                </a:solidFill>
              </a:rPr>
              <a:t>The game is play online only no downloads needed.</a:t>
            </a:r>
          </a:p>
          <a:p>
            <a:pPr>
              <a:buFont typeface="Wingdings" pitchFamily="2" charset="2"/>
              <a:buChar char="Ø"/>
            </a:pPr>
            <a:r>
              <a:rPr lang="en-US" sz="1600" dirty="0" smtClean="0">
                <a:solidFill>
                  <a:srgbClr val="FFC000"/>
                </a:solidFill>
              </a:rPr>
              <a:t>You will get three lives.</a:t>
            </a:r>
          </a:p>
          <a:p>
            <a:pPr>
              <a:buFont typeface="Wingdings" pitchFamily="2" charset="2"/>
              <a:buChar char="Ø"/>
            </a:pPr>
            <a:r>
              <a:rPr lang="en-US" sz="1600" dirty="0" smtClean="0">
                <a:solidFill>
                  <a:srgbClr val="FFC000"/>
                </a:solidFill>
              </a:rPr>
              <a:t>If u fail three times the your id get banned for 24 hours.</a:t>
            </a:r>
          </a:p>
          <a:p>
            <a:pPr>
              <a:buFont typeface="Wingdings" pitchFamily="2" charset="2"/>
              <a:buChar char="Ø"/>
            </a:pPr>
            <a:r>
              <a:rPr lang="en-US" sz="1600" dirty="0" smtClean="0">
                <a:solidFill>
                  <a:srgbClr val="FFC000"/>
                </a:solidFill>
              </a:rPr>
              <a:t>And after 1 day start from there only.</a:t>
            </a:r>
          </a:p>
          <a:p>
            <a:pPr>
              <a:buFont typeface="Wingdings" pitchFamily="2" charset="2"/>
              <a:buChar char="Ø"/>
            </a:pPr>
            <a:endParaRPr lang="en-US" sz="1600" dirty="0" smtClean="0">
              <a:solidFill>
                <a:srgbClr val="FFC000"/>
              </a:solidFill>
            </a:endParaRPr>
          </a:p>
        </p:txBody>
      </p:sp>
      <p:sp>
        <p:nvSpPr>
          <p:cNvPr id="7" name="TextBox 6"/>
          <p:cNvSpPr txBox="1"/>
          <p:nvPr/>
        </p:nvSpPr>
        <p:spPr>
          <a:xfrm>
            <a:off x="6248400" y="1809750"/>
            <a:ext cx="2895600" cy="2893100"/>
          </a:xfrm>
          <a:prstGeom prst="rect">
            <a:avLst/>
          </a:prstGeom>
          <a:noFill/>
        </p:spPr>
        <p:txBody>
          <a:bodyPr wrap="square" rtlCol="0">
            <a:spAutoFit/>
          </a:bodyPr>
          <a:lstStyle/>
          <a:p>
            <a:r>
              <a:rPr lang="en-US" b="1" dirty="0" smtClean="0">
                <a:solidFill>
                  <a:srgbClr val="0070C0"/>
                </a:solidFill>
              </a:rPr>
              <a:t>COST:</a:t>
            </a:r>
          </a:p>
          <a:p>
            <a:r>
              <a:rPr lang="en-US" dirty="0" smtClean="0">
                <a:solidFill>
                  <a:srgbClr val="FFC000"/>
                </a:solidFill>
              </a:rPr>
              <a:t>The one can play this game by take subscription from the site at low cost.</a:t>
            </a:r>
          </a:p>
          <a:p>
            <a:r>
              <a:rPr lang="en-US" b="1" dirty="0" smtClean="0">
                <a:solidFill>
                  <a:srgbClr val="0070C0"/>
                </a:solidFill>
              </a:rPr>
              <a:t>SCALABILITY:</a:t>
            </a:r>
          </a:p>
          <a:p>
            <a:r>
              <a:rPr lang="en-US" dirty="0" smtClean="0">
                <a:solidFill>
                  <a:srgbClr val="FFC000"/>
                </a:solidFill>
              </a:rPr>
              <a:t>Depends as market increase it’s scalability get better.</a:t>
            </a:r>
          </a:p>
          <a:p>
            <a:r>
              <a:rPr lang="en-US" b="1" dirty="0" smtClean="0">
                <a:solidFill>
                  <a:srgbClr val="00B0F0"/>
                </a:solidFill>
              </a:rPr>
              <a:t>TIME TO MARKET:</a:t>
            </a:r>
          </a:p>
          <a:p>
            <a:r>
              <a:rPr lang="en-US" dirty="0" smtClean="0">
                <a:solidFill>
                  <a:srgbClr val="FFC000"/>
                </a:solidFill>
              </a:rPr>
              <a:t>It really hits the market and as per the new features we provide it will long last in market.</a:t>
            </a:r>
          </a:p>
          <a:p>
            <a:endParaRPr lang="en-US" dirty="0" smtClean="0">
              <a:solidFill>
                <a:srgbClr val="FFC000"/>
              </a:solidFill>
            </a:endParaRPr>
          </a:p>
          <a:p>
            <a:endParaRPr lang="en-US" dirty="0">
              <a:solidFill>
                <a:srgbClr val="FFC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17"/>
          <p:cNvSpPr txBox="1">
            <a:spLocks noGrp="1"/>
          </p:cNvSpPr>
          <p:nvPr>
            <p:ph type="body" idx="1"/>
          </p:nvPr>
        </p:nvSpPr>
        <p:spPr>
          <a:xfrm>
            <a:off x="-457200" y="-171450"/>
            <a:ext cx="5160300" cy="1476750"/>
          </a:xfrm>
          <a:prstGeom prst="rect">
            <a:avLst/>
          </a:prstGeom>
        </p:spPr>
        <p:txBody>
          <a:bodyPr spcFirstLastPara="1" wrap="square" lIns="0" tIns="0" rIns="0" bIns="0" anchor="ctr" anchorCtr="0">
            <a:noAutofit/>
          </a:bodyPr>
          <a:lstStyle/>
          <a:p>
            <a:pPr marL="0" lvl="0" indent="0" algn="ctr" rtl="0">
              <a:spcBef>
                <a:spcPts val="0"/>
              </a:spcBef>
              <a:spcAft>
                <a:spcPts val="600"/>
              </a:spcAft>
              <a:buNone/>
            </a:pPr>
            <a:r>
              <a:rPr lang="en" b="1" dirty="0" smtClean="0">
                <a:solidFill>
                  <a:srgbClr val="00B050"/>
                </a:solidFill>
              </a:rPr>
              <a:t>EXTRA FEATURES</a:t>
            </a:r>
            <a:endParaRPr b="1">
              <a:solidFill>
                <a:srgbClr val="00B050"/>
              </a:solidFill>
            </a:endParaRPr>
          </a:p>
        </p:txBody>
      </p:sp>
      <p:sp>
        <p:nvSpPr>
          <p:cNvPr id="402" name="Google Shape;402;p17"/>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
        <p:nvSpPr>
          <p:cNvPr id="5" name="TextBox 4"/>
          <p:cNvSpPr txBox="1"/>
          <p:nvPr/>
        </p:nvSpPr>
        <p:spPr>
          <a:xfrm>
            <a:off x="533400" y="971550"/>
            <a:ext cx="5410200" cy="1600438"/>
          </a:xfrm>
          <a:prstGeom prst="rect">
            <a:avLst/>
          </a:prstGeom>
          <a:noFill/>
        </p:spPr>
        <p:txBody>
          <a:bodyPr wrap="square" rtlCol="0">
            <a:spAutoFit/>
          </a:bodyPr>
          <a:lstStyle/>
          <a:p>
            <a:pPr>
              <a:buFont typeface="Wingdings" pitchFamily="2" charset="2"/>
              <a:buChar char="ü"/>
            </a:pPr>
            <a:r>
              <a:rPr lang="en-US" dirty="0" smtClean="0">
                <a:solidFill>
                  <a:srgbClr val="FF0000"/>
                </a:solidFill>
              </a:rPr>
              <a:t>We provide Online platform for the game</a:t>
            </a:r>
          </a:p>
          <a:p>
            <a:pPr>
              <a:buFont typeface="Wingdings" pitchFamily="2" charset="2"/>
              <a:buChar char="ü"/>
            </a:pPr>
            <a:r>
              <a:rPr lang="en-US" dirty="0" smtClean="0">
                <a:solidFill>
                  <a:srgbClr val="FF0000"/>
                </a:solidFill>
              </a:rPr>
              <a:t>Other’s will contribute with us for sharing the platform</a:t>
            </a:r>
          </a:p>
          <a:p>
            <a:pPr>
              <a:buFont typeface="Wingdings" pitchFamily="2" charset="2"/>
              <a:buChar char="ü"/>
            </a:pPr>
            <a:r>
              <a:rPr lang="en-US" dirty="0" smtClean="0">
                <a:solidFill>
                  <a:srgbClr val="FF0000"/>
                </a:solidFill>
              </a:rPr>
              <a:t>Testers will test the games on the platform only by using required tools/or they can use there tools.</a:t>
            </a:r>
          </a:p>
          <a:p>
            <a:pPr>
              <a:buFont typeface="Wingdings" pitchFamily="2" charset="2"/>
              <a:buChar char="ü"/>
            </a:pPr>
            <a:r>
              <a:rPr lang="en-US" dirty="0" smtClean="0">
                <a:solidFill>
                  <a:srgbClr val="FF0000"/>
                </a:solidFill>
              </a:rPr>
              <a:t>Users can find bugs in the game.</a:t>
            </a:r>
          </a:p>
          <a:p>
            <a:endParaRPr lang="en-US" dirty="0" smtClean="0">
              <a:solidFill>
                <a:srgbClr val="FF0000"/>
              </a:solidFill>
            </a:endParaRPr>
          </a:p>
          <a:p>
            <a:pPr>
              <a:buFont typeface="Wingdings" pitchFamily="2" charset="2"/>
              <a:buChar char="ü"/>
            </a:pPr>
            <a:endParaRPr lang="en-US" dirty="0">
              <a:solidFill>
                <a:srgbClr val="FF0000"/>
              </a:solidFill>
            </a:endParaRPr>
          </a:p>
        </p:txBody>
      </p:sp>
      <p:sp>
        <p:nvSpPr>
          <p:cNvPr id="6" name="TextBox 5"/>
          <p:cNvSpPr txBox="1"/>
          <p:nvPr/>
        </p:nvSpPr>
        <p:spPr>
          <a:xfrm>
            <a:off x="533400" y="2343150"/>
            <a:ext cx="5032147" cy="646331"/>
          </a:xfrm>
          <a:prstGeom prst="rect">
            <a:avLst/>
          </a:prstGeom>
          <a:noFill/>
        </p:spPr>
        <p:txBody>
          <a:bodyPr wrap="none" rtlCol="0">
            <a:spAutoFit/>
          </a:bodyPr>
          <a:lstStyle/>
          <a:p>
            <a:r>
              <a:rPr lang="en-US" sz="1800" b="1" i="1" u="sng" dirty="0" smtClean="0">
                <a:solidFill>
                  <a:srgbClr val="0070C0"/>
                </a:solidFill>
              </a:rPr>
              <a:t>Users will get the full documentation related</a:t>
            </a:r>
          </a:p>
          <a:p>
            <a:r>
              <a:rPr lang="en-US" sz="1800" b="1" i="1" u="sng" dirty="0" smtClean="0">
                <a:solidFill>
                  <a:srgbClr val="0070C0"/>
                </a:solidFill>
              </a:rPr>
              <a:t> to the games on the site only.</a:t>
            </a:r>
            <a:endParaRPr lang="en-US" sz="1800" b="1" i="1" u="sng" dirty="0">
              <a:solidFill>
                <a:srgbClr val="0070C0"/>
              </a:solidFill>
            </a:endParaRPr>
          </a:p>
        </p:txBody>
      </p:sp>
      <p:sp>
        <p:nvSpPr>
          <p:cNvPr id="7" name="TextBox 6"/>
          <p:cNvSpPr txBox="1"/>
          <p:nvPr/>
        </p:nvSpPr>
        <p:spPr>
          <a:xfrm>
            <a:off x="381000" y="3019842"/>
            <a:ext cx="5638800" cy="2123658"/>
          </a:xfrm>
          <a:prstGeom prst="rect">
            <a:avLst/>
          </a:prstGeom>
          <a:noFill/>
        </p:spPr>
        <p:txBody>
          <a:bodyPr wrap="square" rtlCol="0">
            <a:spAutoFit/>
          </a:bodyPr>
          <a:lstStyle/>
          <a:p>
            <a:r>
              <a:rPr lang="en-US" sz="2000" b="1" dirty="0" smtClean="0">
                <a:solidFill>
                  <a:srgbClr val="FFFF00"/>
                </a:solidFill>
              </a:rPr>
              <a:t>EXPECTED RESULT/CUSTOMER BENEFIT:</a:t>
            </a:r>
          </a:p>
          <a:p>
            <a:pPr>
              <a:buFont typeface="Wingdings" pitchFamily="2" charset="2"/>
              <a:buChar char="Ø"/>
            </a:pPr>
            <a:r>
              <a:rPr lang="en-US" b="1" dirty="0" smtClean="0">
                <a:solidFill>
                  <a:srgbClr val="92D050"/>
                </a:solidFill>
              </a:rPr>
              <a:t>The platform provide every feature that will attract any type of gamer ,programmer or any one else.</a:t>
            </a:r>
          </a:p>
          <a:p>
            <a:pPr>
              <a:buFont typeface="Wingdings" pitchFamily="2" charset="2"/>
              <a:buChar char="Ø"/>
            </a:pPr>
            <a:r>
              <a:rPr lang="en-US" b="1" dirty="0" smtClean="0">
                <a:solidFill>
                  <a:srgbClr val="92D050"/>
                </a:solidFill>
              </a:rPr>
              <a:t>It just like the HACK THE BOX but different as it will for GAMING and TESTING.</a:t>
            </a:r>
          </a:p>
          <a:p>
            <a:pPr>
              <a:buFont typeface="Wingdings" pitchFamily="2" charset="2"/>
              <a:buChar char="Ø"/>
            </a:pPr>
            <a:r>
              <a:rPr lang="en-US" b="1" dirty="0" smtClean="0">
                <a:solidFill>
                  <a:srgbClr val="92D050"/>
                </a:solidFill>
              </a:rPr>
              <a:t>The benefit for customer is that they can enhance their skill of programming related things and thinking skills.</a:t>
            </a:r>
          </a:p>
          <a:p>
            <a:pPr>
              <a:buFont typeface="Wingdings" pitchFamily="2" charset="2"/>
              <a:buChar char="Ø"/>
            </a:pPr>
            <a:r>
              <a:rPr lang="en-US" b="1" dirty="0" smtClean="0">
                <a:solidFill>
                  <a:srgbClr val="92D050"/>
                </a:solidFill>
              </a:rPr>
              <a:t>They will get to know the a advanced real experience while playing the game as they are do the things in real. </a:t>
            </a:r>
            <a:endParaRPr lang="en-US" b="1" dirty="0">
              <a:solidFill>
                <a:srgbClr val="92D050"/>
              </a:solidFill>
            </a:endParaRPr>
          </a:p>
        </p:txBody>
      </p:sp>
      <p:sp>
        <p:nvSpPr>
          <p:cNvPr id="8" name="TextBox 7"/>
          <p:cNvSpPr txBox="1"/>
          <p:nvPr/>
        </p:nvSpPr>
        <p:spPr>
          <a:xfrm>
            <a:off x="6019800" y="742950"/>
            <a:ext cx="2700237" cy="2708434"/>
          </a:xfrm>
          <a:prstGeom prst="rect">
            <a:avLst/>
          </a:prstGeom>
          <a:noFill/>
        </p:spPr>
        <p:txBody>
          <a:bodyPr wrap="square" rtlCol="0">
            <a:spAutoFit/>
          </a:bodyPr>
          <a:lstStyle/>
          <a:p>
            <a:r>
              <a:rPr lang="en-US" sz="1600" b="1" dirty="0" smtClean="0">
                <a:solidFill>
                  <a:srgbClr val="0070C0"/>
                </a:solidFill>
              </a:rPr>
              <a:t>TECHNOLOGY STACK:</a:t>
            </a:r>
          </a:p>
          <a:p>
            <a:pPr>
              <a:buFont typeface="Wingdings" pitchFamily="2" charset="2"/>
              <a:buChar char="§"/>
            </a:pPr>
            <a:r>
              <a:rPr lang="en-US" dirty="0" smtClean="0">
                <a:solidFill>
                  <a:schemeClr val="accent4">
                    <a:lumMod val="50000"/>
                  </a:schemeClr>
                </a:solidFill>
              </a:rPr>
              <a:t>Programming languages like java ,c++,etc.</a:t>
            </a:r>
          </a:p>
          <a:p>
            <a:pPr>
              <a:buFont typeface="Wingdings" pitchFamily="2" charset="2"/>
              <a:buChar char="§"/>
            </a:pPr>
            <a:r>
              <a:rPr lang="en-US" dirty="0" smtClean="0">
                <a:solidFill>
                  <a:schemeClr val="accent4">
                    <a:lumMod val="50000"/>
                  </a:schemeClr>
                </a:solidFill>
              </a:rPr>
              <a:t>Game engines</a:t>
            </a:r>
          </a:p>
          <a:p>
            <a:pPr>
              <a:buFont typeface="Wingdings" pitchFamily="2" charset="2"/>
              <a:buChar char="§"/>
            </a:pPr>
            <a:r>
              <a:rPr lang="en-US" dirty="0" smtClean="0">
                <a:solidFill>
                  <a:schemeClr val="accent4">
                    <a:lumMod val="50000"/>
                  </a:schemeClr>
                </a:solidFill>
              </a:rPr>
              <a:t>Different UI platforms</a:t>
            </a:r>
          </a:p>
          <a:p>
            <a:pPr>
              <a:buFont typeface="Wingdings" pitchFamily="2" charset="2"/>
              <a:buChar char="§"/>
            </a:pPr>
            <a:r>
              <a:rPr lang="en-US" dirty="0" smtClean="0">
                <a:solidFill>
                  <a:schemeClr val="accent4">
                    <a:lumMod val="50000"/>
                  </a:schemeClr>
                </a:solidFill>
              </a:rPr>
              <a:t>Blockchain technology for platform</a:t>
            </a:r>
          </a:p>
          <a:p>
            <a:endParaRPr lang="en-US" dirty="0" smtClean="0">
              <a:solidFill>
                <a:schemeClr val="accent4">
                  <a:lumMod val="50000"/>
                </a:schemeClr>
              </a:solidFill>
            </a:endParaRPr>
          </a:p>
          <a:p>
            <a:r>
              <a:rPr lang="en-US" dirty="0" smtClean="0">
                <a:solidFill>
                  <a:schemeClr val="accent4">
                    <a:lumMod val="50000"/>
                  </a:schemeClr>
                </a:solidFill>
              </a:rPr>
              <a:t>More technologies according to the use cases.</a:t>
            </a:r>
            <a:r>
              <a:rPr lang="en-US" b="1" dirty="0" smtClean="0">
                <a:solidFill>
                  <a:srgbClr val="0070C0"/>
                </a:solidFill>
              </a:rPr>
              <a:t>.</a:t>
            </a:r>
          </a:p>
          <a:p>
            <a:pPr>
              <a:buFont typeface="Wingdings" pitchFamily="2" charset="2"/>
              <a:buChar char="§"/>
            </a:pPr>
            <a:endParaRPr lang="en-US" b="1" dirty="0" smtClean="0">
              <a:solidFill>
                <a:srgbClr val="0070C0"/>
              </a:solidFill>
            </a:endParaRPr>
          </a:p>
          <a:p>
            <a:pPr>
              <a:buFont typeface="Wingdings" pitchFamily="2" charset="2"/>
              <a:buChar char="§"/>
            </a:pPr>
            <a:endParaRPr lang="en-US" b="1" dirty="0">
              <a:solidFill>
                <a:srgbClr val="0070C0"/>
              </a:solidFill>
            </a:endParaRPr>
          </a:p>
        </p:txBody>
      </p:sp>
      <p:pic>
        <p:nvPicPr>
          <p:cNvPr id="3075" name="Picture 3" descr="C:\Users\hp\Desktop\main-qimg-56c0c2c57e6c94378765f66a0fc6c608.png"/>
          <p:cNvPicPr>
            <a:picLocks noChangeAspect="1" noChangeArrowheads="1"/>
          </p:cNvPicPr>
          <p:nvPr/>
        </p:nvPicPr>
        <p:blipFill>
          <a:blip r:embed="rId3"/>
          <a:srcRect/>
          <a:stretch>
            <a:fillRect/>
          </a:stretch>
        </p:blipFill>
        <p:spPr bwMode="auto">
          <a:xfrm>
            <a:off x="6127553" y="3181350"/>
            <a:ext cx="3016447" cy="1538288"/>
          </a:xfrm>
          <a:prstGeom prst="rect">
            <a:avLst/>
          </a:prstGeom>
          <a:ln>
            <a:noFill/>
          </a:ln>
          <a:effectLst>
            <a:softEdge rad="112500"/>
          </a:effectLst>
        </p:spPr>
      </p:pic>
    </p:spTree>
  </p:cSld>
  <p:clrMapOvr>
    <a:masterClrMapping/>
  </p:clrMapOvr>
</p:sld>
</file>

<file path=ppt/theme/theme1.xml><?xml version="1.0" encoding="utf-8"?>
<a:theme xmlns:a="http://schemas.openxmlformats.org/drawingml/2006/main" name="Dardanius template">
  <a:themeElements>
    <a:clrScheme name="Custom 347">
      <a:dk1>
        <a:srgbClr val="FFFFFF"/>
      </a:dk1>
      <a:lt1>
        <a:srgbClr val="1D0216"/>
      </a:lt1>
      <a:dk2>
        <a:srgbClr val="A58CA2"/>
      </a:dk2>
      <a:lt2>
        <a:srgbClr val="5C2C4F"/>
      </a:lt2>
      <a:accent1>
        <a:srgbClr val="B64B7F"/>
      </a:accent1>
      <a:accent2>
        <a:srgbClr val="881882"/>
      </a:accent2>
      <a:accent3>
        <a:srgbClr val="705FA0"/>
      </a:accent3>
      <a:accent4>
        <a:srgbClr val="E6AE39"/>
      </a:accent4>
      <a:accent5>
        <a:srgbClr val="591341"/>
      </a:accent5>
      <a:accent6>
        <a:srgbClr val="1D0216"/>
      </a:accent6>
      <a:hlink>
        <a:srgbClr val="F8BEF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468</Words>
  <PresentationFormat>On-screen Show (16:9)</PresentationFormat>
  <Paragraphs>66</Paragraphs>
  <Slides>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Algerian</vt:lpstr>
      <vt:lpstr>Bebas Neue</vt:lpstr>
      <vt:lpstr>Bahnschrift SemiBold SemiConden</vt:lpstr>
      <vt:lpstr>Saira SemiCondensed Light</vt:lpstr>
      <vt:lpstr>Saira Semi Condensed</vt:lpstr>
      <vt:lpstr>Wingdings</vt:lpstr>
      <vt:lpstr>Dardanius template</vt:lpstr>
      <vt:lpstr>CODE-INNOVATION SERIES an initiative by GITHUB  presented by team INFINITY⚡  THE FUTURE OF GAME DEVELOPMENT FOR  PROGRAMMERS /HACKERS  Team Members:-                                  1.Nikhil Goyal             id: goyalnikhil743@gmail.com </vt:lpstr>
      <vt:lpstr>Realistic problems</vt:lpstr>
      <vt:lpstr>Intended  customer/target  segment  1.on an average 40 % of India's students related to  the cs field and at least 35% are belongs to non-it fields but work in it sectors. 2.these are the public segments those demands these type of games. 3.it can easily hit the target segment not in India but in other countries too. </vt:lpstr>
      <vt:lpstr>Solution/idea</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Jatayu an initiative by virtusa   presented by team INFINITY  THE FUTURE OF AUTOMATION IN GAME DEVELOPMENT FOR PROGRAMMERS /HACKERS                      Team Members:- 1.Nikhil Goyal             id:goyalnikhil743@gmail.com 2.Shobhit Rajawat     id:rajawatshobhit4@gmail.com 3.Madhavam Saxena id:madhavamsaxena14@gmail.com  4.Abhuday Sharma</dc:title>
  <dc:creator>Harsh Goyal</dc:creator>
  <cp:lastModifiedBy>hp</cp:lastModifiedBy>
  <cp:revision>16</cp:revision>
  <dcterms:modified xsi:type="dcterms:W3CDTF">2020-12-19T06:28:33Z</dcterms:modified>
</cp:coreProperties>
</file>