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5B431E-98E6-4BB5-81CE-261DFFC4CBE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1FDF43-B8D1-47D1-9651-19461A36CE3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Penser Architecture</a:t>
            </a:r>
          </a:p>
          <a:p>
            <a:r>
              <a:rPr lang="fr-FR" dirty="0" smtClean="0"/>
              <a:t>CBSE Component Base Software </a:t>
            </a:r>
            <a:r>
              <a:rPr lang="fr-FR" dirty="0" err="1" smtClean="0"/>
              <a:t>Engeneering</a:t>
            </a:r>
            <a:endParaRPr lang="fr-FR" dirty="0" smtClean="0"/>
          </a:p>
          <a:p>
            <a:r>
              <a:rPr lang="fr-FR" dirty="0" smtClean="0"/>
              <a:t>Les EJBS</a:t>
            </a:r>
          </a:p>
          <a:p>
            <a:r>
              <a:rPr lang="fr-FR" dirty="0" smtClean="0"/>
              <a:t>Les Web Services SOAP</a:t>
            </a:r>
          </a:p>
          <a:p>
            <a:r>
              <a:rPr lang="fr-FR" dirty="0" smtClean="0"/>
              <a:t>Les Web Services 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MicroServices</a:t>
            </a:r>
            <a:endParaRPr lang="fr-FR" dirty="0" smtClean="0"/>
          </a:p>
          <a:p>
            <a:r>
              <a:rPr lang="fr-FR" dirty="0" smtClean="0"/>
              <a:t>Command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Segregation</a:t>
            </a:r>
            <a:endParaRPr lang="fr-FR" dirty="0" smtClean="0"/>
          </a:p>
          <a:p>
            <a:r>
              <a:rPr lang="fr-FR" dirty="0" smtClean="0"/>
              <a:t>Event </a:t>
            </a:r>
            <a:r>
              <a:rPr lang="fr-FR" dirty="0" err="1" smtClean="0"/>
              <a:t>Based</a:t>
            </a:r>
            <a:r>
              <a:rPr lang="fr-FR" dirty="0" smtClean="0"/>
              <a:t> Architecture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D35832D73BC740A52118DA59689425" ma:contentTypeVersion="0" ma:contentTypeDescription="Crée un document." ma:contentTypeScope="" ma:versionID="b559a1207294fd12a072a15c11ca09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3d6ca9f312fcd1c0ab10337cdbdb72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5B2083-F489-4DAF-A778-55D25D743134}"/>
</file>

<file path=customXml/itemProps2.xml><?xml version="1.0" encoding="utf-8"?>
<ds:datastoreItem xmlns:ds="http://schemas.openxmlformats.org/officeDocument/2006/customXml" ds:itemID="{E01C2C26-F6AC-486D-B22E-C6F7F13823C9}"/>
</file>

<file path=customXml/itemProps3.xml><?xml version="1.0" encoding="utf-8"?>
<ds:datastoreItem xmlns:ds="http://schemas.openxmlformats.org/officeDocument/2006/customXml" ds:itemID="{E961D494-97BE-479D-A854-6A53D6F43559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4331</TotalTime>
  <Words>27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Médian</vt:lpstr>
      <vt:lpstr>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USER</dc:creator>
  <cp:lastModifiedBy>USER</cp:lastModifiedBy>
  <cp:revision>3</cp:revision>
  <dcterms:created xsi:type="dcterms:W3CDTF">2020-10-19T12:41:17Z</dcterms:created>
  <dcterms:modified xsi:type="dcterms:W3CDTF">2020-10-22T12:53:05Z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0x010100FDD35832D73BC740A52118DA59689425</vt:lpwstr>
  </property>
</Properties>
</file>