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422" r:id="rId2"/>
    <p:sldId id="423" r:id="rId3"/>
    <p:sldId id="424" r:id="rId4"/>
    <p:sldId id="425" r:id="rId5"/>
    <p:sldId id="426" r:id="rId6"/>
    <p:sldId id="427" r:id="rId7"/>
    <p:sldId id="429" r:id="rId8"/>
    <p:sldId id="42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259E29B8-69B3-4461-B37F-0DBB9DC047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C7E9E7-7333-4EF5-9FC3-4CEF923EA801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D2A95714-9F6E-48DD-9ED6-94BDDECF0F49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9598F92-4036-449A-A381-281AC133F93A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A04830E-5424-4362-9CD6-60CBCC39C20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Ruler">
            <a:extLst>
              <a:ext uri="{FF2B5EF4-FFF2-40B4-BE49-F238E27FC236}">
                <a16:creationId xmlns:a16="http://schemas.microsoft.com/office/drawing/2014/main" id="{DBE24C15-4489-4BF7-A20E-4FEB0A1A6671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DB098C-E5AE-4364-A913-1C8D462BF9B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A6D359-A1D3-413C-8281-5A2E7EEE320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7D9A44-D64C-4D5A-B183-958220A4996C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4F8A2C-8776-4D1A-93D7-4590C0622121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1CB2CF-6B6F-48D5-8365-33EC34BA80A0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458D058-1610-4C89-9349-E009140E28F5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743F61-B1FA-44F3-81EC-3FF4A1864B3B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A99D48-7BDC-4896-BBA2-67770AABD231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3F7266-53C6-4879-8513-A4486B8FC303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465021D-7CFB-4445-8798-684D88150AE5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2AFDE6-7C63-49EA-B242-2927A8B9902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52C539-DDC5-412A-AD14-69BA4ED96AF5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6D93BA2-F008-40E1-825E-6CF327EC92DA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D2E7C4B-6367-42C3-B536-906DE4FD552D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A78576E-5C4A-48E5-B281-76308E82DB77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B39927-09E1-467A-8149-FE7A19A30F66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32B564-C1C7-4C1A-8066-81D90765D42D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267B10-9154-4C28-9140-3AF5C2021E44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90F9B9-A40C-41F9-B489-C1D87E71C101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peaker Name">
            <a:extLst>
              <a:ext uri="{FF2B5EF4-FFF2-40B4-BE49-F238E27FC236}">
                <a16:creationId xmlns:a16="http://schemas.microsoft.com/office/drawing/2014/main" id="{88104DA9-6CD2-4C4F-A6AE-C5D0CD6E0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Name</a:t>
            </a:r>
          </a:p>
        </p:txBody>
      </p:sp>
      <p:sp>
        <p:nvSpPr>
          <p:cNvPr id="37" name="Text Placeholder 128">
            <a:extLst>
              <a:ext uri="{FF2B5EF4-FFF2-40B4-BE49-F238E27FC236}">
                <a16:creationId xmlns:a16="http://schemas.microsoft.com/office/drawing/2014/main" id="{69D5EB8D-3B85-4059-8F34-4BFB6D0DE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 dirty="0"/>
              <a:t>YYYY.MM.DD</a:t>
            </a:r>
          </a:p>
        </p:txBody>
      </p:sp>
      <p:sp>
        <p:nvSpPr>
          <p:cNvPr id="38" name="Speaker Title">
            <a:extLst>
              <a:ext uri="{FF2B5EF4-FFF2-40B4-BE49-F238E27FC236}">
                <a16:creationId xmlns:a16="http://schemas.microsoft.com/office/drawing/2014/main" id="{0D9078F8-E937-4EF3-AC9B-A84856FA9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Title / Company Name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7A92962A-B660-43F3-9C7C-C1CD756ED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1456875"/>
            <a:ext cx="9372600" cy="1336928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 dirty="0"/>
              <a:t>Title Slide Layout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49378-BFD9-43A8-8DB2-52BE426047C8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1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4A056E-0A81-49A4-A1E8-EC8E2D83F6A9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0" y="447"/>
            <a:ext cx="12192000" cy="6857107"/>
          </a:xfrm>
          <a:solidFill>
            <a:schemeClr val="bg1">
              <a:lumMod val="85000"/>
            </a:schemeClr>
          </a:solidFill>
        </p:spPr>
        <p:txBody>
          <a:bodyPr bIns="640080" anchor="ctr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below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04419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F06E54C9-A448-4577-8FFC-86B9235556E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49261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750D041D-3D23-45A0-B825-F6942FB33899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49261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A34408D2-7305-44BD-88E2-4782253029F6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49261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E057395-5D60-4151-A3F4-BD3C26F517E0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2724005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82EC2578-E69B-48E7-9A0D-509C4DCB31EA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2724005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7D0D4746-2A3C-4008-AE56-9C971679424A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2724005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4FCA5D73-8894-4E23-A184-A54E0EC5A0EE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499874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6ACBD5C3-DCFC-4051-9545-03D3162522D6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99874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A66F51C-4B75-45D7-A374-BEBFC16F4525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99874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892A4E8F-9D23-4A3B-9CF3-6E98766A0FC3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7273493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C4C030-205C-4BEE-910F-AE86E4049451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7273493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FC23546C-CAC0-4FD6-8C62-1F4F217EC83D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7273493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084AFB79-D26E-4F3D-8A40-6D479CF90DB0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954823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97A7121-A588-46B7-AF5B-FDF684B00905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954823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89C5946B-4047-4FB3-AC49-D0F9A0F37808}"/>
              </a:ext>
            </a:extLst>
          </p:cNvPr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954823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C077E-289F-4AAE-B3F6-9B318C828A23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F685A-9886-45FB-8B04-AB8597A67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Photo Mosaic Layout</a:t>
            </a:r>
          </a:p>
        </p:txBody>
      </p:sp>
    </p:spTree>
    <p:extLst>
      <p:ext uri="{BB962C8B-B14F-4D97-AF65-F5344CB8AC3E}">
        <p14:creationId xmlns:p14="http://schemas.microsoft.com/office/powerpoint/2010/main" val="865373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CE3183E7-4A32-4F91-8AF8-C43C846072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6819" y="5140292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6819" y="4734027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2" name="Quote">
            <a:extLst>
              <a:ext uri="{FF2B5EF4-FFF2-40B4-BE49-F238E27FC236}">
                <a16:creationId xmlns:a16="http://schemas.microsoft.com/office/drawing/2014/main" id="{86824591-1B5F-489A-9593-4CEFC4B3E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6819" y="1454532"/>
            <a:ext cx="8636427" cy="327949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91440" rIns="182880" bIns="91440" rtlCol="0" anchor="t">
            <a:no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Quote layout.</a:t>
            </a:r>
          </a:p>
        </p:txBody>
      </p:sp>
      <p:grpSp>
        <p:nvGrpSpPr>
          <p:cNvPr id="22" name="Quote_Box">
            <a:extLst>
              <a:ext uri="{FF2B5EF4-FFF2-40B4-BE49-F238E27FC236}">
                <a16:creationId xmlns:a16="http://schemas.microsoft.com/office/drawing/2014/main" id="{16644DA2-FD5C-4132-871A-2F4CC3B9C32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850" y="1454532"/>
            <a:ext cx="648005" cy="648005"/>
            <a:chOff x="1127850" y="1457847"/>
            <a:chExt cx="648005" cy="648005"/>
          </a:xfrm>
        </p:grpSpPr>
        <p:sp>
          <p:nvSpPr>
            <p:cNvPr id="23" name="Quote_Box">
              <a:extLst>
                <a:ext uri="{FF2B5EF4-FFF2-40B4-BE49-F238E27FC236}">
                  <a16:creationId xmlns:a16="http://schemas.microsoft.com/office/drawing/2014/main" id="{F8742923-446F-4F3E-A318-7D750E032EAE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4" name="Icon">
              <a:extLst>
                <a:ext uri="{FF2B5EF4-FFF2-40B4-BE49-F238E27FC236}">
                  <a16:creationId xmlns:a16="http://schemas.microsoft.com/office/drawing/2014/main" id="{64D02E25-A2AE-488C-8479-BFF4596F0CD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B22BC-764C-491D-888B-64DE8D2F75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3BF195AF-9651-4702-B588-B7C0FCFE2DB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7" name="Logo">
            <a:extLst>
              <a:ext uri="{FF2B5EF4-FFF2-40B4-BE49-F238E27FC236}">
                <a16:creationId xmlns:a16="http://schemas.microsoft.com/office/drawing/2014/main" id="{D793CBCB-9D3E-4FB2-9244-94F5FE9EB03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CA6D27F-C163-4B78-8C9F-63F81E7A86B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2CF469B8-42CE-43E7-A089-ED56DA2D857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616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0038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038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00383" y="1630264"/>
            <a:ext cx="507306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Two quote layout.</a:t>
            </a:r>
          </a:p>
        </p:txBody>
      </p:sp>
      <p:grpSp>
        <p:nvGrpSpPr>
          <p:cNvPr id="106" name="Quote_Box">
            <a:extLst>
              <a:ext uri="{FF2B5EF4-FFF2-40B4-BE49-F238E27FC236}">
                <a16:creationId xmlns:a16="http://schemas.microsoft.com/office/drawing/2014/main" id="{ABCF5F15-1C99-4B5F-A62C-06821A1D013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300383" y="1115459"/>
            <a:ext cx="509542" cy="509542"/>
            <a:chOff x="1127850" y="1457847"/>
            <a:chExt cx="648005" cy="648005"/>
          </a:xfrm>
        </p:grpSpPr>
        <p:sp>
          <p:nvSpPr>
            <p:cNvPr id="107" name="Quote_Box">
              <a:extLst>
                <a:ext uri="{FF2B5EF4-FFF2-40B4-BE49-F238E27FC236}">
                  <a16:creationId xmlns:a16="http://schemas.microsoft.com/office/drawing/2014/main" id="{BBFBCDF7-264A-4503-9A4A-3935E8AFA29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8" name="Icon">
              <a:extLst>
                <a:ext uri="{FF2B5EF4-FFF2-40B4-BE49-F238E27FC236}">
                  <a16:creationId xmlns:a16="http://schemas.microsoft.com/office/drawing/2014/main" id="{D21F579F-48BF-483D-8137-FE8CA23EA9A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111" y="1630264"/>
            <a:ext cx="506985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Two quote layout.</a:t>
            </a:r>
          </a:p>
        </p:txBody>
      </p:sp>
      <p:grpSp>
        <p:nvGrpSpPr>
          <p:cNvPr id="7" name="Quote_Box">
            <a:extLst>
              <a:ext uri="{FF2B5EF4-FFF2-40B4-BE49-F238E27FC236}">
                <a16:creationId xmlns:a16="http://schemas.microsoft.com/office/drawing/2014/main" id="{9668343F-8517-4F28-87DB-A2A07E8FB7E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7112" y="1115459"/>
            <a:ext cx="509542" cy="509542"/>
            <a:chOff x="1127850" y="1457847"/>
            <a:chExt cx="648005" cy="648005"/>
          </a:xfrm>
        </p:grpSpPr>
        <p:sp>
          <p:nvSpPr>
            <p:cNvPr id="36" name="Quote_Box">
              <a:extLst>
                <a:ext uri="{FF2B5EF4-FFF2-40B4-BE49-F238E27FC236}">
                  <a16:creationId xmlns:a16="http://schemas.microsoft.com/office/drawing/2014/main" id="{42E56F5C-3AEB-4DE3-8888-7B24F0EA495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Icon">
              <a:extLst>
                <a:ext uri="{FF2B5EF4-FFF2-40B4-BE49-F238E27FC236}">
                  <a16:creationId xmlns:a16="http://schemas.microsoft.com/office/drawing/2014/main" id="{3DF19E5B-CFF4-45C8-B61A-F63CA122FB99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EF5EE-3B70-4DA9-9CA4-B61782592FB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FC713103-2866-494C-A53B-1AB3D87EEA7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" name="Logo">
            <a:extLst>
              <a:ext uri="{FF2B5EF4-FFF2-40B4-BE49-F238E27FC236}">
                <a16:creationId xmlns:a16="http://schemas.microsoft.com/office/drawing/2014/main" id="{CB047E31-151D-47D0-80D7-E717E2B69221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EA3A2DC-1140-4EDC-B868-8D42AE958DD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821CE29-24BB-4400-BA45-0223522B7F77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652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110" name="Affiliation">
            <a:extLst>
              <a:ext uri="{FF2B5EF4-FFF2-40B4-BE49-F238E27FC236}">
                <a16:creationId xmlns:a16="http://schemas.microsoft.com/office/drawing/2014/main" id="{03391EED-1D97-47E6-8177-6C95A24711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784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11" name="Name">
            <a:extLst>
              <a:ext uri="{FF2B5EF4-FFF2-40B4-BE49-F238E27FC236}">
                <a16:creationId xmlns:a16="http://schemas.microsoft.com/office/drawing/2014/main" id="{F8ADE435-12F0-4A39-B8D8-C041290A99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784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15" name="Text Placeholder 9">
            <a:extLst>
              <a:ext uri="{FF2B5EF4-FFF2-40B4-BE49-F238E27FC236}">
                <a16:creationId xmlns:a16="http://schemas.microsoft.com/office/drawing/2014/main" id="{F508999A-BE23-41E9-BBE2-1DC9042691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784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113" name="Quote_Box">
            <a:extLst>
              <a:ext uri="{FF2B5EF4-FFF2-40B4-BE49-F238E27FC236}">
                <a16:creationId xmlns:a16="http://schemas.microsoft.com/office/drawing/2014/main" id="{63E5C30B-475D-4271-B492-051282960614}"/>
              </a:ext>
            </a:extLst>
          </p:cNvPr>
          <p:cNvSpPr/>
          <p:nvPr userDrawn="1"/>
        </p:nvSpPr>
        <p:spPr>
          <a:xfrm>
            <a:off x="8127844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" name="Icon">
            <a:extLst>
              <a:ext uri="{FF2B5EF4-FFF2-40B4-BE49-F238E27FC236}">
                <a16:creationId xmlns:a16="http://schemas.microsoft.com/office/drawing/2014/main" id="{6207C573-4A51-45AB-8A2D-1B0EC0E0CF7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263899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472940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4472940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472940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107" name="Quote_Box">
            <a:extLst>
              <a:ext uri="{FF2B5EF4-FFF2-40B4-BE49-F238E27FC236}">
                <a16:creationId xmlns:a16="http://schemas.microsoft.com/office/drawing/2014/main" id="{BBFBCDF7-264A-4503-9A4A-3935E8AFA293}"/>
              </a:ext>
            </a:extLst>
          </p:cNvPr>
          <p:cNvSpPr/>
          <p:nvPr userDrawn="1"/>
        </p:nvSpPr>
        <p:spPr>
          <a:xfrm>
            <a:off x="4471995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" name="Icon">
            <a:extLst>
              <a:ext uri="{FF2B5EF4-FFF2-40B4-BE49-F238E27FC236}">
                <a16:creationId xmlns:a16="http://schemas.microsoft.com/office/drawing/2014/main" id="{D21F579F-48BF-483D-8137-FE8CA23EA9A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08050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1711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36" name="Quote_Box">
            <a:extLst>
              <a:ext uri="{FF2B5EF4-FFF2-40B4-BE49-F238E27FC236}">
                <a16:creationId xmlns:a16="http://schemas.microsoft.com/office/drawing/2014/main" id="{42E56F5C-3AEB-4DE3-8888-7B24F0EA4953}"/>
              </a:ext>
            </a:extLst>
          </p:cNvPr>
          <p:cNvSpPr/>
          <p:nvPr userDrawn="1"/>
        </p:nvSpPr>
        <p:spPr>
          <a:xfrm>
            <a:off x="817112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Icon">
            <a:extLst>
              <a:ext uri="{FF2B5EF4-FFF2-40B4-BE49-F238E27FC236}">
                <a16:creationId xmlns:a16="http://schemas.microsoft.com/office/drawing/2014/main" id="{3DF19E5B-CFF4-45C8-B61A-F63CA122FB9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53167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09D31E-8183-451E-99A7-97F7D20575CB}"/>
              </a:ext>
            </a:extLst>
          </p:cNvPr>
          <p:cNvSpPr>
            <a:spLocks noGrp="1"/>
          </p:cNvSpPr>
          <p:nvPr userDrawn="1">
            <p:ph type="ftr" sz="quarter" idx="27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64FA7F3B-629E-4994-9D8D-543F3F50EDA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8D803CD8-0215-4AF5-8112-85A0C960BE0A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FE609AA-87CA-4AAA-86B8-3A5F58ED1C2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A9110DB-3204-4593-B863-F03340BAE92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069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ure">
            <a:extLst>
              <a:ext uri="{FF2B5EF4-FFF2-40B4-BE49-F238E27FC236}">
                <a16:creationId xmlns:a16="http://schemas.microsoft.com/office/drawing/2014/main" id="{1E4985FC-C4A1-4C4E-9D8B-E1EF235D55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54FD730-BB81-4C20-B6E9-3E0B048CAC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1463040"/>
            <a:ext cx="11292840" cy="3785616"/>
          </a:xfrm>
        </p:spPr>
        <p:txBody>
          <a:bodyPr anchor="ctr"/>
          <a:lstStyle>
            <a:lvl1pPr algn="ctr">
              <a:lnSpc>
                <a:spcPct val="90000"/>
              </a:lnSpc>
              <a:def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Large statement layout.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D9AE906-1DB3-4285-A68A-0F8B8AC97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E814A0-99D6-40C5-A745-5C658684C0F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" name="Logo">
            <a:extLst>
              <a:ext uri="{FF2B5EF4-FFF2-40B4-BE49-F238E27FC236}">
                <a16:creationId xmlns:a16="http://schemas.microsoft.com/office/drawing/2014/main" id="{CBA27C52-51B0-46E5-A354-FDA0C0E69C9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AE504F3-CE1B-4FFA-90CB-0DB30ADE04C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7EEFBCB-3E60-4B8E-989D-3A4D50513D2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42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D815A8-0624-4A10-B1F3-C19B0E2331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6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No Tex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F06F61-6DD2-446B-987D-B384047C087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5" name="Logo">
            <a:extLst>
              <a:ext uri="{FF2B5EF4-FFF2-40B4-BE49-F238E27FC236}">
                <a16:creationId xmlns:a16="http://schemas.microsoft.com/office/drawing/2014/main" id="{56CEE073-8BD3-492B-BD4A-547A71C58B3A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C4CFB3E-CC68-4065-BA51-35CB29381FC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80F4F0DF-D1F7-485E-8B01-94A5F0B04E4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FB5C1-1733-49B1-83F7-48444CAFE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82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F2D524AB-E282-4686-B58B-641438DC9B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D298B8-A731-40B0-A82D-73E38F5E3C48}"/>
              </a:ext>
            </a:extLst>
          </p:cNvPr>
          <p:cNvSpPr/>
          <p:nvPr userDrawn="1"/>
        </p:nvSpPr>
        <p:spPr>
          <a:xfrm>
            <a:off x="2990868" y="1895475"/>
            <a:ext cx="6496032" cy="2883030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077A18B9-3018-42E0-8877-4E494677B9EC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757744" y="2807676"/>
            <a:ext cx="4676512" cy="1097280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6A3BF12-9A81-464B-8E0D-17C715D2D57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C73C4CA-E0CE-41EC-A841-98AAB5DA855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5216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ID">
            <a:extLst>
              <a:ext uri="{FF2B5EF4-FFF2-40B4-BE49-F238E27FC236}">
                <a16:creationId xmlns:a16="http://schemas.microsoft.com/office/drawing/2014/main" id="{B01B4ED1-11E6-4650-B725-EC73B57E4A24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90" name="5-Columns">
              <a:extLst>
                <a:ext uri="{FF2B5EF4-FFF2-40B4-BE49-F238E27FC236}">
                  <a16:creationId xmlns:a16="http://schemas.microsoft.com/office/drawing/2014/main" id="{7FDABA8A-9F63-4CB3-AD6D-E3081FE4A134}"/>
                </a:ext>
              </a:extLst>
            </p:cNvPr>
            <p:cNvGrpSpPr/>
            <p:nvPr userDrawn="1"/>
          </p:nvGrpSpPr>
          <p:grpSpPr>
            <a:xfrm>
              <a:off x="457196" y="6369995"/>
              <a:ext cx="11284638" cy="66775"/>
              <a:chOff x="457196" y="6369995"/>
              <a:chExt cx="11284638" cy="66775"/>
            </a:xfrm>
            <a:solidFill>
              <a:schemeClr val="accent1">
                <a:lumMod val="40000"/>
                <a:lumOff val="60000"/>
                <a:alpha val="35000"/>
              </a:schemeClr>
            </a:solidFill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B8CCE06-2803-4BC4-8F52-8C22514AAC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196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FEE6688-BF23-4A0F-B580-67F2EB80DF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57020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867ECC9-01B8-4FD0-AA00-DB2A4DF6D4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56844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F74219B-904B-4014-A041-38C261EB9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56668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37F15D0-DE02-4884-B44D-921B540070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656491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1" name="Columns">
              <a:extLst>
                <a:ext uri="{FF2B5EF4-FFF2-40B4-BE49-F238E27FC236}">
                  <a16:creationId xmlns:a16="http://schemas.microsoft.com/office/drawing/2014/main" id="{CA147F0F-2720-4D14-BF12-11A0E876C4F5}"/>
                </a:ext>
              </a:extLst>
            </p:cNvPr>
            <p:cNvGrpSpPr/>
            <p:nvPr userDrawn="1"/>
          </p:nvGrpSpPr>
          <p:grpSpPr>
            <a:xfrm>
              <a:off x="450165" y="422030"/>
              <a:ext cx="11291670" cy="5868573"/>
              <a:chOff x="450165" y="422030"/>
              <a:chExt cx="11291670" cy="5868573"/>
            </a:xfrm>
            <a:solidFill>
              <a:schemeClr val="accent1">
                <a:lumMod val="40000"/>
                <a:lumOff val="60000"/>
                <a:alpha val="20000"/>
              </a:schemeClr>
            </a:solidFill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751839D-CEC1-45BE-9708-DAA3CE5F68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01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3028180-FC57-41E2-9874-BD949906CC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0987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428A839-7BAF-4979-A0EE-91F40C11FE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958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E8E5B971-2FFF-495D-904E-1754501FCD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2929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331A14FD-E4E3-44E8-90C4-63354F192C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8900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25AFDC6-95BA-4E36-A7E5-2434D0A29B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871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716465D-EE0D-4453-A606-A83F187D3C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0842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3DC79EC4-363A-4716-8E58-408C7D981B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6813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49FF239A-FB3F-48EE-8991-0EE98B0258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2784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42B26A2-737C-48BF-B21F-47EABB25FB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8755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3076E2C-385C-42BA-8312-8A176F9204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472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B8902CC-F93D-4AE7-A8DC-25DC91A68D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06977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2" name="Half-Columns">
              <a:extLst>
                <a:ext uri="{FF2B5EF4-FFF2-40B4-BE49-F238E27FC236}">
                  <a16:creationId xmlns:a16="http://schemas.microsoft.com/office/drawing/2014/main" id="{204B2196-46C3-43E9-B91C-0070561E93CD}"/>
                </a:ext>
              </a:extLst>
            </p:cNvPr>
            <p:cNvGrpSpPr/>
            <p:nvPr userDrawn="1"/>
          </p:nvGrpSpPr>
          <p:grpSpPr>
            <a:xfrm>
              <a:off x="817594" y="422030"/>
              <a:ext cx="10556812" cy="5868573"/>
              <a:chOff x="817594" y="422030"/>
              <a:chExt cx="10556812" cy="5868573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4C2424A-DAE7-47F5-803E-8B0C3C4C0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5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F10CFA4-C33B-4610-8DB6-2E8EC6F92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730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B84BBF9-CCBD-4D1E-9F11-4BC2A4DEC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701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256665B-0348-4F3E-ACD5-FD9756A20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72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1724F5A-484B-49DE-9661-FAACDAE74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43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69D8861-3D05-4F47-A6E6-629CBE006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614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AF0C905-F3F8-4655-B2FF-297DA836C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85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5C9DF23-3824-4397-B5F3-CA748E254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56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810292C-F27F-4ADA-A818-ED47B4FDC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527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0FA31E9E-A1D6-4A1F-A31B-8155BD763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98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DD4CF6-2B17-408C-B1A2-571FACF84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6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1F99D05-254F-46BB-9DB1-7A8273EE2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4406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Minor-Baselines">
              <a:extLst>
                <a:ext uri="{FF2B5EF4-FFF2-40B4-BE49-F238E27FC236}">
                  <a16:creationId xmlns:a16="http://schemas.microsoft.com/office/drawing/2014/main" id="{98E6344D-0E97-46AD-8557-F3655F4C668A}"/>
                </a:ext>
              </a:extLst>
            </p:cNvPr>
            <p:cNvGrpSpPr/>
            <p:nvPr userDrawn="1"/>
          </p:nvGrpSpPr>
          <p:grpSpPr>
            <a:xfrm>
              <a:off x="0" y="594635"/>
              <a:ext cx="12192000" cy="5523360"/>
              <a:chOff x="0" y="594635"/>
              <a:chExt cx="12192000" cy="55233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3988CC1-B2D8-45F6-99EB-F0C991951B5A}"/>
                  </a:ext>
                </a:extLst>
              </p:cNvPr>
              <p:cNvCxnSpPr/>
              <p:nvPr userDrawn="1"/>
            </p:nvCxnSpPr>
            <p:spPr>
              <a:xfrm flipH="1">
                <a:off x="0" y="12850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DC16D86-ECC2-46A0-98AD-FF37E7984488}"/>
                  </a:ext>
                </a:extLst>
              </p:cNvPr>
              <p:cNvCxnSpPr/>
              <p:nvPr userDrawn="1"/>
            </p:nvCxnSpPr>
            <p:spPr>
              <a:xfrm flipH="1">
                <a:off x="0" y="16302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3384F88-CFC2-485A-85E5-BC9A387E70FA}"/>
                  </a:ext>
                </a:extLst>
              </p:cNvPr>
              <p:cNvCxnSpPr/>
              <p:nvPr userDrawn="1"/>
            </p:nvCxnSpPr>
            <p:spPr>
              <a:xfrm flipH="1">
                <a:off x="0" y="19754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7C0AFBD-D26D-4ADF-A7A4-2C3FA6041EFE}"/>
                  </a:ext>
                </a:extLst>
              </p:cNvPr>
              <p:cNvCxnSpPr/>
              <p:nvPr userDrawn="1"/>
            </p:nvCxnSpPr>
            <p:spPr>
              <a:xfrm flipH="1">
                <a:off x="0" y="23206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B0F5EF3-3B04-4F24-AAF0-42DB116656FA}"/>
                  </a:ext>
                </a:extLst>
              </p:cNvPr>
              <p:cNvCxnSpPr/>
              <p:nvPr userDrawn="1"/>
            </p:nvCxnSpPr>
            <p:spPr>
              <a:xfrm flipH="1">
                <a:off x="0" y="26658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CEB7FB8-D33A-40E7-837C-1FA51F98C0D6}"/>
                  </a:ext>
                </a:extLst>
              </p:cNvPr>
              <p:cNvCxnSpPr/>
              <p:nvPr userDrawn="1"/>
            </p:nvCxnSpPr>
            <p:spPr>
              <a:xfrm flipH="1">
                <a:off x="0" y="301110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25582-EDFD-47F5-ADFD-07688165CA6C}"/>
                  </a:ext>
                </a:extLst>
              </p:cNvPr>
              <p:cNvCxnSpPr/>
              <p:nvPr userDrawn="1"/>
            </p:nvCxnSpPr>
            <p:spPr>
              <a:xfrm flipH="1">
                <a:off x="0" y="335631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8EBB482-69CF-40F9-8E45-C88546A14A6E}"/>
                  </a:ext>
                </a:extLst>
              </p:cNvPr>
              <p:cNvCxnSpPr/>
              <p:nvPr userDrawn="1"/>
            </p:nvCxnSpPr>
            <p:spPr>
              <a:xfrm flipH="1">
                <a:off x="0" y="370152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E2B10BC-DCC9-40B3-82C4-86EB18E49EEC}"/>
                  </a:ext>
                </a:extLst>
              </p:cNvPr>
              <p:cNvCxnSpPr/>
              <p:nvPr userDrawn="1"/>
            </p:nvCxnSpPr>
            <p:spPr>
              <a:xfrm flipH="1">
                <a:off x="0" y="40467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E5809F8-35AA-4D63-B6C8-44DAA8666405}"/>
                  </a:ext>
                </a:extLst>
              </p:cNvPr>
              <p:cNvCxnSpPr/>
              <p:nvPr userDrawn="1"/>
            </p:nvCxnSpPr>
            <p:spPr>
              <a:xfrm flipH="1">
                <a:off x="0" y="43919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46BE4C-4471-46C7-A09E-442332E02E5B}"/>
                  </a:ext>
                </a:extLst>
              </p:cNvPr>
              <p:cNvCxnSpPr/>
              <p:nvPr userDrawn="1"/>
            </p:nvCxnSpPr>
            <p:spPr>
              <a:xfrm flipH="1">
                <a:off x="0" y="47371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2072814-59AF-4554-A7A1-BB6D9C0EED50}"/>
                  </a:ext>
                </a:extLst>
              </p:cNvPr>
              <p:cNvCxnSpPr/>
              <p:nvPr userDrawn="1"/>
            </p:nvCxnSpPr>
            <p:spPr>
              <a:xfrm flipH="1">
                <a:off x="0" y="50823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32D6D8F-072E-4B53-B77E-DC633C5DA123}"/>
                  </a:ext>
                </a:extLst>
              </p:cNvPr>
              <p:cNvCxnSpPr/>
              <p:nvPr userDrawn="1"/>
            </p:nvCxnSpPr>
            <p:spPr>
              <a:xfrm flipH="1">
                <a:off x="0" y="54275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36E0E73-A5E6-4E43-A3EA-1688EAC87F2E}"/>
                  </a:ext>
                </a:extLst>
              </p:cNvPr>
              <p:cNvCxnSpPr/>
              <p:nvPr userDrawn="1"/>
            </p:nvCxnSpPr>
            <p:spPr>
              <a:xfrm flipH="1">
                <a:off x="0" y="57727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64620E0-5F0B-419B-9A61-2736EE017C27}"/>
                  </a:ext>
                </a:extLst>
              </p:cNvPr>
              <p:cNvCxnSpPr/>
              <p:nvPr userDrawn="1"/>
            </p:nvCxnSpPr>
            <p:spPr>
              <a:xfrm flipH="1">
                <a:off x="0" y="9398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600B6D8-8A6B-4BA6-9922-580E6EF2B022}"/>
                  </a:ext>
                </a:extLst>
              </p:cNvPr>
              <p:cNvCxnSpPr/>
              <p:nvPr userDrawn="1"/>
            </p:nvCxnSpPr>
            <p:spPr>
              <a:xfrm flipH="1">
                <a:off x="0" y="5946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79A02F2-15A0-4404-89EA-FD88F74D3901}"/>
                  </a:ext>
                </a:extLst>
              </p:cNvPr>
              <p:cNvCxnSpPr/>
              <p:nvPr userDrawn="1"/>
            </p:nvCxnSpPr>
            <p:spPr>
              <a:xfrm flipH="1">
                <a:off x="0" y="61179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Major-Baselines">
              <a:extLst>
                <a:ext uri="{FF2B5EF4-FFF2-40B4-BE49-F238E27FC236}">
                  <a16:creationId xmlns:a16="http://schemas.microsoft.com/office/drawing/2014/main" id="{6BF42672-DF70-44F3-B7CA-14A6979B434F}"/>
                </a:ext>
              </a:extLst>
            </p:cNvPr>
            <p:cNvGrpSpPr/>
            <p:nvPr userDrawn="1"/>
          </p:nvGrpSpPr>
          <p:grpSpPr>
            <a:xfrm>
              <a:off x="0" y="767240"/>
              <a:ext cx="12192000" cy="5178150"/>
              <a:chOff x="0" y="767240"/>
              <a:chExt cx="12192000" cy="517815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9CF9ECB-458C-47D9-B4BC-21087E05A585}"/>
                  </a:ext>
                </a:extLst>
              </p:cNvPr>
              <p:cNvCxnSpPr/>
              <p:nvPr/>
            </p:nvCxnSpPr>
            <p:spPr>
              <a:xfrm flipH="1">
                <a:off x="0" y="14576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6C496AA-6375-48D7-856A-D734E8E4CC99}"/>
                  </a:ext>
                </a:extLst>
              </p:cNvPr>
              <p:cNvCxnSpPr/>
              <p:nvPr/>
            </p:nvCxnSpPr>
            <p:spPr>
              <a:xfrm flipH="1">
                <a:off x="0" y="18028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EA394B-F758-47C2-8E09-4C30FE4E9810}"/>
                  </a:ext>
                </a:extLst>
              </p:cNvPr>
              <p:cNvCxnSpPr/>
              <p:nvPr/>
            </p:nvCxnSpPr>
            <p:spPr>
              <a:xfrm flipH="1">
                <a:off x="0" y="21480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2C99AEE-DED4-4917-B2D7-796AEC3A484F}"/>
                  </a:ext>
                </a:extLst>
              </p:cNvPr>
              <p:cNvCxnSpPr/>
              <p:nvPr/>
            </p:nvCxnSpPr>
            <p:spPr>
              <a:xfrm flipH="1">
                <a:off x="0" y="24932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C5D77AD-8508-45AD-834F-CE4F2430EA20}"/>
                  </a:ext>
                </a:extLst>
              </p:cNvPr>
              <p:cNvCxnSpPr/>
              <p:nvPr/>
            </p:nvCxnSpPr>
            <p:spPr>
              <a:xfrm flipH="1">
                <a:off x="0" y="283850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4E9F12A-A21A-40D7-AC40-55C2530CAAF2}"/>
                  </a:ext>
                </a:extLst>
              </p:cNvPr>
              <p:cNvCxnSpPr/>
              <p:nvPr/>
            </p:nvCxnSpPr>
            <p:spPr>
              <a:xfrm flipH="1">
                <a:off x="0" y="318371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75DAFB1-56AC-4F65-BCF8-63F8201D42F1}"/>
                  </a:ext>
                </a:extLst>
              </p:cNvPr>
              <p:cNvCxnSpPr/>
              <p:nvPr/>
            </p:nvCxnSpPr>
            <p:spPr>
              <a:xfrm flipH="1">
                <a:off x="0" y="352892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7C01E0A-93E3-4ED0-B575-9CCBF85B5EB0}"/>
                  </a:ext>
                </a:extLst>
              </p:cNvPr>
              <p:cNvCxnSpPr/>
              <p:nvPr/>
            </p:nvCxnSpPr>
            <p:spPr>
              <a:xfrm flipH="1">
                <a:off x="0" y="387413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EB4A7E-05D6-4483-9749-137062ABB64E}"/>
                  </a:ext>
                </a:extLst>
              </p:cNvPr>
              <p:cNvCxnSpPr/>
              <p:nvPr/>
            </p:nvCxnSpPr>
            <p:spPr>
              <a:xfrm flipH="1">
                <a:off x="0" y="42193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185FF42-7436-456C-B038-DF7FCC9B86C4}"/>
                  </a:ext>
                </a:extLst>
              </p:cNvPr>
              <p:cNvCxnSpPr/>
              <p:nvPr/>
            </p:nvCxnSpPr>
            <p:spPr>
              <a:xfrm flipH="1">
                <a:off x="0" y="45645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71B5F2E-D126-4777-9BB0-A0FAB3F2CAFD}"/>
                  </a:ext>
                </a:extLst>
              </p:cNvPr>
              <p:cNvCxnSpPr/>
              <p:nvPr/>
            </p:nvCxnSpPr>
            <p:spPr>
              <a:xfrm flipH="1">
                <a:off x="0" y="49097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0090F01-D3B0-4CC1-B868-3834E45B2BEF}"/>
                  </a:ext>
                </a:extLst>
              </p:cNvPr>
              <p:cNvCxnSpPr/>
              <p:nvPr/>
            </p:nvCxnSpPr>
            <p:spPr>
              <a:xfrm flipH="1">
                <a:off x="0" y="52549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49511C0-4CC6-4C57-BD16-06DFA68C5177}"/>
                  </a:ext>
                </a:extLst>
              </p:cNvPr>
              <p:cNvCxnSpPr/>
              <p:nvPr/>
            </p:nvCxnSpPr>
            <p:spPr>
              <a:xfrm flipH="1">
                <a:off x="0" y="56001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23DBF0E-1AA8-4FBC-BFCF-C35A665C6AAD}"/>
                  </a:ext>
                </a:extLst>
              </p:cNvPr>
              <p:cNvCxnSpPr/>
              <p:nvPr/>
            </p:nvCxnSpPr>
            <p:spPr>
              <a:xfrm flipH="1">
                <a:off x="0" y="59453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6F927AE-A157-4A95-BD1F-5D4003848AE5}"/>
                  </a:ext>
                </a:extLst>
              </p:cNvPr>
              <p:cNvCxnSpPr/>
              <p:nvPr/>
            </p:nvCxnSpPr>
            <p:spPr>
              <a:xfrm flipH="1">
                <a:off x="0" y="11124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F1893BF-3A5C-45A7-80A6-F95888D2C2E9}"/>
                  </a:ext>
                </a:extLst>
              </p:cNvPr>
              <p:cNvCxnSpPr/>
              <p:nvPr/>
            </p:nvCxnSpPr>
            <p:spPr>
              <a:xfrm flipH="1">
                <a:off x="0" y="7672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Margins">
              <a:extLst>
                <a:ext uri="{FF2B5EF4-FFF2-40B4-BE49-F238E27FC236}">
                  <a16:creationId xmlns:a16="http://schemas.microsoft.com/office/drawing/2014/main" id="{1987983C-C65D-47F1-8B52-9BB74C6156DF}"/>
                </a:ext>
              </a:extLst>
            </p:cNvPr>
            <p:cNvGrpSpPr/>
            <p:nvPr userDrawn="1"/>
          </p:nvGrpSpPr>
          <p:grpSpPr>
            <a:xfrm>
              <a:off x="0" y="-1"/>
              <a:ext cx="12192000" cy="6858001"/>
              <a:chOff x="0" y="-1"/>
              <a:chExt cx="12192000" cy="685800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2D64F71A-57E0-44C6-B31D-7B42B82DD2CE}"/>
                  </a:ext>
                </a:extLst>
              </p:cNvPr>
              <p:cNvGrpSpPr/>
              <p:nvPr userDrawn="1"/>
            </p:nvGrpSpPr>
            <p:grpSpPr>
              <a:xfrm>
                <a:off x="450166" y="-1"/>
                <a:ext cx="11291668" cy="6858001"/>
                <a:chOff x="450166" y="-295422"/>
                <a:chExt cx="11291668" cy="7491047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D8CFD01-2438-4217-AA3E-AC3BA160D143}"/>
                    </a:ext>
                  </a:extLst>
                </p:cNvPr>
                <p:cNvCxnSpPr/>
                <p:nvPr/>
              </p:nvCxnSpPr>
              <p:spPr>
                <a:xfrm>
                  <a:off x="450166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FDB0BB-10D1-469E-A843-451C93653F0B}"/>
                    </a:ext>
                  </a:extLst>
                </p:cNvPr>
                <p:cNvCxnSpPr/>
                <p:nvPr/>
              </p:nvCxnSpPr>
              <p:spPr>
                <a:xfrm>
                  <a:off x="11741834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3DA59C4-54B1-44E7-8615-E9D3B756CD6D}"/>
                  </a:ext>
                </a:extLst>
              </p:cNvPr>
              <p:cNvGrpSpPr/>
              <p:nvPr userDrawn="1"/>
            </p:nvGrpSpPr>
            <p:grpSpPr>
              <a:xfrm>
                <a:off x="0" y="422030"/>
                <a:ext cx="12192000" cy="5868573"/>
                <a:chOff x="0" y="422030"/>
                <a:chExt cx="12192000" cy="5868573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5110C17-BFAC-419F-917B-35541EA792A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42203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9E58F6F-92A5-473B-9FED-3D90ECE09E5D}"/>
                    </a:ext>
                  </a:extLst>
                </p:cNvPr>
                <p:cNvCxnSpPr/>
                <p:nvPr userDrawn="1"/>
              </p:nvCxnSpPr>
              <p:spPr>
                <a:xfrm>
                  <a:off x="0" y="6290603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0BD5319-1193-4438-BF01-B64CF6D0D212}"/>
                  </a:ext>
                </a:extLst>
              </p:cNvPr>
              <p:cNvGrpSpPr/>
              <p:nvPr userDrawn="1"/>
            </p:nvGrpSpPr>
            <p:grpSpPr>
              <a:xfrm>
                <a:off x="0" y="1457660"/>
                <a:ext cx="12192000" cy="345210"/>
                <a:chOff x="0" y="1457660"/>
                <a:chExt cx="12192000" cy="34521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D443DF1-4231-4D92-8DA5-C1F4B954AFC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45766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4C68D45-D4C2-497B-A9FF-6ADE11C36C5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80287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1792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B43DC9BF-B86E-41C3-9025-257603C6C4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C20BBD-F2FD-4A4D-B556-572D7207BCE8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34" name="Logo">
            <a:extLst>
              <a:ext uri="{FF2B5EF4-FFF2-40B4-BE49-F238E27FC236}">
                <a16:creationId xmlns:a16="http://schemas.microsoft.com/office/drawing/2014/main" id="{E3F269C9-4FA8-4772-AD37-31EE93FFE599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9D9C9E1-25E5-483A-B7BC-660D3D3BFE4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98453535-0FA3-4BC2-896D-B75809B1977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Ruler">
            <a:extLst>
              <a:ext uri="{FF2B5EF4-FFF2-40B4-BE49-F238E27FC236}">
                <a16:creationId xmlns:a16="http://schemas.microsoft.com/office/drawing/2014/main" id="{70E5BD5C-60C7-4101-99EB-CFC9224AD7B1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101E02-F838-4187-B559-8AAE85AB8E2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04FBA9-913D-4B32-AC77-21FE53C0763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620BDF-DEE5-4359-9427-F80C2D3B2F2A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9FFEF8-C551-442A-BFBE-82B27BAA70D4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0E7191-0FEE-4B6B-AAE0-7E6505AAFF96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B20760-2C74-490B-8779-0A3CEC331376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C7CD8C-10E9-4C4D-AF46-8EAA7E7B84D7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9DBD41-B998-4B1C-A2AD-746277984ECF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011DFB-F9A6-4F90-A169-06A40F2D4491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CB742D-4AAE-446A-95AF-D86CE705B38D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622024-A6FB-4862-AAA9-378E17CB2F6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DF8BE4-F228-4207-9F16-38714201F036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0D7718-987E-4A31-88D8-257BD9D16439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895AC8-2DE9-4C57-9175-D6619461AA6A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15B7B8D-36D9-46DB-BDD6-8D7FCA31766A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1AF8FD-CBB7-47C3-92D4-68F412B850C3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5397F3-9A79-4A57-9C34-2D06B47E2F34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17F042D-D6EC-49C7-8409-4FB587063A25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47560C-6D83-4B1E-A656-E798CCE71DB3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peaker Name">
            <a:extLst>
              <a:ext uri="{FF2B5EF4-FFF2-40B4-BE49-F238E27FC236}">
                <a16:creationId xmlns:a16="http://schemas.microsoft.com/office/drawing/2014/main" id="{0D03EEEE-B07B-48F4-B55F-C322BA4FCC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Name</a:t>
            </a:r>
          </a:p>
        </p:txBody>
      </p:sp>
      <p:sp>
        <p:nvSpPr>
          <p:cNvPr id="58" name="Text Placeholder 128">
            <a:extLst>
              <a:ext uri="{FF2B5EF4-FFF2-40B4-BE49-F238E27FC236}">
                <a16:creationId xmlns:a16="http://schemas.microsoft.com/office/drawing/2014/main" id="{02F3F674-6E3E-4B4F-A461-192B2E1A3E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 dirty="0"/>
              <a:t>YYYY.MM.DD</a:t>
            </a:r>
          </a:p>
        </p:txBody>
      </p:sp>
      <p:sp>
        <p:nvSpPr>
          <p:cNvPr id="59" name="Speaker Title">
            <a:extLst>
              <a:ext uri="{FF2B5EF4-FFF2-40B4-BE49-F238E27FC236}">
                <a16:creationId xmlns:a16="http://schemas.microsoft.com/office/drawing/2014/main" id="{058F1415-E1D6-47DA-A185-76C3FC2257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Title / Company Name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5B3A83E2-FA5C-4BC9-8B76-2DE81BEB61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3329295" y="2440333"/>
            <a:ext cx="5533406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 algn="ctr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4F1EC20-D177-4F9A-AF02-5ABB483C6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935570"/>
            <a:ext cx="9372600" cy="1335024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 dirty="0"/>
              <a:t>Title Slide</a:t>
            </a:r>
            <a:br>
              <a:rPr lang="en-US" dirty="0"/>
            </a:br>
            <a:r>
              <a:rPr lang="en-US" dirty="0"/>
              <a:t>with Subtitle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DA467-6522-4105-A238-D69A42AC0280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ure">
            <a:extLst>
              <a:ext uri="{FF2B5EF4-FFF2-40B4-BE49-F238E27FC236}">
                <a16:creationId xmlns:a16="http://schemas.microsoft.com/office/drawing/2014/main" id="{8069FB3F-2D73-4C3F-A7A8-E6A22F71C3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44ECD5-A100-4CBB-BE85-5E2DB9399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1034" b="37183"/>
          <a:stretch/>
        </p:blipFill>
        <p:spPr>
          <a:xfrm>
            <a:off x="0" y="5372101"/>
            <a:ext cx="2354138" cy="1485900"/>
          </a:xfrm>
          <a:prstGeom prst="rect">
            <a:avLst/>
          </a:prstGeom>
        </p:spPr>
      </p:pic>
      <p:sp>
        <p:nvSpPr>
          <p:cNvPr id="5" name="Subtitle">
            <a:extLst>
              <a:ext uri="{FF2B5EF4-FFF2-40B4-BE49-F238E27FC236}">
                <a16:creationId xmlns:a16="http://schemas.microsoft.com/office/drawing/2014/main" id="{1C588A51-7159-4E94-9856-B64483B8F9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479908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 (Delete if not used)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DB11C21-4702-4664-8D59-793314F8EA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528919"/>
            <a:ext cx="9372600" cy="1214393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Segue Layout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52D0D-2EA4-4CCE-90FA-A02A78C358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761C9BF-9222-4B2A-A19A-B5A2710D93B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507CC42B-659C-4CD4-9F20-358BBD7B0A6B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48801B8-52B3-47AC-9853-2375E256E3A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F20CB9-4127-4672-B9D3-714FA916023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85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C8EF-0ABA-4B52-AEA2-7A3943163E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418442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1129284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94C0C-A1DE-4B4E-81B9-179171684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CA66E-0730-4548-BD28-48477B0C3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One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67749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08776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8BA35-76C2-4ED8-B770-6CBDC27C82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187FFC-2B63-49CE-B2BC-B238E1BC7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206774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7D5292-8D24-405D-9E5D-79D2DD40F6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9016" y="1802869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89298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4F64A-6956-41D3-B0E4-CCC3453A7F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30608-2773-46C2-905B-B17C3B831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8927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99E3BF3-DA31-48DD-AC45-91FC2DBAAD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51704" y="0"/>
            <a:ext cx="6940296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82296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Click icon below to insert picture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1368"/>
            <a:ext cx="4206240" cy="44805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420624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(D.I.N.U.)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D051183-1C65-4067-A80F-CAB4F09E8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72339"/>
            <a:ext cx="4206240" cy="49244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Photo Right Layout</a:t>
            </a:r>
          </a:p>
        </p:txBody>
      </p:sp>
    </p:spTree>
    <p:extLst>
      <p:ext uri="{BB962C8B-B14F-4D97-AF65-F5344CB8AC3E}">
        <p14:creationId xmlns:p14="http://schemas.microsoft.com/office/powerpoint/2010/main" val="271915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94C0C-A1DE-4B4E-81B9-179171684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CA66E-0730-4548-BD28-48477B0C3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One Column Layout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A6A5F327-94E3-4266-9A78-098328E7FC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11292840" cy="4479059"/>
          </a:xfrm>
        </p:spPr>
        <p:txBody>
          <a:bodyPr/>
          <a:lstStyle>
            <a:lvl1pPr marL="346075" indent="-346075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514350" indent="-168275">
              <a:defRPr>
                <a:solidFill>
                  <a:schemeClr val="tx1"/>
                </a:solidFill>
              </a:defRPr>
            </a:lvl2pPr>
            <a:lvl3pPr marL="685800" indent="-171450">
              <a:defRPr>
                <a:solidFill>
                  <a:schemeClr val="tx1"/>
                </a:solidFill>
              </a:defRPr>
            </a:lvl3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46518C-C5C5-4D58-B4D2-B85C0BD81B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/>
          <a:srcRect l="15280" b="23627"/>
          <a:stretch/>
        </p:blipFill>
        <p:spPr>
          <a:xfrm>
            <a:off x="0" y="6024563"/>
            <a:ext cx="2112478" cy="8334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98CF84-0D02-4614-8A26-93A1CB865A2B}"/>
              </a:ext>
            </a:extLst>
          </p:cNvPr>
          <p:cNvSpPr/>
          <p:nvPr userDrawn="1"/>
        </p:nvSpPr>
        <p:spPr>
          <a:xfrm>
            <a:off x="0" y="0"/>
            <a:ext cx="327025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773789E-1482-4DF2-AC34-ED595BC86F6F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14A8E363-B738-48A5-915F-96EF6302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201" y="1802870"/>
            <a:ext cx="11293597" cy="4475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level: Bullet, 20pt</a:t>
            </a:r>
          </a:p>
          <a:p>
            <a:pPr lvl="1"/>
            <a:r>
              <a:rPr lang="en-US" dirty="0"/>
              <a:t>Second level: Sub-bullet 1, 18pt</a:t>
            </a:r>
          </a:p>
          <a:p>
            <a:pPr lvl="2"/>
            <a:r>
              <a:rPr lang="en-US" dirty="0"/>
              <a:t>Third level: Sub-bullet 2, 16pt</a:t>
            </a:r>
          </a:p>
          <a:p>
            <a:pPr lvl="3"/>
            <a:r>
              <a:rPr lang="en-US" dirty="0"/>
              <a:t>Fourth level: Heading 1, 28pt</a:t>
            </a:r>
          </a:p>
          <a:p>
            <a:pPr lvl="4"/>
            <a:r>
              <a:rPr lang="en-US" dirty="0"/>
              <a:t>Fifth level: Description 1, 18pt</a:t>
            </a:r>
          </a:p>
          <a:p>
            <a:pPr lvl="5"/>
            <a:r>
              <a:rPr lang="en-US" dirty="0"/>
              <a:t>Sixth level: Heading 2, 22pt</a:t>
            </a:r>
          </a:p>
          <a:p>
            <a:pPr lvl="6"/>
            <a:r>
              <a:rPr lang="en-US" dirty="0"/>
              <a:t>Seventh level: Description 2, 16pt</a:t>
            </a:r>
          </a:p>
          <a:p>
            <a:pPr lvl="7"/>
            <a:r>
              <a:rPr lang="en-US" dirty="0"/>
              <a:t>Eighth level: Stats 1, 36pt</a:t>
            </a:r>
          </a:p>
          <a:p>
            <a:pPr lvl="8"/>
            <a:r>
              <a:rPr lang="en-US" dirty="0"/>
              <a:t>Ninth level: Stats 2, 48pt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9202" y="372339"/>
            <a:ext cx="11293597" cy="4924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Title, 32pt</a:t>
            </a:r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CBB5A743-284E-4F77-9C07-20F6113DB3B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B597971-37D3-4BC0-93F4-2E4A0C596B8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10CFBDD-008A-42F6-B152-7F57EF7924F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7BE8C-9254-49C6-B935-75CCECC5C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47297"/>
            <a:ext cx="41148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Optional 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1033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30352" indent="-164592" algn="l" defTabSz="914400" rtl="0" eaLnBrk="1" latinLnBrk="0" hangingPunct="1">
        <a:lnSpc>
          <a:spcPct val="90000"/>
        </a:lnSpc>
        <a:spcBef>
          <a:spcPts val="2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800" b="1" kern="1200" cap="all" spc="6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Font typeface="Arial" panose="020B0604020202020204" pitchFamily="34" charset="0"/>
        <a:buChar char="​"/>
        <a:defRPr lang="en-US" sz="1800" b="0" kern="1200" cap="none" spc="0" baseline="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200" b="1" kern="1200" cap="all" spc="60" baseline="0" dirty="0" smtClean="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 panose="020B0604020202020204" pitchFamily="34" charset="0"/>
        <a:buChar char="​"/>
        <a:defRPr lang="en-US" sz="16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3600" b="1" i="1" kern="1200" dirty="0" smtClean="0">
          <a:solidFill>
            <a:schemeClr val="accent1"/>
          </a:solidFill>
          <a:latin typeface="+mn-lt"/>
          <a:ea typeface="+mn-ea"/>
          <a:cs typeface="+mn-cs"/>
        </a:defRPr>
      </a:lvl8pPr>
      <a:lvl9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4800" b="1" i="1" kern="1200" dirty="0" smtClean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36152-8B95-45E4-A2B4-E3D0FB399E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9FEF2-E26B-4438-9C52-D31203E78E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Optional Title of the Presentation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579D17-3F9A-4167-8D4C-B094DCF07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73"/>
          <a:stretch/>
        </p:blipFill>
        <p:spPr>
          <a:xfrm>
            <a:off x="449201" y="1401618"/>
            <a:ext cx="5514109" cy="42394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CC57003-85C4-4FA2-BEC6-E38673AF4F41}"/>
              </a:ext>
            </a:extLst>
          </p:cNvPr>
          <p:cNvSpPr/>
          <p:nvPr/>
        </p:nvSpPr>
        <p:spPr>
          <a:xfrm>
            <a:off x="5734362" y="324433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10dB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6F8E79-65BB-497E-9CC6-5A354F40419D}"/>
              </a:ext>
            </a:extLst>
          </p:cNvPr>
          <p:cNvSpPr/>
          <p:nvPr/>
        </p:nvSpPr>
        <p:spPr>
          <a:xfrm>
            <a:off x="449201" y="335780"/>
            <a:ext cx="958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90029"/>
                    </a:gs>
                    <a:gs pos="100000">
                      <a:srgbClr val="E90029">
                        <a:lumMod val="50000"/>
                      </a:srgbClr>
                    </a:gs>
                  </a:gsLst>
                  <a:lin ang="5400000" scaled="1"/>
                </a:gradFill>
                <a:cs typeface="+mj-cs"/>
              </a:rPr>
              <a:t>5dB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9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4454266-20F5-4DAD-97AD-A56A4B2D516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49201" y="1519232"/>
            <a:ext cx="5971117" cy="447833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4CBED1-0F4E-44A0-9841-F50688CAB2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BB25A1-D97A-4071-88C8-292DEB202D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F50DD4-996F-4957-BF53-17C180C4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59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D4C2C73-DFE5-4EDC-844F-E5716F71C3F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33496" y="1503068"/>
            <a:ext cx="5971117" cy="447833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52E73-97FB-4C31-9199-3B8175D00F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AB9926-6091-41AA-92FF-0770073E94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93637C8-6222-4C46-AE81-9A949AE6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65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DDD0E0E-7E24-4C17-ACCF-97D103DC367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49201" y="1519232"/>
            <a:ext cx="5971117" cy="447833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CE8D5-2AA7-4038-93BD-474682C9A6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71442C-6F72-4860-8D3A-4D9B35E140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4912648-6135-40CB-8C11-9AF915F3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9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4528AB3-8E9C-46A1-AEFE-7472898004B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01283" y="1641734"/>
            <a:ext cx="5971117" cy="447833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68B43-9AB3-49CD-952F-4A3FB08DF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D06C22-4E28-4DE9-8968-94A535B451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B977E2D-1536-41B6-A504-ABF357F4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-45dB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43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264A78D-5463-463B-A357-2EC639B734F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24261" y="1519232"/>
            <a:ext cx="5971117" cy="447833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9D69B1-77E0-42B6-8EB6-0F075C799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3FCA0E-6225-4B80-9064-C2A7CB9A04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303B73E-EDB9-469B-B11F-044CCB09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-50dB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1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24027AD-0724-42FB-944F-5FFE7097726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42733" y="1641734"/>
            <a:ext cx="5971117" cy="447833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C6F903-3C82-48E0-A0AC-6652E7D32A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88677D-9164-4D2B-B561-7B608520D8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8EBABFD-4E2E-40BF-80C9-23EA3D68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-55dB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68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E956676-491C-4954-B449-2D81A42EC8C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49201" y="1519232"/>
            <a:ext cx="5971117" cy="447833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A25D0-6702-4230-BE66-F020E76FD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D37675-1FD4-4B9C-8E7C-0B06C3E7F6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B83038-32D3-4CAB-8779-B697EC8D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-60dB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12004"/>
      </p:ext>
    </p:extLst>
  </p:cSld>
  <p:clrMapOvr>
    <a:masterClrMapping/>
  </p:clrMapOvr>
</p:sld>
</file>

<file path=ppt/theme/theme1.xml><?xml version="1.0" encoding="utf-8"?>
<a:theme xmlns:a="http://schemas.openxmlformats.org/drawingml/2006/main" name="2017 Keysight Macro LIGHT">
  <a:themeElements>
    <a:clrScheme name="Keysight Light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E90029"/>
      </a:hlink>
      <a:folHlink>
        <a:srgbClr val="7400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err="1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eysight_Widescreen_02232018" id="{C6BC4F26-D47C-4FE7-9487-4903B1E8CFA3}" vid="{E6D5D821-B514-4AD8-AB7C-2A1F6114B2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53</Words>
  <Application>Microsoft Office PowerPoint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黑体</vt:lpstr>
      <vt:lpstr>Arial</vt:lpstr>
      <vt:lpstr>Franklin Gothic Book</vt:lpstr>
      <vt:lpstr>2017 Keysight Macro LIGHT</vt:lpstr>
      <vt:lpstr>PowerPoint 演示文稿</vt:lpstr>
      <vt:lpstr>10dB</vt:lpstr>
      <vt:lpstr>15dB</vt:lpstr>
      <vt:lpstr>20dB</vt:lpstr>
      <vt:lpstr>-45dB</vt:lpstr>
      <vt:lpstr>-50dB</vt:lpstr>
      <vt:lpstr>-55dB</vt:lpstr>
      <vt:lpstr>-60dB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QPSK Test Follow</dc:title>
  <dc:creator>Leibo Guo</dc:creator>
  <cp:lastModifiedBy>Leibo Guo</cp:lastModifiedBy>
  <cp:revision>12</cp:revision>
  <dcterms:created xsi:type="dcterms:W3CDTF">2019-02-15T09:31:43Z</dcterms:created>
  <dcterms:modified xsi:type="dcterms:W3CDTF">2019-03-04T03:08:37Z</dcterms:modified>
</cp:coreProperties>
</file>