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31" r:id="rId2"/>
    <p:sldId id="451" r:id="rId3"/>
    <p:sldId id="464" r:id="rId4"/>
    <p:sldId id="453" r:id="rId5"/>
    <p:sldId id="452" r:id="rId6"/>
    <p:sldId id="454" r:id="rId7"/>
    <p:sldId id="455" r:id="rId8"/>
    <p:sldId id="465" r:id="rId9"/>
    <p:sldId id="456" r:id="rId10"/>
    <p:sldId id="457" r:id="rId11"/>
    <p:sldId id="458" r:id="rId12"/>
    <p:sldId id="459" r:id="rId13"/>
    <p:sldId id="466" r:id="rId14"/>
    <p:sldId id="460" r:id="rId15"/>
    <p:sldId id="461" r:id="rId16"/>
    <p:sldId id="462" r:id="rId17"/>
    <p:sldId id="4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6F79C47-0529-41E2-A165-27B603787585}">
          <p14:sldIdLst>
            <p14:sldId id="431"/>
          </p14:sldIdLst>
        </p14:section>
        <p14:section name="B2 Chamber Test" id="{8D33A44C-E671-44FE-BA44-707587294409}">
          <p14:sldIdLst>
            <p14:sldId id="451"/>
            <p14:sldId id="464"/>
            <p14:sldId id="453"/>
            <p14:sldId id="452"/>
            <p14:sldId id="454"/>
            <p14:sldId id="455"/>
            <p14:sldId id="465"/>
            <p14:sldId id="456"/>
            <p14:sldId id="457"/>
            <p14:sldId id="458"/>
            <p14:sldId id="459"/>
            <p14:sldId id="466"/>
            <p14:sldId id="460"/>
            <p14:sldId id="461"/>
            <p14:sldId id="462"/>
            <p14:sldId id="4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259E29B8-69B3-4461-B37F-0DBB9DC047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C7E9E7-7333-4EF5-9FC3-4CEF923EA801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D2A95714-9F6E-48DD-9ED6-94BDDECF0F4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9598F92-4036-449A-A381-281AC133F93A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A04830E-5424-4362-9CD6-60CBCC39C203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Ruler">
            <a:extLst>
              <a:ext uri="{FF2B5EF4-FFF2-40B4-BE49-F238E27FC236}">
                <a16:creationId xmlns:a16="http://schemas.microsoft.com/office/drawing/2014/main" id="{DBE24C15-4489-4BF7-A20E-4FEB0A1A667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DB098C-E5AE-4364-A913-1C8D462B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A6D359-A1D3-413C-8281-5A2E7EEE320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7D9A44-D64C-4D5A-B183-958220A4996C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4F8A2C-8776-4D1A-93D7-4590C0622121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1CB2CF-6B6F-48D5-8365-33EC34BA80A0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458D058-1610-4C89-9349-E009140E28F5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743F61-B1FA-44F3-81EC-3FF4A1864B3B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A99D48-7BDC-4896-BBA2-67770AABD231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F7266-53C6-4879-8513-A4486B8FC303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65021D-7CFB-4445-8798-684D88150AE5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2AFDE6-7C63-49EA-B242-2927A8B9902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52C539-DDC5-412A-AD14-69BA4ED96AF5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D93BA2-F008-40E1-825E-6CF327EC92DA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2E7C4B-6367-42C3-B536-906DE4FD552D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A78576E-5C4A-48E5-B281-76308E82DB77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B39927-09E1-467A-8149-FE7A19A30F66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32B564-C1C7-4C1A-8066-81D90765D42D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267B10-9154-4C28-9140-3AF5C2021E44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90F9B9-A40C-41F9-B489-C1D87E71C101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peaker Name">
            <a:extLst>
              <a:ext uri="{FF2B5EF4-FFF2-40B4-BE49-F238E27FC236}">
                <a16:creationId xmlns:a16="http://schemas.microsoft.com/office/drawing/2014/main" id="{88104DA9-6CD2-4C4F-A6AE-C5D0CD6E0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37" name="Text Placeholder 128">
            <a:extLst>
              <a:ext uri="{FF2B5EF4-FFF2-40B4-BE49-F238E27FC236}">
                <a16:creationId xmlns:a16="http://schemas.microsoft.com/office/drawing/2014/main" id="{69D5EB8D-3B85-4059-8F34-4BFB6D0DE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38" name="Speaker Title">
            <a:extLst>
              <a:ext uri="{FF2B5EF4-FFF2-40B4-BE49-F238E27FC236}">
                <a16:creationId xmlns:a16="http://schemas.microsoft.com/office/drawing/2014/main" id="{0D9078F8-E937-4EF3-AC9B-A84856FA9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A92962A-B660-43F3-9C7C-C1CD756ED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1456875"/>
            <a:ext cx="9372600" cy="1336928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 Layout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49378-BFD9-43A8-8DB2-52BE426047C8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1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4A056E-0A81-49A4-A1E8-EC8E2D83F6A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0" y="447"/>
            <a:ext cx="12192000" cy="6857107"/>
          </a:xfrm>
          <a:solidFill>
            <a:schemeClr val="bg1">
              <a:lumMod val="85000"/>
            </a:schemeClr>
          </a:solidFill>
        </p:spPr>
        <p:txBody>
          <a:bodyPr bIns="640080"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below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04419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osa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06E54C9-A448-4577-8FFC-86B9235556E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49261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750D041D-3D23-45A0-B825-F6942FB33899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49261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A34408D2-7305-44BD-88E2-4782253029F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49261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E057395-5D60-4151-A3F4-BD3C26F517E0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2724005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82EC2578-E69B-48E7-9A0D-509C4DCB31EA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2724005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7D0D4746-2A3C-4008-AE56-9C971679424A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2724005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4FCA5D73-8894-4E23-A184-A54E0EC5A0EE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499874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ACBD5C3-DCFC-4051-9545-03D3162522D6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99874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A66F51C-4B75-45D7-A374-BEBFC16F4525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99874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892A4E8F-9D23-4A3B-9CF3-6E98766A0FC3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7273493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C4C030-205C-4BEE-910F-AE86E4049451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7273493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FC23546C-CAC0-4FD6-8C62-1F4F217EC83D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7273493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84AFB79-D26E-4F3D-8A40-6D479CF90DB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9548239" y="1975474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97A7121-A588-46B7-AF5B-FDF684B00905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9548239" y="3289305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89C5946B-4047-4FB3-AC49-D0F9A0F37808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548239" y="4603136"/>
            <a:ext cx="2194560" cy="1234440"/>
          </a:xfrm>
          <a:solidFill>
            <a:schemeClr val="bg1">
              <a:lumMod val="85000"/>
            </a:schemeClr>
          </a:solidFill>
        </p:spPr>
        <p:txBody>
          <a:bodyPr vert="horz" lIns="0" tIns="0" rIns="0" bIns="548640" rtlCol="0" anchor="ctr">
            <a:noAutofit/>
          </a:bodyPr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077E-289F-4AAE-B3F6-9B318C828A23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F685A-9886-45FB-8B04-AB8597A67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Photo Mosaic Layout</a:t>
            </a:r>
          </a:p>
        </p:txBody>
      </p:sp>
    </p:spTree>
    <p:extLst>
      <p:ext uri="{BB962C8B-B14F-4D97-AF65-F5344CB8AC3E}">
        <p14:creationId xmlns:p14="http://schemas.microsoft.com/office/powerpoint/2010/main" val="865373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CE3183E7-4A32-4F91-8AF8-C43C846072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76819" y="5140292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819" y="4734027"/>
            <a:ext cx="3248006" cy="4062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86824591-1B5F-489A-9593-4CEFC4B3EE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819" y="1454532"/>
            <a:ext cx="8636427" cy="327949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91440" rIns="182880" bIns="91440" rtlCol="0" anchor="t">
            <a:no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dirty="0"/>
              <a:t>Quote layout.</a:t>
            </a:r>
          </a:p>
        </p:txBody>
      </p:sp>
      <p:grpSp>
        <p:nvGrpSpPr>
          <p:cNvPr id="22" name="Quote_Box">
            <a:extLst>
              <a:ext uri="{FF2B5EF4-FFF2-40B4-BE49-F238E27FC236}">
                <a16:creationId xmlns:a16="http://schemas.microsoft.com/office/drawing/2014/main" id="{16644DA2-FD5C-4132-871A-2F4CC3B9C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27850" y="1454532"/>
            <a:ext cx="648005" cy="648005"/>
            <a:chOff x="1127850" y="1457847"/>
            <a:chExt cx="648005" cy="648005"/>
          </a:xfrm>
        </p:grpSpPr>
        <p:sp>
          <p:nvSpPr>
            <p:cNvPr id="23" name="Quote_Box">
              <a:extLst>
                <a:ext uri="{FF2B5EF4-FFF2-40B4-BE49-F238E27FC236}">
                  <a16:creationId xmlns:a16="http://schemas.microsoft.com/office/drawing/2014/main" id="{F8742923-446F-4F3E-A318-7D750E032EAE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4" name="Icon">
              <a:extLst>
                <a:ext uri="{FF2B5EF4-FFF2-40B4-BE49-F238E27FC236}">
                  <a16:creationId xmlns:a16="http://schemas.microsoft.com/office/drawing/2014/main" id="{64D02E25-A2AE-488C-8479-BFF4596F0CD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22BC-764C-491D-888B-64DE8D2F75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3BF195AF-9651-4702-B588-B7C0FCFE2DB2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7" name="Logo">
            <a:extLst>
              <a:ext uri="{FF2B5EF4-FFF2-40B4-BE49-F238E27FC236}">
                <a16:creationId xmlns:a16="http://schemas.microsoft.com/office/drawing/2014/main" id="{D793CBCB-9D3E-4FB2-9244-94F5FE9EB03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CA6D27F-C163-4B78-8C9F-63F81E7A86B3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469B8-42CE-43E7-A089-ED56DA2D857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061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0038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038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00383" y="1630264"/>
            <a:ext cx="507306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106" name="Quote_Box">
            <a:extLst>
              <a:ext uri="{FF2B5EF4-FFF2-40B4-BE49-F238E27FC236}">
                <a16:creationId xmlns:a16="http://schemas.microsoft.com/office/drawing/2014/main" id="{ABCF5F15-1C99-4B5F-A62C-06821A1D013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00383" y="1115459"/>
            <a:ext cx="509542" cy="509542"/>
            <a:chOff x="1127850" y="1457847"/>
            <a:chExt cx="648005" cy="648005"/>
          </a:xfrm>
        </p:grpSpPr>
        <p:sp>
          <p:nvSpPr>
            <p:cNvPr id="107" name="Quote_Box">
              <a:extLst>
                <a:ext uri="{FF2B5EF4-FFF2-40B4-BE49-F238E27FC236}">
                  <a16:creationId xmlns:a16="http://schemas.microsoft.com/office/drawing/2014/main" id="{BBFBCDF7-264A-4503-9A4A-3935E8AFA29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08" name="Icon">
              <a:extLst>
                <a:ext uri="{FF2B5EF4-FFF2-40B4-BE49-F238E27FC236}">
                  <a16:creationId xmlns:a16="http://schemas.microsoft.com/office/drawing/2014/main" id="{D21F579F-48BF-483D-8137-FE8CA23EA9A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111" y="1630264"/>
            <a:ext cx="506985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 sz="20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Two quote layout.</a:t>
            </a:r>
          </a:p>
        </p:txBody>
      </p:sp>
      <p:grpSp>
        <p:nvGrpSpPr>
          <p:cNvPr id="7" name="Quote_Box">
            <a:extLst>
              <a:ext uri="{FF2B5EF4-FFF2-40B4-BE49-F238E27FC236}">
                <a16:creationId xmlns:a16="http://schemas.microsoft.com/office/drawing/2014/main" id="{9668343F-8517-4F28-87DB-A2A07E8FB7E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7112" y="1115459"/>
            <a:ext cx="509542" cy="509542"/>
            <a:chOff x="1127850" y="1457847"/>
            <a:chExt cx="648005" cy="648005"/>
          </a:xfrm>
        </p:grpSpPr>
        <p:sp>
          <p:nvSpPr>
            <p:cNvPr id="36" name="Quote_Box">
              <a:extLst>
                <a:ext uri="{FF2B5EF4-FFF2-40B4-BE49-F238E27FC236}">
                  <a16:creationId xmlns:a16="http://schemas.microsoft.com/office/drawing/2014/main" id="{42E56F5C-3AEB-4DE3-8888-7B24F0EA4953}"/>
                </a:ext>
              </a:extLst>
            </p:cNvPr>
            <p:cNvSpPr/>
            <p:nvPr userDrawn="1"/>
          </p:nvSpPr>
          <p:spPr>
            <a:xfrm>
              <a:off x="1127850" y="1457847"/>
              <a:ext cx="648005" cy="6480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wrap="square" lIns="0" tIns="137160" rIns="0" bIns="137160" rtlCol="0" anchor="ctr">
              <a:noAutofit/>
            </a:bodyPr>
            <a:lstStyle/>
            <a:p>
              <a:pPr marL="285750" lvl="0" indent="-285750" algn="ctr" defTabSz="91440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sz="3200" b="1" i="0" cap="all" spc="60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6" name="Icon">
              <a:extLst>
                <a:ext uri="{FF2B5EF4-FFF2-40B4-BE49-F238E27FC236}">
                  <a16:creationId xmlns:a16="http://schemas.microsoft.com/office/drawing/2014/main" id="{3DF19E5B-CFF4-45C8-B61A-F63CA122FB99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300876" y="1648350"/>
              <a:ext cx="301952" cy="237744"/>
            </a:xfrm>
            <a:custGeom>
              <a:avLst/>
              <a:gdLst>
                <a:gd name="T0" fmla="*/ 214 w 589"/>
                <a:gd name="T1" fmla="*/ 464 h 464"/>
                <a:gd name="T2" fmla="*/ 0 w 589"/>
                <a:gd name="T3" fmla="*/ 464 h 464"/>
                <a:gd name="T4" fmla="*/ 0 w 589"/>
                <a:gd name="T5" fmla="*/ 310 h 464"/>
                <a:gd name="T6" fmla="*/ 17 w 589"/>
                <a:gd name="T7" fmla="*/ 164 h 464"/>
                <a:gd name="T8" fmla="*/ 77 w 589"/>
                <a:gd name="T9" fmla="*/ 67 h 464"/>
                <a:gd name="T10" fmla="*/ 190 w 589"/>
                <a:gd name="T11" fmla="*/ 0 h 464"/>
                <a:gd name="T12" fmla="*/ 232 w 589"/>
                <a:gd name="T13" fmla="*/ 88 h 464"/>
                <a:gd name="T14" fmla="*/ 140 w 589"/>
                <a:gd name="T15" fmla="*/ 148 h 464"/>
                <a:gd name="T16" fmla="*/ 111 w 589"/>
                <a:gd name="T17" fmla="*/ 249 h 464"/>
                <a:gd name="T18" fmla="*/ 214 w 589"/>
                <a:gd name="T19" fmla="*/ 249 h 464"/>
                <a:gd name="T20" fmla="*/ 214 w 589"/>
                <a:gd name="T21" fmla="*/ 464 h 464"/>
                <a:gd name="T22" fmla="*/ 572 w 589"/>
                <a:gd name="T23" fmla="*/ 464 h 464"/>
                <a:gd name="T24" fmla="*/ 358 w 589"/>
                <a:gd name="T25" fmla="*/ 464 h 464"/>
                <a:gd name="T26" fmla="*/ 358 w 589"/>
                <a:gd name="T27" fmla="*/ 310 h 464"/>
                <a:gd name="T28" fmla="*/ 374 w 589"/>
                <a:gd name="T29" fmla="*/ 163 h 464"/>
                <a:gd name="T30" fmla="*/ 435 w 589"/>
                <a:gd name="T31" fmla="*/ 67 h 464"/>
                <a:gd name="T32" fmla="*/ 548 w 589"/>
                <a:gd name="T33" fmla="*/ 0 h 464"/>
                <a:gd name="T34" fmla="*/ 589 w 589"/>
                <a:gd name="T35" fmla="*/ 88 h 464"/>
                <a:gd name="T36" fmla="*/ 498 w 589"/>
                <a:gd name="T37" fmla="*/ 148 h 464"/>
                <a:gd name="T38" fmla="*/ 468 w 589"/>
                <a:gd name="T39" fmla="*/ 249 h 464"/>
                <a:gd name="T40" fmla="*/ 572 w 589"/>
                <a:gd name="T41" fmla="*/ 249 h 464"/>
                <a:gd name="T42" fmla="*/ 572 w 589"/>
                <a:gd name="T4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9" h="464">
                  <a:moveTo>
                    <a:pt x="214" y="464"/>
                  </a:moveTo>
                  <a:cubicBezTo>
                    <a:pt x="0" y="464"/>
                    <a:pt x="0" y="464"/>
                    <a:pt x="0" y="464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248"/>
                    <a:pt x="6" y="199"/>
                    <a:pt x="17" y="164"/>
                  </a:cubicBezTo>
                  <a:cubicBezTo>
                    <a:pt x="28" y="128"/>
                    <a:pt x="48" y="96"/>
                    <a:pt x="77" y="67"/>
                  </a:cubicBezTo>
                  <a:cubicBezTo>
                    <a:pt x="107" y="39"/>
                    <a:pt x="144" y="16"/>
                    <a:pt x="190" y="0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189" y="103"/>
                    <a:pt x="159" y="123"/>
                    <a:pt x="140" y="148"/>
                  </a:cubicBezTo>
                  <a:cubicBezTo>
                    <a:pt x="122" y="173"/>
                    <a:pt x="112" y="207"/>
                    <a:pt x="111" y="249"/>
                  </a:cubicBezTo>
                  <a:cubicBezTo>
                    <a:pt x="214" y="249"/>
                    <a:pt x="214" y="249"/>
                    <a:pt x="214" y="249"/>
                  </a:cubicBezTo>
                  <a:lnTo>
                    <a:pt x="214" y="464"/>
                  </a:lnTo>
                  <a:close/>
                  <a:moveTo>
                    <a:pt x="572" y="464"/>
                  </a:moveTo>
                  <a:cubicBezTo>
                    <a:pt x="358" y="464"/>
                    <a:pt x="358" y="464"/>
                    <a:pt x="358" y="464"/>
                  </a:cubicBezTo>
                  <a:cubicBezTo>
                    <a:pt x="358" y="310"/>
                    <a:pt x="358" y="310"/>
                    <a:pt x="358" y="310"/>
                  </a:cubicBezTo>
                  <a:cubicBezTo>
                    <a:pt x="358" y="248"/>
                    <a:pt x="363" y="199"/>
                    <a:pt x="374" y="163"/>
                  </a:cubicBezTo>
                  <a:cubicBezTo>
                    <a:pt x="385" y="128"/>
                    <a:pt x="405" y="96"/>
                    <a:pt x="435" y="67"/>
                  </a:cubicBezTo>
                  <a:cubicBezTo>
                    <a:pt x="465" y="39"/>
                    <a:pt x="502" y="16"/>
                    <a:pt x="548" y="0"/>
                  </a:cubicBezTo>
                  <a:cubicBezTo>
                    <a:pt x="589" y="88"/>
                    <a:pt x="589" y="88"/>
                    <a:pt x="589" y="88"/>
                  </a:cubicBezTo>
                  <a:cubicBezTo>
                    <a:pt x="547" y="103"/>
                    <a:pt x="516" y="123"/>
                    <a:pt x="498" y="148"/>
                  </a:cubicBezTo>
                  <a:cubicBezTo>
                    <a:pt x="479" y="173"/>
                    <a:pt x="469" y="207"/>
                    <a:pt x="468" y="249"/>
                  </a:cubicBezTo>
                  <a:cubicBezTo>
                    <a:pt x="572" y="249"/>
                    <a:pt x="572" y="249"/>
                    <a:pt x="572" y="249"/>
                  </a:cubicBezTo>
                  <a:lnTo>
                    <a:pt x="572" y="4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EF5EE-3B70-4DA9-9CA4-B61782592FB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FC713103-2866-494C-A53B-1AB3D87EEA7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Logo">
            <a:extLst>
              <a:ext uri="{FF2B5EF4-FFF2-40B4-BE49-F238E27FC236}">
                <a16:creationId xmlns:a16="http://schemas.microsoft.com/office/drawing/2014/main" id="{CB047E31-151D-47D0-80D7-E717E2B69221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EA3A2DC-1140-4EDC-B868-8D42AE958DD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821CE29-24BB-4400-BA45-0223522B7F77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52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ure">
            <a:extLst>
              <a:ext uri="{FF2B5EF4-FFF2-40B4-BE49-F238E27FC236}">
                <a16:creationId xmlns:a16="http://schemas.microsoft.com/office/drawing/2014/main" id="{3C95BE6E-96AD-4084-ACEE-7830A9F326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110" name="Affiliation">
            <a:extLst>
              <a:ext uri="{FF2B5EF4-FFF2-40B4-BE49-F238E27FC236}">
                <a16:creationId xmlns:a16="http://schemas.microsoft.com/office/drawing/2014/main" id="{03391EED-1D97-47E6-8177-6C95A24711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7843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11" name="Name">
            <a:extLst>
              <a:ext uri="{FF2B5EF4-FFF2-40B4-BE49-F238E27FC236}">
                <a16:creationId xmlns:a16="http://schemas.microsoft.com/office/drawing/2014/main" id="{F8ADE435-12F0-4A39-B8D8-C041290A99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7843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15" name="Text Placeholder 9">
            <a:extLst>
              <a:ext uri="{FF2B5EF4-FFF2-40B4-BE49-F238E27FC236}">
                <a16:creationId xmlns:a16="http://schemas.microsoft.com/office/drawing/2014/main" id="{F508999A-BE23-41E9-BBE2-1DC9042691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784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13" name="Quote_Box">
            <a:extLst>
              <a:ext uri="{FF2B5EF4-FFF2-40B4-BE49-F238E27FC236}">
                <a16:creationId xmlns:a16="http://schemas.microsoft.com/office/drawing/2014/main" id="{63E5C30B-475D-4271-B492-051282960614}"/>
              </a:ext>
            </a:extLst>
          </p:cNvPr>
          <p:cNvSpPr/>
          <p:nvPr userDrawn="1"/>
        </p:nvSpPr>
        <p:spPr>
          <a:xfrm>
            <a:off x="8127844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Icon">
            <a:extLst>
              <a:ext uri="{FF2B5EF4-FFF2-40B4-BE49-F238E27FC236}">
                <a16:creationId xmlns:a16="http://schemas.microsoft.com/office/drawing/2014/main" id="{6207C573-4A51-45AB-8A2D-1B0EC0E0CF7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263899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4" name="Affiliation">
            <a:extLst>
              <a:ext uri="{FF2B5EF4-FFF2-40B4-BE49-F238E27FC236}">
                <a16:creationId xmlns:a16="http://schemas.microsoft.com/office/drawing/2014/main" id="{705559C5-878A-4763-8DD2-8E2E436F4B4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472940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105" name="Name">
            <a:extLst>
              <a:ext uri="{FF2B5EF4-FFF2-40B4-BE49-F238E27FC236}">
                <a16:creationId xmlns:a16="http://schemas.microsoft.com/office/drawing/2014/main" id="{DF4D4582-8847-4F32-8324-0D3299EDB5A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472940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9" name="Text Placeholder 9">
            <a:extLst>
              <a:ext uri="{FF2B5EF4-FFF2-40B4-BE49-F238E27FC236}">
                <a16:creationId xmlns:a16="http://schemas.microsoft.com/office/drawing/2014/main" id="{4097F5C6-326F-4898-9FB9-3FC9B0D6639A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472940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107" name="Quote_Box">
            <a:extLst>
              <a:ext uri="{FF2B5EF4-FFF2-40B4-BE49-F238E27FC236}">
                <a16:creationId xmlns:a16="http://schemas.microsoft.com/office/drawing/2014/main" id="{BBFBCDF7-264A-4503-9A4A-3935E8AFA293}"/>
              </a:ext>
            </a:extLst>
          </p:cNvPr>
          <p:cNvSpPr/>
          <p:nvPr userDrawn="1"/>
        </p:nvSpPr>
        <p:spPr>
          <a:xfrm>
            <a:off x="4471995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Icon">
            <a:extLst>
              <a:ext uri="{FF2B5EF4-FFF2-40B4-BE49-F238E27FC236}">
                <a16:creationId xmlns:a16="http://schemas.microsoft.com/office/drawing/2014/main" id="{D21F579F-48BF-483D-8137-FE8CA23EA9A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08050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Affiliation">
            <a:extLst>
              <a:ext uri="{FF2B5EF4-FFF2-40B4-BE49-F238E27FC236}">
                <a16:creationId xmlns:a16="http://schemas.microsoft.com/office/drawing/2014/main" id="{39EF96E8-8057-43E5-A862-D955F5E6F29D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17111" y="5110903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Title / Company Name</a:t>
            </a:r>
          </a:p>
        </p:txBody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B25ECA0C-C715-4AD0-9C0F-8BF3F52AAC6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7112" y="4732338"/>
            <a:ext cx="3246120" cy="378565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DF67FD-4532-4FF0-8E1C-EAC346BA123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17112" y="1630264"/>
            <a:ext cx="3246120" cy="3102074"/>
          </a:xfrm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lIns="182880" tIns="182880" rIns="182880" bIns="182880">
            <a:no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0"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spc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defRPr sz="1600" b="1" i="0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pPr lvl="0"/>
            <a:r>
              <a:rPr lang="en-US" dirty="0"/>
              <a:t>Three quote layout.</a:t>
            </a:r>
          </a:p>
        </p:txBody>
      </p:sp>
      <p:sp>
        <p:nvSpPr>
          <p:cNvPr id="36" name="Quote_Box">
            <a:extLst>
              <a:ext uri="{FF2B5EF4-FFF2-40B4-BE49-F238E27FC236}">
                <a16:creationId xmlns:a16="http://schemas.microsoft.com/office/drawing/2014/main" id="{42E56F5C-3AEB-4DE3-8888-7B24F0EA4953}"/>
              </a:ext>
            </a:extLst>
          </p:cNvPr>
          <p:cNvSpPr/>
          <p:nvPr userDrawn="1"/>
        </p:nvSpPr>
        <p:spPr>
          <a:xfrm>
            <a:off x="817112" y="1115459"/>
            <a:ext cx="509542" cy="5095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137160" rIns="0" bIns="137160" rtlCol="0" anchor="ctr">
            <a:noAutofit/>
          </a:bodyPr>
          <a:lstStyle/>
          <a:p>
            <a:pPr marL="285750" lvl="0" indent="-28575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b="1" i="0" cap="all" spc="60" baseline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Icon">
            <a:extLst>
              <a:ext uri="{FF2B5EF4-FFF2-40B4-BE49-F238E27FC236}">
                <a16:creationId xmlns:a16="http://schemas.microsoft.com/office/drawing/2014/main" id="{3DF19E5B-CFF4-45C8-B61A-F63CA122FB99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53167" y="1265256"/>
            <a:ext cx="237432" cy="186944"/>
          </a:xfrm>
          <a:custGeom>
            <a:avLst/>
            <a:gdLst>
              <a:gd name="T0" fmla="*/ 214 w 589"/>
              <a:gd name="T1" fmla="*/ 464 h 464"/>
              <a:gd name="T2" fmla="*/ 0 w 589"/>
              <a:gd name="T3" fmla="*/ 464 h 464"/>
              <a:gd name="T4" fmla="*/ 0 w 589"/>
              <a:gd name="T5" fmla="*/ 310 h 464"/>
              <a:gd name="T6" fmla="*/ 17 w 589"/>
              <a:gd name="T7" fmla="*/ 164 h 464"/>
              <a:gd name="T8" fmla="*/ 77 w 589"/>
              <a:gd name="T9" fmla="*/ 67 h 464"/>
              <a:gd name="T10" fmla="*/ 190 w 589"/>
              <a:gd name="T11" fmla="*/ 0 h 464"/>
              <a:gd name="T12" fmla="*/ 232 w 589"/>
              <a:gd name="T13" fmla="*/ 88 h 464"/>
              <a:gd name="T14" fmla="*/ 140 w 589"/>
              <a:gd name="T15" fmla="*/ 148 h 464"/>
              <a:gd name="T16" fmla="*/ 111 w 589"/>
              <a:gd name="T17" fmla="*/ 249 h 464"/>
              <a:gd name="T18" fmla="*/ 214 w 589"/>
              <a:gd name="T19" fmla="*/ 249 h 464"/>
              <a:gd name="T20" fmla="*/ 214 w 589"/>
              <a:gd name="T21" fmla="*/ 464 h 464"/>
              <a:gd name="T22" fmla="*/ 572 w 589"/>
              <a:gd name="T23" fmla="*/ 464 h 464"/>
              <a:gd name="T24" fmla="*/ 358 w 589"/>
              <a:gd name="T25" fmla="*/ 464 h 464"/>
              <a:gd name="T26" fmla="*/ 358 w 589"/>
              <a:gd name="T27" fmla="*/ 310 h 464"/>
              <a:gd name="T28" fmla="*/ 374 w 589"/>
              <a:gd name="T29" fmla="*/ 163 h 464"/>
              <a:gd name="T30" fmla="*/ 435 w 589"/>
              <a:gd name="T31" fmla="*/ 67 h 464"/>
              <a:gd name="T32" fmla="*/ 548 w 589"/>
              <a:gd name="T33" fmla="*/ 0 h 464"/>
              <a:gd name="T34" fmla="*/ 589 w 589"/>
              <a:gd name="T35" fmla="*/ 88 h 464"/>
              <a:gd name="T36" fmla="*/ 498 w 589"/>
              <a:gd name="T37" fmla="*/ 148 h 464"/>
              <a:gd name="T38" fmla="*/ 468 w 589"/>
              <a:gd name="T39" fmla="*/ 249 h 464"/>
              <a:gd name="T40" fmla="*/ 572 w 589"/>
              <a:gd name="T41" fmla="*/ 249 h 464"/>
              <a:gd name="T42" fmla="*/ 572 w 589"/>
              <a:gd name="T43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64">
                <a:moveTo>
                  <a:pt x="214" y="464"/>
                </a:moveTo>
                <a:cubicBezTo>
                  <a:pt x="0" y="464"/>
                  <a:pt x="0" y="464"/>
                  <a:pt x="0" y="464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248"/>
                  <a:pt x="6" y="199"/>
                  <a:pt x="17" y="164"/>
                </a:cubicBezTo>
                <a:cubicBezTo>
                  <a:pt x="28" y="128"/>
                  <a:pt x="48" y="96"/>
                  <a:pt x="77" y="67"/>
                </a:cubicBezTo>
                <a:cubicBezTo>
                  <a:pt x="107" y="39"/>
                  <a:pt x="144" y="16"/>
                  <a:pt x="190" y="0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189" y="103"/>
                  <a:pt x="159" y="123"/>
                  <a:pt x="140" y="148"/>
                </a:cubicBezTo>
                <a:cubicBezTo>
                  <a:pt x="122" y="173"/>
                  <a:pt x="112" y="207"/>
                  <a:pt x="111" y="249"/>
                </a:cubicBezTo>
                <a:cubicBezTo>
                  <a:pt x="214" y="249"/>
                  <a:pt x="214" y="249"/>
                  <a:pt x="214" y="249"/>
                </a:cubicBezTo>
                <a:lnTo>
                  <a:pt x="214" y="464"/>
                </a:lnTo>
                <a:close/>
                <a:moveTo>
                  <a:pt x="572" y="464"/>
                </a:moveTo>
                <a:cubicBezTo>
                  <a:pt x="358" y="464"/>
                  <a:pt x="358" y="464"/>
                  <a:pt x="358" y="464"/>
                </a:cubicBezTo>
                <a:cubicBezTo>
                  <a:pt x="358" y="310"/>
                  <a:pt x="358" y="310"/>
                  <a:pt x="358" y="310"/>
                </a:cubicBezTo>
                <a:cubicBezTo>
                  <a:pt x="358" y="248"/>
                  <a:pt x="363" y="199"/>
                  <a:pt x="374" y="163"/>
                </a:cubicBezTo>
                <a:cubicBezTo>
                  <a:pt x="385" y="128"/>
                  <a:pt x="405" y="96"/>
                  <a:pt x="435" y="67"/>
                </a:cubicBezTo>
                <a:cubicBezTo>
                  <a:pt x="465" y="39"/>
                  <a:pt x="502" y="16"/>
                  <a:pt x="548" y="0"/>
                </a:cubicBezTo>
                <a:cubicBezTo>
                  <a:pt x="589" y="88"/>
                  <a:pt x="589" y="88"/>
                  <a:pt x="589" y="88"/>
                </a:cubicBezTo>
                <a:cubicBezTo>
                  <a:pt x="547" y="103"/>
                  <a:pt x="516" y="123"/>
                  <a:pt x="498" y="148"/>
                </a:cubicBezTo>
                <a:cubicBezTo>
                  <a:pt x="479" y="173"/>
                  <a:pt x="469" y="207"/>
                  <a:pt x="468" y="249"/>
                </a:cubicBezTo>
                <a:cubicBezTo>
                  <a:pt x="572" y="249"/>
                  <a:pt x="572" y="249"/>
                  <a:pt x="572" y="249"/>
                </a:cubicBezTo>
                <a:lnTo>
                  <a:pt x="572" y="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9D31E-8183-451E-99A7-97F7D20575CB}"/>
              </a:ext>
            </a:extLst>
          </p:cNvPr>
          <p:cNvSpPr>
            <a:spLocks noGrp="1"/>
          </p:cNvSpPr>
          <p:nvPr userDrawn="1">
            <p:ph type="ftr" sz="quarter" idx="2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64FA7F3B-629E-4994-9D8D-543F3F50EDA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8D803CD8-0215-4AF5-8112-85A0C960BE0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FE609AA-87CA-4AAA-86B8-3A5F58ED1C2E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0A9110DB-3204-4593-B863-F03340BAE92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069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ure">
            <a:extLst>
              <a:ext uri="{FF2B5EF4-FFF2-40B4-BE49-F238E27FC236}">
                <a16:creationId xmlns:a16="http://schemas.microsoft.com/office/drawing/2014/main" id="{1E4985FC-C4A1-4C4E-9D8B-E1EF235D55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54FD730-BB81-4C20-B6E9-3E0B048CAC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1463040"/>
            <a:ext cx="11292840" cy="3785616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Large statement layout.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D9AE906-1DB3-4285-A68A-0F8B8AC97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E814A0-99D6-40C5-A745-5C658684C0F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" name="Logo">
            <a:extLst>
              <a:ext uri="{FF2B5EF4-FFF2-40B4-BE49-F238E27FC236}">
                <a16:creationId xmlns:a16="http://schemas.microsoft.com/office/drawing/2014/main" id="{CBA27C52-51B0-46E5-A354-FDA0C0E69C9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AE504F3-CE1B-4FFA-90CB-0DB30ADE04CC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7EEFBCB-3E60-4B8E-989D-3A4D50513D2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42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815A8-0624-4A10-B1F3-C19B0E2331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No Tex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F06F61-6DD2-446B-987D-B384047C0878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Logo">
            <a:extLst>
              <a:ext uri="{FF2B5EF4-FFF2-40B4-BE49-F238E27FC236}">
                <a16:creationId xmlns:a16="http://schemas.microsoft.com/office/drawing/2014/main" id="{56CEE073-8BD3-492B-BD4A-547A71C58B3A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FC4CFB3E-CC68-4065-BA51-35CB29381FC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0F4F0DF-D1F7-485E-8B01-94A5F0B04E4A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B5C1-1733-49B1-83F7-48444CAFE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82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ure">
            <a:extLst>
              <a:ext uri="{FF2B5EF4-FFF2-40B4-BE49-F238E27FC236}">
                <a16:creationId xmlns:a16="http://schemas.microsoft.com/office/drawing/2014/main" id="{F2D524AB-E282-4686-B58B-641438DC9B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D298B8-A731-40B0-A82D-73E38F5E3C48}"/>
              </a:ext>
            </a:extLst>
          </p:cNvPr>
          <p:cNvSpPr/>
          <p:nvPr userDrawn="1"/>
        </p:nvSpPr>
        <p:spPr>
          <a:xfrm>
            <a:off x="2990868" y="1895475"/>
            <a:ext cx="6496032" cy="2883030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077A18B9-3018-42E0-8877-4E494677B9EC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757744" y="2807676"/>
            <a:ext cx="4676512" cy="1097280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6A3BF12-9A81-464B-8E0D-17C715D2D57B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73C4CA-E0CE-41EC-A841-98AAB5DA8551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216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ID">
            <a:extLst>
              <a:ext uri="{FF2B5EF4-FFF2-40B4-BE49-F238E27FC236}">
                <a16:creationId xmlns:a16="http://schemas.microsoft.com/office/drawing/2014/main" id="{B01B4ED1-11E6-4650-B725-EC73B57E4A24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90" name="5-Columns">
              <a:extLst>
                <a:ext uri="{FF2B5EF4-FFF2-40B4-BE49-F238E27FC236}">
                  <a16:creationId xmlns:a16="http://schemas.microsoft.com/office/drawing/2014/main" id="{7FDABA8A-9F63-4CB3-AD6D-E3081FE4A134}"/>
                </a:ext>
              </a:extLst>
            </p:cNvPr>
            <p:cNvGrpSpPr/>
            <p:nvPr userDrawn="1"/>
          </p:nvGrpSpPr>
          <p:grpSpPr>
            <a:xfrm>
              <a:off x="457196" y="6369995"/>
              <a:ext cx="11284638" cy="66775"/>
              <a:chOff x="457196" y="6369995"/>
              <a:chExt cx="11284638" cy="66775"/>
            </a:xfrm>
            <a:solidFill>
              <a:schemeClr val="accent1">
                <a:lumMod val="40000"/>
                <a:lumOff val="60000"/>
                <a:alpha val="35000"/>
              </a:schemeClr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B8CCE06-2803-4BC4-8F52-8C22514AAC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7196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FEE6688-BF23-4A0F-B580-67F2EB80DF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57020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867ECC9-01B8-4FD0-AA00-DB2A4DF6D4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56844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F74219B-904B-4014-A041-38C261EB9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56668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37F15D0-DE02-4884-B44D-921B540070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656491" y="6369995"/>
                <a:ext cx="2085343" cy="66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1" name="Columns">
              <a:extLst>
                <a:ext uri="{FF2B5EF4-FFF2-40B4-BE49-F238E27FC236}">
                  <a16:creationId xmlns:a16="http://schemas.microsoft.com/office/drawing/2014/main" id="{CA147F0F-2720-4D14-BF12-11A0E876C4F5}"/>
                </a:ext>
              </a:extLst>
            </p:cNvPr>
            <p:cNvGrpSpPr/>
            <p:nvPr userDrawn="1"/>
          </p:nvGrpSpPr>
          <p:grpSpPr>
            <a:xfrm>
              <a:off x="450165" y="422030"/>
              <a:ext cx="11291670" cy="5868573"/>
              <a:chOff x="450165" y="422030"/>
              <a:chExt cx="11291670" cy="5868573"/>
            </a:xfrm>
            <a:solidFill>
              <a:schemeClr val="accent1">
                <a:lumMod val="40000"/>
                <a:lumOff val="60000"/>
                <a:alpha val="20000"/>
              </a:schemeClr>
            </a:solidFill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9751839D-CEC1-45BE-9708-DAA3CE5F68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1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3028180-FC57-41E2-9874-BD949906CC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0987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28A839-7BAF-4979-A0EE-91F40C11FE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6958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E8E5B971-2FFF-495D-904E-1754501FCD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2929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331A14FD-E4E3-44E8-90C4-63354F192C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8900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25AFDC6-95BA-4E36-A7E5-2434D0A29B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871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716465D-EE0D-4453-A606-A83F187D3C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0842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C79EC4-363A-4716-8E58-408C7D981B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13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49FF239A-FB3F-48EE-8991-0EE98B0258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12784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42B26A2-737C-48BF-B21F-47EABB25FB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8755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3076E2C-385C-42BA-8312-8A176F920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047265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B8902CC-F93D-4AE7-A8DC-25DC91A68D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006977" y="422030"/>
                <a:ext cx="734858" cy="58685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67" spc="333" dirty="0">
                    <a:solidFill>
                      <a:prstClr val="white"/>
                    </a:solidFill>
                    <a:latin typeface="Franklin Gothic Book"/>
                  </a:rPr>
                  <a:t> </a:t>
                </a:r>
              </a:p>
            </p:txBody>
          </p:sp>
        </p:grpSp>
        <p:grpSp>
          <p:nvGrpSpPr>
            <p:cNvPr id="92" name="Half-Columns">
              <a:extLst>
                <a:ext uri="{FF2B5EF4-FFF2-40B4-BE49-F238E27FC236}">
                  <a16:creationId xmlns:a16="http://schemas.microsoft.com/office/drawing/2014/main" id="{204B2196-46C3-43E9-B91C-0070561E93CD}"/>
                </a:ext>
              </a:extLst>
            </p:cNvPr>
            <p:cNvGrpSpPr/>
            <p:nvPr userDrawn="1"/>
          </p:nvGrpSpPr>
          <p:grpSpPr>
            <a:xfrm>
              <a:off x="817594" y="422030"/>
              <a:ext cx="10556812" cy="5868573"/>
              <a:chOff x="817594" y="422030"/>
              <a:chExt cx="10556812" cy="586857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4C2424A-DAE7-47F5-803E-8B0C3C4C0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5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F10CFA4-C33B-4610-8DB6-2E8EC6F92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730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84BBF9-CCBD-4D1E-9F11-4BC2A4DEC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701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256665B-0348-4F3E-ACD5-FD9756A2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72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1724F5A-484B-49DE-9661-FAACDAE74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43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69D8861-3D05-4F47-A6E6-629CBE006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614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2AF0C905-F3F8-4655-B2FF-297DA836C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85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25C9DF23-3824-4397-B5F3-CA748E254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56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810292C-F27F-4ADA-A818-ED47B4FDC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527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0FA31E9E-A1D6-4A1F-A31B-8155BD763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498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ADD4CF6-2B17-408C-B1A2-571FACF84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694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1F99D05-254F-46BB-9DB1-7A8273EE2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4406" y="422030"/>
                <a:ext cx="0" cy="5868573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Minor-Baselines">
              <a:extLst>
                <a:ext uri="{FF2B5EF4-FFF2-40B4-BE49-F238E27FC236}">
                  <a16:creationId xmlns:a16="http://schemas.microsoft.com/office/drawing/2014/main" id="{98E6344D-0E97-46AD-8557-F3655F4C668A}"/>
                </a:ext>
              </a:extLst>
            </p:cNvPr>
            <p:cNvGrpSpPr/>
            <p:nvPr userDrawn="1"/>
          </p:nvGrpSpPr>
          <p:grpSpPr>
            <a:xfrm>
              <a:off x="0" y="594635"/>
              <a:ext cx="12192000" cy="5523360"/>
              <a:chOff x="0" y="594635"/>
              <a:chExt cx="12192000" cy="5523360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988CC1-B2D8-45F6-99EB-F0C991951B5A}"/>
                  </a:ext>
                </a:extLst>
              </p:cNvPr>
              <p:cNvCxnSpPr/>
              <p:nvPr userDrawn="1"/>
            </p:nvCxnSpPr>
            <p:spPr>
              <a:xfrm flipH="1">
                <a:off x="0" y="12850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DC16D86-ECC2-46A0-98AD-FF37E7984488}"/>
                  </a:ext>
                </a:extLst>
              </p:cNvPr>
              <p:cNvCxnSpPr/>
              <p:nvPr userDrawn="1"/>
            </p:nvCxnSpPr>
            <p:spPr>
              <a:xfrm flipH="1">
                <a:off x="0" y="16302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3384F88-CFC2-485A-85E5-BC9A387E70FA}"/>
                  </a:ext>
                </a:extLst>
              </p:cNvPr>
              <p:cNvCxnSpPr/>
              <p:nvPr userDrawn="1"/>
            </p:nvCxnSpPr>
            <p:spPr>
              <a:xfrm flipH="1">
                <a:off x="0" y="19754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7C0AFBD-D26D-4ADF-A7A4-2C3FA6041EFE}"/>
                  </a:ext>
                </a:extLst>
              </p:cNvPr>
              <p:cNvCxnSpPr/>
              <p:nvPr userDrawn="1"/>
            </p:nvCxnSpPr>
            <p:spPr>
              <a:xfrm flipH="1">
                <a:off x="0" y="23206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B0F5EF3-3B04-4F24-AAF0-42DB116656FA}"/>
                  </a:ext>
                </a:extLst>
              </p:cNvPr>
              <p:cNvCxnSpPr/>
              <p:nvPr userDrawn="1"/>
            </p:nvCxnSpPr>
            <p:spPr>
              <a:xfrm flipH="1">
                <a:off x="0" y="26658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CEB7FB8-D33A-40E7-837C-1FA51F98C0D6}"/>
                  </a:ext>
                </a:extLst>
              </p:cNvPr>
              <p:cNvCxnSpPr/>
              <p:nvPr userDrawn="1"/>
            </p:nvCxnSpPr>
            <p:spPr>
              <a:xfrm flipH="1">
                <a:off x="0" y="301110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25582-EDFD-47F5-ADFD-07688165CA6C}"/>
                  </a:ext>
                </a:extLst>
              </p:cNvPr>
              <p:cNvCxnSpPr/>
              <p:nvPr userDrawn="1"/>
            </p:nvCxnSpPr>
            <p:spPr>
              <a:xfrm flipH="1">
                <a:off x="0" y="335631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8EBB482-69CF-40F9-8E45-C88546A14A6E}"/>
                  </a:ext>
                </a:extLst>
              </p:cNvPr>
              <p:cNvCxnSpPr/>
              <p:nvPr userDrawn="1"/>
            </p:nvCxnSpPr>
            <p:spPr>
              <a:xfrm flipH="1">
                <a:off x="0" y="370152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E2B10BC-DCC9-40B3-82C4-86EB18E49EEC}"/>
                  </a:ext>
                </a:extLst>
              </p:cNvPr>
              <p:cNvCxnSpPr/>
              <p:nvPr userDrawn="1"/>
            </p:nvCxnSpPr>
            <p:spPr>
              <a:xfrm flipH="1">
                <a:off x="0" y="40467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E5809F8-35AA-4D63-B6C8-44DAA8666405}"/>
                  </a:ext>
                </a:extLst>
              </p:cNvPr>
              <p:cNvCxnSpPr/>
              <p:nvPr userDrawn="1"/>
            </p:nvCxnSpPr>
            <p:spPr>
              <a:xfrm flipH="1">
                <a:off x="0" y="43919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46BE4C-4471-46C7-A09E-442332E02E5B}"/>
                  </a:ext>
                </a:extLst>
              </p:cNvPr>
              <p:cNvCxnSpPr/>
              <p:nvPr userDrawn="1"/>
            </p:nvCxnSpPr>
            <p:spPr>
              <a:xfrm flipH="1">
                <a:off x="0" y="473715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2072814-59AF-4554-A7A1-BB6D9C0EED50}"/>
                  </a:ext>
                </a:extLst>
              </p:cNvPr>
              <p:cNvCxnSpPr/>
              <p:nvPr userDrawn="1"/>
            </p:nvCxnSpPr>
            <p:spPr>
              <a:xfrm flipH="1">
                <a:off x="0" y="508236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2D6D8F-072E-4B53-B77E-DC633C5DA123}"/>
                  </a:ext>
                </a:extLst>
              </p:cNvPr>
              <p:cNvCxnSpPr/>
              <p:nvPr userDrawn="1"/>
            </p:nvCxnSpPr>
            <p:spPr>
              <a:xfrm flipH="1">
                <a:off x="0" y="542757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36E0E73-A5E6-4E43-A3EA-1688EAC87F2E}"/>
                  </a:ext>
                </a:extLst>
              </p:cNvPr>
              <p:cNvCxnSpPr/>
              <p:nvPr userDrawn="1"/>
            </p:nvCxnSpPr>
            <p:spPr>
              <a:xfrm flipH="1">
                <a:off x="0" y="577278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64620E0-5F0B-419B-9A61-2736EE017C27}"/>
                  </a:ext>
                </a:extLst>
              </p:cNvPr>
              <p:cNvCxnSpPr/>
              <p:nvPr userDrawn="1"/>
            </p:nvCxnSpPr>
            <p:spPr>
              <a:xfrm flipH="1">
                <a:off x="0" y="93984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600B6D8-8A6B-4BA6-9922-580E6EF2B022}"/>
                  </a:ext>
                </a:extLst>
              </p:cNvPr>
              <p:cNvCxnSpPr/>
              <p:nvPr userDrawn="1"/>
            </p:nvCxnSpPr>
            <p:spPr>
              <a:xfrm flipH="1">
                <a:off x="0" y="59463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779A02F2-15A0-4404-89EA-FD88F74D3901}"/>
                  </a:ext>
                </a:extLst>
              </p:cNvPr>
              <p:cNvCxnSpPr/>
              <p:nvPr userDrawn="1"/>
            </p:nvCxnSpPr>
            <p:spPr>
              <a:xfrm flipH="1">
                <a:off x="0" y="6117995"/>
                <a:ext cx="12192000" cy="0"/>
              </a:xfrm>
              <a:prstGeom prst="line">
                <a:avLst/>
              </a:prstGeom>
              <a:ln w="6350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Major-Baselines">
              <a:extLst>
                <a:ext uri="{FF2B5EF4-FFF2-40B4-BE49-F238E27FC236}">
                  <a16:creationId xmlns:a16="http://schemas.microsoft.com/office/drawing/2014/main" id="{6BF42672-DF70-44F3-B7CA-14A6979B434F}"/>
                </a:ext>
              </a:extLst>
            </p:cNvPr>
            <p:cNvGrpSpPr/>
            <p:nvPr userDrawn="1"/>
          </p:nvGrpSpPr>
          <p:grpSpPr>
            <a:xfrm>
              <a:off x="0" y="767240"/>
              <a:ext cx="12192000" cy="5178150"/>
              <a:chOff x="0" y="767240"/>
              <a:chExt cx="12192000" cy="517815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9CF9ECB-458C-47D9-B4BC-21087E05A585}"/>
                  </a:ext>
                </a:extLst>
              </p:cNvPr>
              <p:cNvCxnSpPr/>
              <p:nvPr/>
            </p:nvCxnSpPr>
            <p:spPr>
              <a:xfrm flipH="1">
                <a:off x="0" y="14576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6C496AA-6375-48D7-856A-D734E8E4CC99}"/>
                  </a:ext>
                </a:extLst>
              </p:cNvPr>
              <p:cNvCxnSpPr/>
              <p:nvPr/>
            </p:nvCxnSpPr>
            <p:spPr>
              <a:xfrm flipH="1">
                <a:off x="0" y="18028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EA394B-F758-47C2-8E09-4C30FE4E9810}"/>
                  </a:ext>
                </a:extLst>
              </p:cNvPr>
              <p:cNvCxnSpPr/>
              <p:nvPr/>
            </p:nvCxnSpPr>
            <p:spPr>
              <a:xfrm flipH="1">
                <a:off x="0" y="21480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2C99AEE-DED4-4917-B2D7-796AEC3A484F}"/>
                  </a:ext>
                </a:extLst>
              </p:cNvPr>
              <p:cNvCxnSpPr/>
              <p:nvPr/>
            </p:nvCxnSpPr>
            <p:spPr>
              <a:xfrm flipH="1">
                <a:off x="0" y="24932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5D77AD-8508-45AD-834F-CE4F2430EA20}"/>
                  </a:ext>
                </a:extLst>
              </p:cNvPr>
              <p:cNvCxnSpPr/>
              <p:nvPr/>
            </p:nvCxnSpPr>
            <p:spPr>
              <a:xfrm flipH="1">
                <a:off x="0" y="283850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4E9F12A-A21A-40D7-AC40-55C2530CAAF2}"/>
                  </a:ext>
                </a:extLst>
              </p:cNvPr>
              <p:cNvCxnSpPr/>
              <p:nvPr/>
            </p:nvCxnSpPr>
            <p:spPr>
              <a:xfrm flipH="1">
                <a:off x="0" y="318371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75DAFB1-56AC-4F65-BCF8-63F8201D42F1}"/>
                  </a:ext>
                </a:extLst>
              </p:cNvPr>
              <p:cNvCxnSpPr/>
              <p:nvPr/>
            </p:nvCxnSpPr>
            <p:spPr>
              <a:xfrm flipH="1">
                <a:off x="0" y="352892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7C01E0A-93E3-4ED0-B575-9CCBF85B5EB0}"/>
                  </a:ext>
                </a:extLst>
              </p:cNvPr>
              <p:cNvCxnSpPr/>
              <p:nvPr/>
            </p:nvCxnSpPr>
            <p:spPr>
              <a:xfrm flipH="1">
                <a:off x="0" y="387413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EB4A7E-05D6-4483-9749-137062ABB64E}"/>
                  </a:ext>
                </a:extLst>
              </p:cNvPr>
              <p:cNvCxnSpPr/>
              <p:nvPr/>
            </p:nvCxnSpPr>
            <p:spPr>
              <a:xfrm flipH="1">
                <a:off x="0" y="42193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85FF42-7436-456C-B038-DF7FCC9B86C4}"/>
                  </a:ext>
                </a:extLst>
              </p:cNvPr>
              <p:cNvCxnSpPr/>
              <p:nvPr/>
            </p:nvCxnSpPr>
            <p:spPr>
              <a:xfrm flipH="1">
                <a:off x="0" y="45645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71B5F2E-D126-4777-9BB0-A0FAB3F2CAFD}"/>
                  </a:ext>
                </a:extLst>
              </p:cNvPr>
              <p:cNvCxnSpPr/>
              <p:nvPr/>
            </p:nvCxnSpPr>
            <p:spPr>
              <a:xfrm flipH="1">
                <a:off x="0" y="490976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0090F01-D3B0-4CC1-B868-3834E45B2BEF}"/>
                  </a:ext>
                </a:extLst>
              </p:cNvPr>
              <p:cNvCxnSpPr/>
              <p:nvPr/>
            </p:nvCxnSpPr>
            <p:spPr>
              <a:xfrm flipH="1">
                <a:off x="0" y="525497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49511C0-4CC6-4C57-BD16-06DFA68C5177}"/>
                  </a:ext>
                </a:extLst>
              </p:cNvPr>
              <p:cNvCxnSpPr/>
              <p:nvPr/>
            </p:nvCxnSpPr>
            <p:spPr>
              <a:xfrm flipH="1">
                <a:off x="0" y="560018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23DBF0E-1AA8-4FBC-BFCF-C35A665C6AAD}"/>
                  </a:ext>
                </a:extLst>
              </p:cNvPr>
              <p:cNvCxnSpPr/>
              <p:nvPr/>
            </p:nvCxnSpPr>
            <p:spPr>
              <a:xfrm flipH="1">
                <a:off x="0" y="594539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6F927AE-A157-4A95-BD1F-5D4003848AE5}"/>
                  </a:ext>
                </a:extLst>
              </p:cNvPr>
              <p:cNvCxnSpPr/>
              <p:nvPr/>
            </p:nvCxnSpPr>
            <p:spPr>
              <a:xfrm flipH="1">
                <a:off x="0" y="111245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F1893BF-3A5C-45A7-80A6-F95888D2C2E9}"/>
                  </a:ext>
                </a:extLst>
              </p:cNvPr>
              <p:cNvCxnSpPr/>
              <p:nvPr/>
            </p:nvCxnSpPr>
            <p:spPr>
              <a:xfrm flipH="1">
                <a:off x="0" y="767240"/>
                <a:ext cx="12192000" cy="0"/>
              </a:xfrm>
              <a:prstGeom prst="line">
                <a:avLst/>
              </a:prstGeom>
              <a:ln w="9525">
                <a:solidFill>
                  <a:schemeClr val="accent2">
                    <a:lumMod val="40000"/>
                    <a:lumOff val="60000"/>
                    <a:alpha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Margins">
              <a:extLst>
                <a:ext uri="{FF2B5EF4-FFF2-40B4-BE49-F238E27FC236}">
                  <a16:creationId xmlns:a16="http://schemas.microsoft.com/office/drawing/2014/main" id="{1987983C-C65D-47F1-8B52-9BB74C6156DF}"/>
                </a:ext>
              </a:extLst>
            </p:cNvPr>
            <p:cNvGrpSpPr/>
            <p:nvPr userDrawn="1"/>
          </p:nvGrpSpPr>
          <p:grpSpPr>
            <a:xfrm>
              <a:off x="0" y="-1"/>
              <a:ext cx="12192000" cy="6858001"/>
              <a:chOff x="0" y="-1"/>
              <a:chExt cx="12192000" cy="685800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D64F71A-57E0-44C6-B31D-7B42B82DD2CE}"/>
                  </a:ext>
                </a:extLst>
              </p:cNvPr>
              <p:cNvGrpSpPr/>
              <p:nvPr userDrawn="1"/>
            </p:nvGrpSpPr>
            <p:grpSpPr>
              <a:xfrm>
                <a:off x="450166" y="-1"/>
                <a:ext cx="11291668" cy="6858001"/>
                <a:chOff x="450166" y="-295422"/>
                <a:chExt cx="11291668" cy="7491047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8CFD01-2438-4217-AA3E-AC3BA160D143}"/>
                    </a:ext>
                  </a:extLst>
                </p:cNvPr>
                <p:cNvCxnSpPr/>
                <p:nvPr/>
              </p:nvCxnSpPr>
              <p:spPr>
                <a:xfrm>
                  <a:off x="450166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9FDB0BB-10D1-469E-A843-451C93653F0B}"/>
                    </a:ext>
                  </a:extLst>
                </p:cNvPr>
                <p:cNvCxnSpPr/>
                <p:nvPr/>
              </p:nvCxnSpPr>
              <p:spPr>
                <a:xfrm>
                  <a:off x="11741834" y="-295422"/>
                  <a:ext cx="0" cy="7491047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3DA59C4-54B1-44E7-8615-E9D3B756CD6D}"/>
                  </a:ext>
                </a:extLst>
              </p:cNvPr>
              <p:cNvGrpSpPr/>
              <p:nvPr userDrawn="1"/>
            </p:nvGrpSpPr>
            <p:grpSpPr>
              <a:xfrm>
                <a:off x="0" y="422030"/>
                <a:ext cx="12192000" cy="5868573"/>
                <a:chOff x="0" y="422030"/>
                <a:chExt cx="12192000" cy="58685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5110C17-BFAC-419F-917B-35541EA792A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42203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9E58F6F-92A5-473B-9FED-3D90ECE09E5D}"/>
                    </a:ext>
                  </a:extLst>
                </p:cNvPr>
                <p:cNvCxnSpPr/>
                <p:nvPr userDrawn="1"/>
              </p:nvCxnSpPr>
              <p:spPr>
                <a:xfrm>
                  <a:off x="0" y="6290603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0BD5319-1193-4438-BF01-B64CF6D0D212}"/>
                  </a:ext>
                </a:extLst>
              </p:cNvPr>
              <p:cNvGrpSpPr/>
              <p:nvPr userDrawn="1"/>
            </p:nvGrpSpPr>
            <p:grpSpPr>
              <a:xfrm>
                <a:off x="0" y="1457660"/>
                <a:ext cx="12192000" cy="345210"/>
                <a:chOff x="0" y="1457660"/>
                <a:chExt cx="12192000" cy="34521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D443DF1-4231-4D92-8DA5-C1F4B954AFC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45766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4C68D45-D4C2-497B-A9FF-6ADE11C36C5D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0" y="1802870"/>
                  <a:ext cx="12192000" cy="0"/>
                </a:xfrm>
                <a:prstGeom prst="line">
                  <a:avLst/>
                </a:prstGeom>
                <a:ln w="95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1792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ure">
            <a:extLst>
              <a:ext uri="{FF2B5EF4-FFF2-40B4-BE49-F238E27FC236}">
                <a16:creationId xmlns:a16="http://schemas.microsoft.com/office/drawing/2014/main" id="{B43DC9BF-B86E-41C3-9025-257603C6C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C20BBD-F2FD-4A4D-B556-572D7207BCE8}"/>
              </a:ext>
            </a:extLst>
          </p:cNvPr>
          <p:cNvSpPr/>
          <p:nvPr userDrawn="1"/>
        </p:nvSpPr>
        <p:spPr>
          <a:xfrm>
            <a:off x="3555406" y="4109059"/>
            <a:ext cx="5169494" cy="1434491"/>
          </a:xfrm>
          <a:prstGeom prst="ellipse">
            <a:avLst/>
          </a:prstGeom>
          <a:gradFill flip="none" rotWithShape="1">
            <a:gsLst>
              <a:gs pos="55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grpSp>
        <p:nvGrpSpPr>
          <p:cNvPr id="34" name="Logo">
            <a:extLst>
              <a:ext uri="{FF2B5EF4-FFF2-40B4-BE49-F238E27FC236}">
                <a16:creationId xmlns:a16="http://schemas.microsoft.com/office/drawing/2014/main" id="{E3F269C9-4FA8-4772-AD37-31EE93FFE599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258125" y="4703638"/>
            <a:ext cx="1675750" cy="393192"/>
            <a:chOff x="1231901" y="5359401"/>
            <a:chExt cx="11210925" cy="2630487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9D9C9E1-25E5-483A-B7BC-660D3D3BFE4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98453535-0FA3-4BC2-896D-B75809B1977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Ruler">
            <a:extLst>
              <a:ext uri="{FF2B5EF4-FFF2-40B4-BE49-F238E27FC236}">
                <a16:creationId xmlns:a16="http://schemas.microsoft.com/office/drawing/2014/main" id="{70E5BD5C-60C7-4101-99EB-CFC9224AD7B1}"/>
              </a:ext>
            </a:extLst>
          </p:cNvPr>
          <p:cNvGrpSpPr/>
          <p:nvPr userDrawn="1"/>
        </p:nvGrpSpPr>
        <p:grpSpPr>
          <a:xfrm>
            <a:off x="5273041" y="4219340"/>
            <a:ext cx="1645920" cy="339946"/>
            <a:chOff x="5273041" y="4219340"/>
            <a:chExt cx="1645920" cy="33994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01E02-F838-4187-B559-8AAE85AB8E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3" y="4219340"/>
              <a:ext cx="0" cy="33994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04FBA9-913D-4B32-AC77-21FE53C07630}"/>
                </a:ext>
              </a:extLst>
            </p:cNvPr>
            <p:cNvCxnSpPr/>
            <p:nvPr/>
          </p:nvCxnSpPr>
          <p:spPr>
            <a:xfrm>
              <a:off x="527304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20BDF-DEE5-4359-9427-F80C2D3B2F2A}"/>
                </a:ext>
              </a:extLst>
            </p:cNvPr>
            <p:cNvCxnSpPr/>
            <p:nvPr/>
          </p:nvCxnSpPr>
          <p:spPr>
            <a:xfrm>
              <a:off x="5364485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9FFEF8-C551-442A-BFBE-82B27BAA70D4}"/>
                </a:ext>
              </a:extLst>
            </p:cNvPr>
            <p:cNvCxnSpPr/>
            <p:nvPr/>
          </p:nvCxnSpPr>
          <p:spPr>
            <a:xfrm>
              <a:off x="545592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0E7191-0FEE-4B6B-AAE0-7E6505AAFF96}"/>
                </a:ext>
              </a:extLst>
            </p:cNvPr>
            <p:cNvCxnSpPr/>
            <p:nvPr/>
          </p:nvCxnSpPr>
          <p:spPr>
            <a:xfrm>
              <a:off x="5547364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B20760-2C74-490B-8779-0A3CEC331376}"/>
                </a:ext>
              </a:extLst>
            </p:cNvPr>
            <p:cNvCxnSpPr/>
            <p:nvPr/>
          </p:nvCxnSpPr>
          <p:spPr>
            <a:xfrm>
              <a:off x="563880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C7CD8C-10E9-4C4D-AF46-8EAA7E7B84D7}"/>
                </a:ext>
              </a:extLst>
            </p:cNvPr>
            <p:cNvCxnSpPr/>
            <p:nvPr/>
          </p:nvCxnSpPr>
          <p:spPr>
            <a:xfrm>
              <a:off x="5730244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9DBD41-B998-4B1C-A2AD-746277984ECF}"/>
                </a:ext>
              </a:extLst>
            </p:cNvPr>
            <p:cNvCxnSpPr/>
            <p:nvPr/>
          </p:nvCxnSpPr>
          <p:spPr>
            <a:xfrm>
              <a:off x="5821684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011DFB-F9A6-4F90-A169-06A40F2D4491}"/>
                </a:ext>
              </a:extLst>
            </p:cNvPr>
            <p:cNvCxnSpPr/>
            <p:nvPr/>
          </p:nvCxnSpPr>
          <p:spPr>
            <a:xfrm>
              <a:off x="5913123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CB742D-4AAE-446A-95AF-D86CE705B38D}"/>
                </a:ext>
              </a:extLst>
            </p:cNvPr>
            <p:cNvCxnSpPr/>
            <p:nvPr/>
          </p:nvCxnSpPr>
          <p:spPr>
            <a:xfrm>
              <a:off x="600456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22024-A6FB-4862-AAA9-378E17CB2F65}"/>
                </a:ext>
              </a:extLst>
            </p:cNvPr>
            <p:cNvCxnSpPr/>
            <p:nvPr/>
          </p:nvCxnSpPr>
          <p:spPr>
            <a:xfrm>
              <a:off x="6187443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8BE4-F228-4207-9F16-38714201F036}"/>
                </a:ext>
              </a:extLst>
            </p:cNvPr>
            <p:cNvCxnSpPr/>
            <p:nvPr/>
          </p:nvCxnSpPr>
          <p:spPr>
            <a:xfrm>
              <a:off x="627888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0D7718-987E-4A31-88D8-257BD9D16439}"/>
                </a:ext>
              </a:extLst>
            </p:cNvPr>
            <p:cNvCxnSpPr/>
            <p:nvPr/>
          </p:nvCxnSpPr>
          <p:spPr>
            <a:xfrm>
              <a:off x="637032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895AC8-2DE9-4C57-9175-D6619461AA6A}"/>
                </a:ext>
              </a:extLst>
            </p:cNvPr>
            <p:cNvCxnSpPr/>
            <p:nvPr/>
          </p:nvCxnSpPr>
          <p:spPr>
            <a:xfrm>
              <a:off x="6461762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5B7B8D-36D9-46DB-BDD6-8D7FCA31766A}"/>
                </a:ext>
              </a:extLst>
            </p:cNvPr>
            <p:cNvCxnSpPr/>
            <p:nvPr/>
          </p:nvCxnSpPr>
          <p:spPr>
            <a:xfrm>
              <a:off x="6553202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1AF8FD-CBB7-47C3-92D4-68F412B850C3}"/>
                </a:ext>
              </a:extLst>
            </p:cNvPr>
            <p:cNvCxnSpPr/>
            <p:nvPr/>
          </p:nvCxnSpPr>
          <p:spPr>
            <a:xfrm>
              <a:off x="6644642" y="4391160"/>
              <a:ext cx="0" cy="168126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5397F3-9A79-4A57-9C34-2D06B47E2F34}"/>
                </a:ext>
              </a:extLst>
            </p:cNvPr>
            <p:cNvCxnSpPr/>
            <p:nvPr/>
          </p:nvCxnSpPr>
          <p:spPr>
            <a:xfrm>
              <a:off x="673608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17F042D-D6EC-49C7-8409-4FB587063A25}"/>
                </a:ext>
              </a:extLst>
            </p:cNvPr>
            <p:cNvCxnSpPr/>
            <p:nvPr/>
          </p:nvCxnSpPr>
          <p:spPr>
            <a:xfrm>
              <a:off x="6827521" y="4447203"/>
              <a:ext cx="0" cy="112083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47560C-6D83-4B1E-A656-E798CCE71DB3}"/>
                </a:ext>
              </a:extLst>
            </p:cNvPr>
            <p:cNvCxnSpPr/>
            <p:nvPr/>
          </p:nvCxnSpPr>
          <p:spPr>
            <a:xfrm>
              <a:off x="6918961" y="4503244"/>
              <a:ext cx="0" cy="56042"/>
            </a:xfrm>
            <a:prstGeom prst="line">
              <a:avLst/>
            </a:prstGeom>
            <a:ln w="12700" cap="flat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Speaker Name">
            <a:extLst>
              <a:ext uri="{FF2B5EF4-FFF2-40B4-BE49-F238E27FC236}">
                <a16:creationId xmlns:a16="http://schemas.microsoft.com/office/drawing/2014/main" id="{0D03EEEE-B07B-48F4-B55F-C322BA4FCC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9295" y="2953512"/>
            <a:ext cx="4020340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Name</a:t>
            </a:r>
          </a:p>
        </p:txBody>
      </p:sp>
      <p:sp>
        <p:nvSpPr>
          <p:cNvPr id="58" name="Text Placeholder 128">
            <a:extLst>
              <a:ext uri="{FF2B5EF4-FFF2-40B4-BE49-F238E27FC236}">
                <a16:creationId xmlns:a16="http://schemas.microsoft.com/office/drawing/2014/main" id="{02F3F674-6E3E-4B4F-A461-192B2E1A3E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9638" y="2953512"/>
            <a:ext cx="1513062" cy="402336"/>
          </a:xfr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i="1" cap="all" spc="6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 algn="ctr">
              <a:spcBef>
                <a:spcPct val="0"/>
              </a:spcBef>
            </a:pPr>
            <a:r>
              <a:rPr lang="en-US" dirty="0"/>
              <a:t>YYYY.MM.DD</a:t>
            </a:r>
          </a:p>
        </p:txBody>
      </p:sp>
      <p:sp>
        <p:nvSpPr>
          <p:cNvPr id="59" name="Speaker Title">
            <a:extLst>
              <a:ext uri="{FF2B5EF4-FFF2-40B4-BE49-F238E27FC236}">
                <a16:creationId xmlns:a16="http://schemas.microsoft.com/office/drawing/2014/main" id="{058F1415-E1D6-47DA-A185-76C3FC2257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9295" y="3355848"/>
            <a:ext cx="5533405" cy="402336"/>
          </a:xfr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wrap="square" lIns="182880" tIns="0" rIns="18288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cap="none" spc="6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lvl="0" indent="-182880">
              <a:spcBef>
                <a:spcPct val="0"/>
              </a:spcBef>
            </a:pPr>
            <a:r>
              <a:rPr lang="en-US" dirty="0"/>
              <a:t>Speaker Title / Company Name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5B3A83E2-FA5C-4BC9-8B76-2DE81BEB61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3329295" y="2440333"/>
            <a:ext cx="5533406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 algn="ctr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4F1EC20-D177-4F9A-AF02-5ABB483C6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9700" y="935570"/>
            <a:ext cx="9372600" cy="1335024"/>
          </a:xfrm>
        </p:spPr>
        <p:txBody>
          <a:bodyPr anchor="b"/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with Subtitle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0DA467-6522-4105-A238-D69A42AC0280}"/>
              </a:ext>
            </a:extLst>
          </p:cNvPr>
          <p:cNvSpPr/>
          <p:nvPr userDrawn="1"/>
        </p:nvSpPr>
        <p:spPr>
          <a:xfrm>
            <a:off x="0" y="0"/>
            <a:ext cx="12192000" cy="141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137160" tIns="73152" rIns="137160" bIns="73152" rtlCol="0" anchor="ctr">
            <a:noAutofit/>
          </a:bodyPr>
          <a:lstStyle/>
          <a:p>
            <a:pPr marL="182880" lvl="0" indent="-182880" algn="ctr" defTabSz="91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600" b="1" cap="all" spc="300" baseline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ure">
            <a:extLst>
              <a:ext uri="{FF2B5EF4-FFF2-40B4-BE49-F238E27FC236}">
                <a16:creationId xmlns:a16="http://schemas.microsoft.com/office/drawing/2014/main" id="{8069FB3F-2D73-4C3F-A7A8-E6A22F71C3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4ECD5-A100-4CBB-BE85-5E2DB939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034" b="37183"/>
          <a:stretch/>
        </p:blipFill>
        <p:spPr>
          <a:xfrm>
            <a:off x="0" y="5372101"/>
            <a:ext cx="2354138" cy="1485900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1C588A51-7159-4E94-9856-B64483B8F9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479908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DB11C21-4702-4664-8D59-793314F8EA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528919"/>
            <a:ext cx="9372600" cy="1214393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Segue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2D0D-2EA4-4CCE-90FA-A02A78C358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761C9BF-9222-4B2A-A19A-B5A2710D93B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507CC42B-659C-4CD4-9F20-358BBD7B0A6B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48801B8-52B3-47AC-9853-2375E256E3A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F20CB9-4127-4672-B9D3-714FA916023D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8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600" b="1" cap="all" spc="300" baseline="0" dirty="0">
                <a:solidFill>
                  <a:schemeClr val="bg1"/>
                </a:solidFill>
              </a:defRPr>
            </a:lvl1pPr>
          </a:lstStyle>
          <a:p>
            <a:pPr marL="182880" lvl="0" indent="-182880"/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DC8EF-0ABA-4B52-AEA2-7A3943163E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B8CEC4-B0CD-4400-A6AD-DD3E12310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41844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67749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08776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5532120" cy="447905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8BA35-76C2-4ED8-B770-6CBDC27C82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187FFC-2B63-49CE-B2BC-B238E1BC7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Column Layout</a:t>
            </a:r>
          </a:p>
        </p:txBody>
      </p:sp>
    </p:spTree>
    <p:extLst>
      <p:ext uri="{BB962C8B-B14F-4D97-AF65-F5344CB8AC3E}">
        <p14:creationId xmlns:p14="http://schemas.microsoft.com/office/powerpoint/2010/main" val="206774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E7D5292-8D24-405D-9E5D-79D2DD40F6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9016" y="1802869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19DE35-D0AB-4348-89C4-2714CF5EED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89298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424"/>
            <a:ext cx="3611880" cy="447950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4F64A-6956-41D3-B0E4-CCC3453A7F7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030608-2773-46C2-905B-B17C3B831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8927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9E3BF3-DA31-48DD-AC45-91FC2DBAAD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51704" y="0"/>
            <a:ext cx="6940296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82296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dirty="0"/>
              <a:t>Click icon below to insert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468E16-0E6F-4B64-BCD8-5D8D8376E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1368"/>
            <a:ext cx="4206240" cy="44805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420624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(D.I.N.U.)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D051183-1C65-4067-A80F-CAB4F09E8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202" y="372339"/>
            <a:ext cx="4206240" cy="49244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Photo Right Layout</a:t>
            </a:r>
          </a:p>
        </p:txBody>
      </p:sp>
    </p:spTree>
    <p:extLst>
      <p:ext uri="{BB962C8B-B14F-4D97-AF65-F5344CB8AC3E}">
        <p14:creationId xmlns:p14="http://schemas.microsoft.com/office/powerpoint/2010/main" val="271915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>
            <a:extLst>
              <a:ext uri="{FF2B5EF4-FFF2-40B4-BE49-F238E27FC236}">
                <a16:creationId xmlns:a16="http://schemas.microsoft.com/office/drawing/2014/main" id="{DFCA12C4-AE90-4F31-9EA7-3AA24CB39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449201" y="920555"/>
            <a:ext cx="7453790" cy="393954"/>
          </a:xfr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137160" tIns="73152" rIns="137160" bIns="73152" rtlCol="0" anchor="ctr">
            <a:spAutoFit/>
          </a:bodyPr>
          <a:lstStyle>
            <a:lvl1pPr marL="0" indent="0">
              <a:buNone/>
              <a:defRPr lang="en-US" sz="1600" b="1" kern="1200" cap="all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 (Delete if not used)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4C0C-A1DE-4B4E-81B9-1791716845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CA66E-0730-4548-BD28-48477B0C3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 Column Layout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A6A5F327-94E3-4266-9A78-098328E7FC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580" y="1802869"/>
            <a:ext cx="11292840" cy="4479059"/>
          </a:xfrm>
        </p:spPr>
        <p:txBody>
          <a:bodyPr/>
          <a:lstStyle>
            <a:lvl1pPr marL="346075" indent="-346075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514350" indent="-168275">
              <a:defRPr>
                <a:solidFill>
                  <a:schemeClr val="tx1"/>
                </a:solidFill>
              </a:defRPr>
            </a:lvl2pPr>
            <a:lvl3pPr marL="685800" indent="-17145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46518C-C5C5-4D58-B4D2-B85C0BD81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/>
          <a:srcRect l="15280" b="23627"/>
          <a:stretch/>
        </p:blipFill>
        <p:spPr>
          <a:xfrm>
            <a:off x="0" y="6024563"/>
            <a:ext cx="2112478" cy="833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98CF84-0D02-4614-8A26-93A1CB865A2B}"/>
              </a:ext>
            </a:extLst>
          </p:cNvPr>
          <p:cNvSpPr/>
          <p:nvPr userDrawn="1"/>
        </p:nvSpPr>
        <p:spPr>
          <a:xfrm>
            <a:off x="0" y="0"/>
            <a:ext cx="327025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773789E-1482-4DF2-AC34-ED595BC86F6F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06977" y="6447297"/>
            <a:ext cx="735822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862D98-B5C3-4BE4-8A34-4F5B36AB20BC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4A8E363-B738-48A5-915F-96EF6302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01" y="1802870"/>
            <a:ext cx="11293597" cy="44757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level: Bullet, 20pt</a:t>
            </a:r>
          </a:p>
          <a:p>
            <a:pPr lvl="1"/>
            <a:r>
              <a:rPr lang="en-US" dirty="0"/>
              <a:t>Second level: Sub-bullet 1, 18pt</a:t>
            </a:r>
          </a:p>
          <a:p>
            <a:pPr lvl="2"/>
            <a:r>
              <a:rPr lang="en-US" dirty="0"/>
              <a:t>Third level: Sub-bullet 2, 16pt</a:t>
            </a:r>
          </a:p>
          <a:p>
            <a:pPr lvl="3"/>
            <a:r>
              <a:rPr lang="en-US" dirty="0"/>
              <a:t>Fourth level: Heading 1, 28pt</a:t>
            </a:r>
          </a:p>
          <a:p>
            <a:pPr lvl="4"/>
            <a:r>
              <a:rPr lang="en-US" dirty="0"/>
              <a:t>Fifth level: Description 1, 18pt</a:t>
            </a:r>
          </a:p>
          <a:p>
            <a:pPr lvl="5"/>
            <a:r>
              <a:rPr lang="en-US" dirty="0"/>
              <a:t>Sixth level: Heading 2, 22pt</a:t>
            </a:r>
          </a:p>
          <a:p>
            <a:pPr lvl="6"/>
            <a:r>
              <a:rPr lang="en-US" dirty="0"/>
              <a:t>Seventh level: Description 2, 16pt</a:t>
            </a:r>
          </a:p>
          <a:p>
            <a:pPr lvl="7"/>
            <a:r>
              <a:rPr lang="en-US" dirty="0"/>
              <a:t>Eighth level: Stats 1, 36pt</a:t>
            </a:r>
          </a:p>
          <a:p>
            <a:pPr lvl="8"/>
            <a:r>
              <a:rPr lang="en-US" dirty="0"/>
              <a:t>Ninth level: Stats 2, 48pt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49202" y="372339"/>
            <a:ext cx="11293597" cy="4924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Title, 32pt</a:t>
            </a:r>
          </a:p>
        </p:txBody>
      </p:sp>
      <p:grpSp>
        <p:nvGrpSpPr>
          <p:cNvPr id="8" name="Logo">
            <a:extLst>
              <a:ext uri="{FF2B5EF4-FFF2-40B4-BE49-F238E27FC236}">
                <a16:creationId xmlns:a16="http://schemas.microsoft.com/office/drawing/2014/main" id="{CBB5A743-284E-4F77-9C07-20F6113DB3B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428653" y="6447297"/>
            <a:ext cx="914400" cy="214552"/>
            <a:chOff x="1231901" y="5359401"/>
            <a:chExt cx="11210925" cy="26304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B597971-37D3-4BC0-93F4-2E4A0C596B82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105401" y="5586413"/>
              <a:ext cx="7337425" cy="2147887"/>
            </a:xfrm>
            <a:custGeom>
              <a:avLst/>
              <a:gdLst>
                <a:gd name="T0" fmla="*/ 0 w 3931"/>
                <a:gd name="T1" fmla="*/ 803 h 1148"/>
                <a:gd name="T2" fmla="*/ 552 w 3931"/>
                <a:gd name="T3" fmla="*/ 1142 h 1148"/>
                <a:gd name="T4" fmla="*/ 388 w 3931"/>
                <a:gd name="T5" fmla="*/ 853 h 1148"/>
                <a:gd name="T6" fmla="*/ 388 w 3931"/>
                <a:gd name="T7" fmla="*/ 1092 h 1148"/>
                <a:gd name="T8" fmla="*/ 620 w 3931"/>
                <a:gd name="T9" fmla="*/ 974 h 1148"/>
                <a:gd name="T10" fmla="*/ 887 w 3931"/>
                <a:gd name="T11" fmla="*/ 900 h 1148"/>
                <a:gd name="T12" fmla="*/ 701 w 3931"/>
                <a:gd name="T13" fmla="*/ 877 h 1148"/>
                <a:gd name="T14" fmla="*/ 828 w 3931"/>
                <a:gd name="T15" fmla="*/ 1048 h 1148"/>
                <a:gd name="T16" fmla="*/ 762 w 3931"/>
                <a:gd name="T17" fmla="*/ 1148 h 1148"/>
                <a:gd name="T18" fmla="*/ 1018 w 3931"/>
                <a:gd name="T19" fmla="*/ 1142 h 1148"/>
                <a:gd name="T20" fmla="*/ 1169 w 3931"/>
                <a:gd name="T21" fmla="*/ 943 h 1148"/>
                <a:gd name="T22" fmla="*/ 1533 w 3931"/>
                <a:gd name="T23" fmla="*/ 1142 h 1148"/>
                <a:gd name="T24" fmla="*/ 1327 w 3931"/>
                <a:gd name="T25" fmla="*/ 803 h 1148"/>
                <a:gd name="T26" fmla="*/ 1596 w 3931"/>
                <a:gd name="T27" fmla="*/ 1142 h 1148"/>
                <a:gd name="T28" fmla="*/ 1719 w 3931"/>
                <a:gd name="T29" fmla="*/ 844 h 1148"/>
                <a:gd name="T30" fmla="*/ 1834 w 3931"/>
                <a:gd name="T31" fmla="*/ 1148 h 1148"/>
                <a:gd name="T32" fmla="*/ 1833 w 3931"/>
                <a:gd name="T33" fmla="*/ 1099 h 1148"/>
                <a:gd name="T34" fmla="*/ 2274 w 3931"/>
                <a:gd name="T35" fmla="*/ 1142 h 1148"/>
                <a:gd name="T36" fmla="*/ 2274 w 3931"/>
                <a:gd name="T37" fmla="*/ 1092 h 1148"/>
                <a:gd name="T38" fmla="*/ 2360 w 3931"/>
                <a:gd name="T39" fmla="*/ 844 h 1148"/>
                <a:gd name="T40" fmla="*/ 2475 w 3931"/>
                <a:gd name="T41" fmla="*/ 1148 h 1148"/>
                <a:gd name="T42" fmla="*/ 2475 w 3931"/>
                <a:gd name="T43" fmla="*/ 1099 h 1148"/>
                <a:gd name="T44" fmla="*/ 2862 w 3931"/>
                <a:gd name="T45" fmla="*/ 1148 h 1148"/>
                <a:gd name="T46" fmla="*/ 2949 w 3931"/>
                <a:gd name="T47" fmla="*/ 822 h 1148"/>
                <a:gd name="T48" fmla="*/ 2905 w 3931"/>
                <a:gd name="T49" fmla="*/ 856 h 1148"/>
                <a:gd name="T50" fmla="*/ 2864 w 3931"/>
                <a:gd name="T51" fmla="*/ 1101 h 1148"/>
                <a:gd name="T52" fmla="*/ 2857 w 3931"/>
                <a:gd name="T53" fmla="*/ 955 h 1148"/>
                <a:gd name="T54" fmla="*/ 2862 w 3931"/>
                <a:gd name="T55" fmla="*/ 1148 h 1148"/>
                <a:gd name="T56" fmla="*/ 3139 w 3931"/>
                <a:gd name="T57" fmla="*/ 1142 h 1148"/>
                <a:gd name="T58" fmla="*/ 3458 w 3931"/>
                <a:gd name="T59" fmla="*/ 853 h 1148"/>
                <a:gd name="T60" fmla="*/ 3298 w 3931"/>
                <a:gd name="T61" fmla="*/ 991 h 1148"/>
                <a:gd name="T62" fmla="*/ 3562 w 3931"/>
                <a:gd name="T63" fmla="*/ 1123 h 1148"/>
                <a:gd name="T64" fmla="*/ 3606 w 3931"/>
                <a:gd name="T65" fmla="*/ 1084 h 1148"/>
                <a:gd name="T66" fmla="*/ 3647 w 3931"/>
                <a:gd name="T67" fmla="*/ 991 h 1148"/>
                <a:gd name="T68" fmla="*/ 3569 w 3931"/>
                <a:gd name="T69" fmla="*/ 824 h 1148"/>
                <a:gd name="T70" fmla="*/ 3724 w 3931"/>
                <a:gd name="T71" fmla="*/ 895 h 1148"/>
                <a:gd name="T72" fmla="*/ 3591 w 3931"/>
                <a:gd name="T73" fmla="*/ 893 h 1148"/>
                <a:gd name="T74" fmla="*/ 3754 w 3931"/>
                <a:gd name="T75" fmla="*/ 1120 h 1148"/>
                <a:gd name="T76" fmla="*/ 152 w 3931"/>
                <a:gd name="T77" fmla="*/ 268 h 1148"/>
                <a:gd name="T78" fmla="*/ 361 w 3931"/>
                <a:gd name="T79" fmla="*/ 605 h 1148"/>
                <a:gd name="T80" fmla="*/ 553 w 3931"/>
                <a:gd name="T81" fmla="*/ 11 h 1148"/>
                <a:gd name="T82" fmla="*/ 931 w 3931"/>
                <a:gd name="T83" fmla="*/ 249 h 1148"/>
                <a:gd name="T84" fmla="*/ 957 w 3931"/>
                <a:gd name="T85" fmla="*/ 605 h 1148"/>
                <a:gd name="T86" fmla="*/ 1123 w 3931"/>
                <a:gd name="T87" fmla="*/ 11 h 1148"/>
                <a:gd name="T88" fmla="*/ 1317 w 3931"/>
                <a:gd name="T89" fmla="*/ 605 h 1148"/>
                <a:gd name="T90" fmla="*/ 1746 w 3931"/>
                <a:gd name="T91" fmla="*/ 531 h 1148"/>
                <a:gd name="T92" fmla="*/ 1687 w 3931"/>
                <a:gd name="T93" fmla="*/ 337 h 1148"/>
                <a:gd name="T94" fmla="*/ 1749 w 3931"/>
                <a:gd name="T95" fmla="*/ 0 h 1148"/>
                <a:gd name="T96" fmla="*/ 1813 w 3931"/>
                <a:gd name="T97" fmla="*/ 106 h 1148"/>
                <a:gd name="T98" fmla="*/ 1797 w 3931"/>
                <a:gd name="T99" fmla="*/ 262 h 1148"/>
                <a:gd name="T100" fmla="*/ 1563 w 3931"/>
                <a:gd name="T101" fmla="*/ 567 h 1148"/>
                <a:gd name="T102" fmla="*/ 2188 w 3931"/>
                <a:gd name="T103" fmla="*/ 605 h 1148"/>
                <a:gd name="T104" fmla="*/ 2711 w 3931"/>
                <a:gd name="T105" fmla="*/ 603 h 1148"/>
                <a:gd name="T106" fmla="*/ 2582 w 3931"/>
                <a:gd name="T107" fmla="*/ 1 h 1148"/>
                <a:gd name="T108" fmla="*/ 2664 w 3931"/>
                <a:gd name="T109" fmla="*/ 111 h 1148"/>
                <a:gd name="T110" fmla="*/ 2595 w 3931"/>
                <a:gd name="T111" fmla="*/ 525 h 1148"/>
                <a:gd name="T112" fmla="*/ 2579 w 3931"/>
                <a:gd name="T113" fmla="*/ 288 h 1148"/>
                <a:gd name="T114" fmla="*/ 3048 w 3931"/>
                <a:gd name="T115" fmla="*/ 248 h 1148"/>
                <a:gd name="T116" fmla="*/ 3273 w 3931"/>
                <a:gd name="T117" fmla="*/ 605 h 1148"/>
                <a:gd name="T118" fmla="*/ 3628 w 3931"/>
                <a:gd name="T119" fmla="*/ 605 h 1148"/>
                <a:gd name="T120" fmla="*/ 3931 w 3931"/>
                <a:gd name="T121" fmla="*/ 10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31" h="1148">
                  <a:moveTo>
                    <a:pt x="163" y="1142"/>
                  </a:moveTo>
                  <a:cubicBezTo>
                    <a:pt x="109" y="1142"/>
                    <a:pt x="109" y="1142"/>
                    <a:pt x="109" y="1142"/>
                  </a:cubicBezTo>
                  <a:cubicBezTo>
                    <a:pt x="109" y="853"/>
                    <a:pt x="109" y="853"/>
                    <a:pt x="109" y="853"/>
                  </a:cubicBezTo>
                  <a:cubicBezTo>
                    <a:pt x="0" y="853"/>
                    <a:pt x="0" y="853"/>
                    <a:pt x="0" y="853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273" y="803"/>
                    <a:pt x="273" y="803"/>
                    <a:pt x="273" y="803"/>
                  </a:cubicBezTo>
                  <a:cubicBezTo>
                    <a:pt x="273" y="853"/>
                    <a:pt x="273" y="853"/>
                    <a:pt x="273" y="853"/>
                  </a:cubicBezTo>
                  <a:cubicBezTo>
                    <a:pt x="163" y="853"/>
                    <a:pt x="163" y="853"/>
                    <a:pt x="163" y="853"/>
                  </a:cubicBezTo>
                  <a:lnTo>
                    <a:pt x="163" y="1142"/>
                  </a:lnTo>
                  <a:close/>
                  <a:moveTo>
                    <a:pt x="552" y="1142"/>
                  </a:moveTo>
                  <a:cubicBezTo>
                    <a:pt x="334" y="1142"/>
                    <a:pt x="334" y="1142"/>
                    <a:pt x="334" y="1142"/>
                  </a:cubicBezTo>
                  <a:cubicBezTo>
                    <a:pt x="334" y="803"/>
                    <a:pt x="334" y="803"/>
                    <a:pt x="334" y="803"/>
                  </a:cubicBezTo>
                  <a:cubicBezTo>
                    <a:pt x="548" y="803"/>
                    <a:pt x="548" y="803"/>
                    <a:pt x="548" y="803"/>
                  </a:cubicBezTo>
                  <a:cubicBezTo>
                    <a:pt x="548" y="853"/>
                    <a:pt x="548" y="853"/>
                    <a:pt x="548" y="853"/>
                  </a:cubicBezTo>
                  <a:cubicBezTo>
                    <a:pt x="388" y="853"/>
                    <a:pt x="388" y="853"/>
                    <a:pt x="388" y="853"/>
                  </a:cubicBezTo>
                  <a:cubicBezTo>
                    <a:pt x="388" y="942"/>
                    <a:pt x="388" y="942"/>
                    <a:pt x="388" y="942"/>
                  </a:cubicBezTo>
                  <a:cubicBezTo>
                    <a:pt x="541" y="942"/>
                    <a:pt x="541" y="942"/>
                    <a:pt x="541" y="942"/>
                  </a:cubicBezTo>
                  <a:cubicBezTo>
                    <a:pt x="541" y="991"/>
                    <a:pt x="541" y="991"/>
                    <a:pt x="541" y="991"/>
                  </a:cubicBezTo>
                  <a:cubicBezTo>
                    <a:pt x="388" y="991"/>
                    <a:pt x="388" y="991"/>
                    <a:pt x="388" y="991"/>
                  </a:cubicBezTo>
                  <a:cubicBezTo>
                    <a:pt x="388" y="1092"/>
                    <a:pt x="388" y="1092"/>
                    <a:pt x="388" y="1092"/>
                  </a:cubicBezTo>
                  <a:cubicBezTo>
                    <a:pt x="552" y="1092"/>
                    <a:pt x="552" y="1092"/>
                    <a:pt x="552" y="1092"/>
                  </a:cubicBezTo>
                  <a:lnTo>
                    <a:pt x="552" y="1142"/>
                  </a:lnTo>
                  <a:close/>
                  <a:moveTo>
                    <a:pt x="762" y="1148"/>
                  </a:moveTo>
                  <a:cubicBezTo>
                    <a:pt x="716" y="1148"/>
                    <a:pt x="681" y="1133"/>
                    <a:pt x="656" y="1103"/>
                  </a:cubicBezTo>
                  <a:cubicBezTo>
                    <a:pt x="632" y="1073"/>
                    <a:pt x="620" y="1030"/>
                    <a:pt x="620" y="974"/>
                  </a:cubicBezTo>
                  <a:cubicBezTo>
                    <a:pt x="620" y="919"/>
                    <a:pt x="633" y="875"/>
                    <a:pt x="658" y="845"/>
                  </a:cubicBezTo>
                  <a:cubicBezTo>
                    <a:pt x="683" y="814"/>
                    <a:pt x="719" y="798"/>
                    <a:pt x="766" y="798"/>
                  </a:cubicBezTo>
                  <a:cubicBezTo>
                    <a:pt x="802" y="798"/>
                    <a:pt x="831" y="807"/>
                    <a:pt x="853" y="824"/>
                  </a:cubicBezTo>
                  <a:cubicBezTo>
                    <a:pt x="874" y="841"/>
                    <a:pt x="886" y="865"/>
                    <a:pt x="887" y="894"/>
                  </a:cubicBezTo>
                  <a:cubicBezTo>
                    <a:pt x="887" y="900"/>
                    <a:pt x="887" y="900"/>
                    <a:pt x="887" y="900"/>
                  </a:cubicBezTo>
                  <a:cubicBezTo>
                    <a:pt x="830" y="900"/>
                    <a:pt x="830" y="900"/>
                    <a:pt x="830" y="900"/>
                  </a:cubicBezTo>
                  <a:cubicBezTo>
                    <a:pt x="829" y="895"/>
                    <a:pt x="829" y="895"/>
                    <a:pt x="829" y="895"/>
                  </a:cubicBezTo>
                  <a:cubicBezTo>
                    <a:pt x="828" y="880"/>
                    <a:pt x="822" y="868"/>
                    <a:pt x="810" y="858"/>
                  </a:cubicBezTo>
                  <a:cubicBezTo>
                    <a:pt x="797" y="848"/>
                    <a:pt x="782" y="844"/>
                    <a:pt x="764" y="844"/>
                  </a:cubicBezTo>
                  <a:cubicBezTo>
                    <a:pt x="737" y="844"/>
                    <a:pt x="716" y="854"/>
                    <a:pt x="701" y="877"/>
                  </a:cubicBezTo>
                  <a:cubicBezTo>
                    <a:pt x="686" y="899"/>
                    <a:pt x="678" y="932"/>
                    <a:pt x="678" y="973"/>
                  </a:cubicBezTo>
                  <a:cubicBezTo>
                    <a:pt x="678" y="1014"/>
                    <a:pt x="685" y="1045"/>
                    <a:pt x="700" y="1067"/>
                  </a:cubicBezTo>
                  <a:cubicBezTo>
                    <a:pt x="715" y="1089"/>
                    <a:pt x="735" y="1099"/>
                    <a:pt x="762" y="1099"/>
                  </a:cubicBezTo>
                  <a:cubicBezTo>
                    <a:pt x="782" y="1099"/>
                    <a:pt x="797" y="1095"/>
                    <a:pt x="809" y="1086"/>
                  </a:cubicBezTo>
                  <a:cubicBezTo>
                    <a:pt x="820" y="1076"/>
                    <a:pt x="827" y="1064"/>
                    <a:pt x="828" y="1048"/>
                  </a:cubicBezTo>
                  <a:cubicBezTo>
                    <a:pt x="829" y="1043"/>
                    <a:pt x="829" y="1043"/>
                    <a:pt x="829" y="1043"/>
                  </a:cubicBezTo>
                  <a:cubicBezTo>
                    <a:pt x="888" y="1043"/>
                    <a:pt x="888" y="1043"/>
                    <a:pt x="888" y="1043"/>
                  </a:cubicBezTo>
                  <a:cubicBezTo>
                    <a:pt x="888" y="1049"/>
                    <a:pt x="888" y="1049"/>
                    <a:pt x="888" y="1049"/>
                  </a:cubicBezTo>
                  <a:cubicBezTo>
                    <a:pt x="887" y="1079"/>
                    <a:pt x="875" y="1103"/>
                    <a:pt x="852" y="1121"/>
                  </a:cubicBezTo>
                  <a:cubicBezTo>
                    <a:pt x="830" y="1139"/>
                    <a:pt x="800" y="1148"/>
                    <a:pt x="762" y="1148"/>
                  </a:cubicBezTo>
                  <a:moveTo>
                    <a:pt x="1223" y="1142"/>
                  </a:moveTo>
                  <a:cubicBezTo>
                    <a:pt x="1169" y="1142"/>
                    <a:pt x="1169" y="1142"/>
                    <a:pt x="1169" y="1142"/>
                  </a:cubicBezTo>
                  <a:cubicBezTo>
                    <a:pt x="1169" y="993"/>
                    <a:pt x="1169" y="993"/>
                    <a:pt x="1169" y="993"/>
                  </a:cubicBezTo>
                  <a:cubicBezTo>
                    <a:pt x="1018" y="993"/>
                    <a:pt x="1018" y="993"/>
                    <a:pt x="1018" y="993"/>
                  </a:cubicBezTo>
                  <a:cubicBezTo>
                    <a:pt x="1018" y="1142"/>
                    <a:pt x="1018" y="1142"/>
                    <a:pt x="1018" y="1142"/>
                  </a:cubicBezTo>
                  <a:cubicBezTo>
                    <a:pt x="963" y="1142"/>
                    <a:pt x="963" y="1142"/>
                    <a:pt x="963" y="1142"/>
                  </a:cubicBezTo>
                  <a:cubicBezTo>
                    <a:pt x="963" y="803"/>
                    <a:pt x="963" y="803"/>
                    <a:pt x="963" y="803"/>
                  </a:cubicBezTo>
                  <a:cubicBezTo>
                    <a:pt x="1018" y="803"/>
                    <a:pt x="1018" y="803"/>
                    <a:pt x="1018" y="803"/>
                  </a:cubicBezTo>
                  <a:cubicBezTo>
                    <a:pt x="1018" y="943"/>
                    <a:pt x="1018" y="943"/>
                    <a:pt x="1018" y="943"/>
                  </a:cubicBezTo>
                  <a:cubicBezTo>
                    <a:pt x="1169" y="943"/>
                    <a:pt x="1169" y="943"/>
                    <a:pt x="1169" y="943"/>
                  </a:cubicBezTo>
                  <a:cubicBezTo>
                    <a:pt x="1169" y="803"/>
                    <a:pt x="1169" y="803"/>
                    <a:pt x="1169" y="803"/>
                  </a:cubicBezTo>
                  <a:cubicBezTo>
                    <a:pt x="1223" y="803"/>
                    <a:pt x="1223" y="803"/>
                    <a:pt x="1223" y="803"/>
                  </a:cubicBezTo>
                  <a:lnTo>
                    <a:pt x="1223" y="1142"/>
                  </a:lnTo>
                  <a:close/>
                  <a:moveTo>
                    <a:pt x="1595" y="1142"/>
                  </a:moveTo>
                  <a:cubicBezTo>
                    <a:pt x="1533" y="1142"/>
                    <a:pt x="1533" y="1142"/>
                    <a:pt x="1533" y="1142"/>
                  </a:cubicBezTo>
                  <a:cubicBezTo>
                    <a:pt x="1532" y="1140"/>
                    <a:pt x="1532" y="1140"/>
                    <a:pt x="1532" y="1140"/>
                  </a:cubicBezTo>
                  <a:cubicBezTo>
                    <a:pt x="1378" y="878"/>
                    <a:pt x="1378" y="878"/>
                    <a:pt x="1378" y="878"/>
                  </a:cubicBezTo>
                  <a:cubicBezTo>
                    <a:pt x="1378" y="1142"/>
                    <a:pt x="1378" y="1142"/>
                    <a:pt x="1378" y="1142"/>
                  </a:cubicBezTo>
                  <a:cubicBezTo>
                    <a:pt x="1327" y="1142"/>
                    <a:pt x="1327" y="1142"/>
                    <a:pt x="1327" y="1142"/>
                  </a:cubicBezTo>
                  <a:cubicBezTo>
                    <a:pt x="1327" y="803"/>
                    <a:pt x="1327" y="803"/>
                    <a:pt x="1327" y="803"/>
                  </a:cubicBezTo>
                  <a:cubicBezTo>
                    <a:pt x="1398" y="803"/>
                    <a:pt x="1398" y="803"/>
                    <a:pt x="1398" y="803"/>
                  </a:cubicBezTo>
                  <a:cubicBezTo>
                    <a:pt x="1545" y="1056"/>
                    <a:pt x="1545" y="1056"/>
                    <a:pt x="1545" y="1056"/>
                  </a:cubicBezTo>
                  <a:cubicBezTo>
                    <a:pt x="1545" y="803"/>
                    <a:pt x="1545" y="803"/>
                    <a:pt x="1545" y="803"/>
                  </a:cubicBezTo>
                  <a:cubicBezTo>
                    <a:pt x="1596" y="803"/>
                    <a:pt x="1596" y="803"/>
                    <a:pt x="1596" y="803"/>
                  </a:cubicBezTo>
                  <a:cubicBezTo>
                    <a:pt x="1596" y="1142"/>
                    <a:pt x="1596" y="1142"/>
                    <a:pt x="1596" y="1142"/>
                  </a:cubicBezTo>
                  <a:lnTo>
                    <a:pt x="1595" y="1142"/>
                  </a:lnTo>
                  <a:close/>
                  <a:moveTo>
                    <a:pt x="1834" y="1148"/>
                  </a:moveTo>
                  <a:cubicBezTo>
                    <a:pt x="1785" y="1148"/>
                    <a:pt x="1746" y="1132"/>
                    <a:pt x="1719" y="1102"/>
                  </a:cubicBezTo>
                  <a:cubicBezTo>
                    <a:pt x="1692" y="1071"/>
                    <a:pt x="1678" y="1028"/>
                    <a:pt x="1678" y="974"/>
                  </a:cubicBezTo>
                  <a:cubicBezTo>
                    <a:pt x="1678" y="918"/>
                    <a:pt x="1692" y="875"/>
                    <a:pt x="1719" y="844"/>
                  </a:cubicBezTo>
                  <a:cubicBezTo>
                    <a:pt x="1746" y="814"/>
                    <a:pt x="1785" y="798"/>
                    <a:pt x="1834" y="798"/>
                  </a:cubicBezTo>
                  <a:cubicBezTo>
                    <a:pt x="1883" y="798"/>
                    <a:pt x="1922" y="814"/>
                    <a:pt x="1949" y="844"/>
                  </a:cubicBezTo>
                  <a:cubicBezTo>
                    <a:pt x="1975" y="874"/>
                    <a:pt x="1989" y="918"/>
                    <a:pt x="1989" y="974"/>
                  </a:cubicBezTo>
                  <a:cubicBezTo>
                    <a:pt x="1989" y="1029"/>
                    <a:pt x="1975" y="1072"/>
                    <a:pt x="1948" y="1102"/>
                  </a:cubicBezTo>
                  <a:cubicBezTo>
                    <a:pt x="1921" y="1132"/>
                    <a:pt x="1883" y="1148"/>
                    <a:pt x="1834" y="1148"/>
                  </a:cubicBezTo>
                  <a:moveTo>
                    <a:pt x="1833" y="845"/>
                  </a:moveTo>
                  <a:cubicBezTo>
                    <a:pt x="1802" y="845"/>
                    <a:pt x="1778" y="855"/>
                    <a:pt x="1761" y="877"/>
                  </a:cubicBezTo>
                  <a:cubicBezTo>
                    <a:pt x="1745" y="899"/>
                    <a:pt x="1736" y="930"/>
                    <a:pt x="1736" y="971"/>
                  </a:cubicBezTo>
                  <a:cubicBezTo>
                    <a:pt x="1736" y="1013"/>
                    <a:pt x="1745" y="1045"/>
                    <a:pt x="1762" y="1067"/>
                  </a:cubicBezTo>
                  <a:cubicBezTo>
                    <a:pt x="1778" y="1089"/>
                    <a:pt x="1802" y="1099"/>
                    <a:pt x="1833" y="1099"/>
                  </a:cubicBezTo>
                  <a:cubicBezTo>
                    <a:pt x="1865" y="1099"/>
                    <a:pt x="1889" y="1089"/>
                    <a:pt x="1905" y="1067"/>
                  </a:cubicBezTo>
                  <a:cubicBezTo>
                    <a:pt x="1922" y="1046"/>
                    <a:pt x="1931" y="1014"/>
                    <a:pt x="1931" y="972"/>
                  </a:cubicBezTo>
                  <a:cubicBezTo>
                    <a:pt x="1931" y="931"/>
                    <a:pt x="1922" y="899"/>
                    <a:pt x="1905" y="877"/>
                  </a:cubicBezTo>
                  <a:cubicBezTo>
                    <a:pt x="1888" y="855"/>
                    <a:pt x="1865" y="845"/>
                    <a:pt x="1833" y="845"/>
                  </a:cubicBezTo>
                  <a:moveTo>
                    <a:pt x="2274" y="1142"/>
                  </a:moveTo>
                  <a:cubicBezTo>
                    <a:pt x="2070" y="1142"/>
                    <a:pt x="2070" y="1142"/>
                    <a:pt x="2070" y="1142"/>
                  </a:cubicBezTo>
                  <a:cubicBezTo>
                    <a:pt x="2070" y="803"/>
                    <a:pt x="2070" y="803"/>
                    <a:pt x="2070" y="803"/>
                  </a:cubicBezTo>
                  <a:cubicBezTo>
                    <a:pt x="2125" y="803"/>
                    <a:pt x="2125" y="803"/>
                    <a:pt x="2125" y="803"/>
                  </a:cubicBezTo>
                  <a:cubicBezTo>
                    <a:pt x="2125" y="1092"/>
                    <a:pt x="2125" y="1092"/>
                    <a:pt x="2125" y="1092"/>
                  </a:cubicBezTo>
                  <a:cubicBezTo>
                    <a:pt x="2274" y="1092"/>
                    <a:pt x="2274" y="1092"/>
                    <a:pt x="2274" y="1092"/>
                  </a:cubicBezTo>
                  <a:cubicBezTo>
                    <a:pt x="2274" y="1142"/>
                    <a:pt x="2274" y="1142"/>
                    <a:pt x="2274" y="1142"/>
                  </a:cubicBezTo>
                  <a:close/>
                  <a:moveTo>
                    <a:pt x="2475" y="1148"/>
                  </a:moveTo>
                  <a:cubicBezTo>
                    <a:pt x="2427" y="1148"/>
                    <a:pt x="2388" y="1132"/>
                    <a:pt x="2361" y="1102"/>
                  </a:cubicBezTo>
                  <a:cubicBezTo>
                    <a:pt x="2334" y="1071"/>
                    <a:pt x="2320" y="1028"/>
                    <a:pt x="2320" y="974"/>
                  </a:cubicBezTo>
                  <a:cubicBezTo>
                    <a:pt x="2320" y="918"/>
                    <a:pt x="2334" y="875"/>
                    <a:pt x="2360" y="844"/>
                  </a:cubicBezTo>
                  <a:cubicBezTo>
                    <a:pt x="2387" y="814"/>
                    <a:pt x="2426" y="798"/>
                    <a:pt x="2475" y="798"/>
                  </a:cubicBezTo>
                  <a:cubicBezTo>
                    <a:pt x="2525" y="798"/>
                    <a:pt x="2563" y="814"/>
                    <a:pt x="2590" y="844"/>
                  </a:cubicBezTo>
                  <a:cubicBezTo>
                    <a:pt x="2617" y="874"/>
                    <a:pt x="2630" y="918"/>
                    <a:pt x="2630" y="974"/>
                  </a:cubicBezTo>
                  <a:cubicBezTo>
                    <a:pt x="2630" y="1029"/>
                    <a:pt x="2617" y="1072"/>
                    <a:pt x="2590" y="1102"/>
                  </a:cubicBezTo>
                  <a:cubicBezTo>
                    <a:pt x="2563" y="1132"/>
                    <a:pt x="2525" y="1148"/>
                    <a:pt x="2475" y="1148"/>
                  </a:cubicBezTo>
                  <a:moveTo>
                    <a:pt x="2475" y="845"/>
                  </a:moveTo>
                  <a:cubicBezTo>
                    <a:pt x="2443" y="845"/>
                    <a:pt x="2420" y="855"/>
                    <a:pt x="2403" y="877"/>
                  </a:cubicBezTo>
                  <a:cubicBezTo>
                    <a:pt x="2386" y="899"/>
                    <a:pt x="2378" y="930"/>
                    <a:pt x="2378" y="971"/>
                  </a:cubicBezTo>
                  <a:cubicBezTo>
                    <a:pt x="2378" y="1013"/>
                    <a:pt x="2386" y="1045"/>
                    <a:pt x="2403" y="1067"/>
                  </a:cubicBezTo>
                  <a:cubicBezTo>
                    <a:pt x="2420" y="1089"/>
                    <a:pt x="2443" y="1099"/>
                    <a:pt x="2475" y="1099"/>
                  </a:cubicBezTo>
                  <a:cubicBezTo>
                    <a:pt x="2507" y="1099"/>
                    <a:pt x="2530" y="1089"/>
                    <a:pt x="2547" y="1067"/>
                  </a:cubicBezTo>
                  <a:cubicBezTo>
                    <a:pt x="2564" y="1046"/>
                    <a:pt x="2572" y="1014"/>
                    <a:pt x="2572" y="972"/>
                  </a:cubicBezTo>
                  <a:cubicBezTo>
                    <a:pt x="2572" y="931"/>
                    <a:pt x="2564" y="899"/>
                    <a:pt x="2547" y="877"/>
                  </a:cubicBezTo>
                  <a:cubicBezTo>
                    <a:pt x="2530" y="855"/>
                    <a:pt x="2507" y="845"/>
                    <a:pt x="2475" y="845"/>
                  </a:cubicBezTo>
                  <a:moveTo>
                    <a:pt x="2862" y="1148"/>
                  </a:moveTo>
                  <a:cubicBezTo>
                    <a:pt x="2811" y="1148"/>
                    <a:pt x="2770" y="1133"/>
                    <a:pt x="2741" y="1103"/>
                  </a:cubicBezTo>
                  <a:cubicBezTo>
                    <a:pt x="2711" y="1073"/>
                    <a:pt x="2696" y="1031"/>
                    <a:pt x="2696" y="980"/>
                  </a:cubicBezTo>
                  <a:cubicBezTo>
                    <a:pt x="2696" y="923"/>
                    <a:pt x="2711" y="878"/>
                    <a:pt x="2740" y="846"/>
                  </a:cubicBezTo>
                  <a:cubicBezTo>
                    <a:pt x="2769" y="814"/>
                    <a:pt x="2810" y="798"/>
                    <a:pt x="2862" y="798"/>
                  </a:cubicBezTo>
                  <a:cubicBezTo>
                    <a:pt x="2898" y="798"/>
                    <a:pt x="2927" y="806"/>
                    <a:pt x="2949" y="822"/>
                  </a:cubicBezTo>
                  <a:cubicBezTo>
                    <a:pt x="2970" y="839"/>
                    <a:pt x="2982" y="861"/>
                    <a:pt x="2983" y="890"/>
                  </a:cubicBezTo>
                  <a:cubicBezTo>
                    <a:pt x="2983" y="895"/>
                    <a:pt x="2983" y="895"/>
                    <a:pt x="2983" y="895"/>
                  </a:cubicBezTo>
                  <a:cubicBezTo>
                    <a:pt x="2924" y="895"/>
                    <a:pt x="2924" y="895"/>
                    <a:pt x="2924" y="895"/>
                  </a:cubicBezTo>
                  <a:cubicBezTo>
                    <a:pt x="2924" y="890"/>
                    <a:pt x="2924" y="890"/>
                    <a:pt x="2924" y="890"/>
                  </a:cubicBezTo>
                  <a:cubicBezTo>
                    <a:pt x="2924" y="877"/>
                    <a:pt x="2917" y="866"/>
                    <a:pt x="2905" y="856"/>
                  </a:cubicBezTo>
                  <a:cubicBezTo>
                    <a:pt x="2892" y="847"/>
                    <a:pt x="2876" y="842"/>
                    <a:pt x="2856" y="842"/>
                  </a:cubicBezTo>
                  <a:cubicBezTo>
                    <a:pt x="2824" y="842"/>
                    <a:pt x="2799" y="854"/>
                    <a:pt x="2781" y="877"/>
                  </a:cubicBezTo>
                  <a:cubicBezTo>
                    <a:pt x="2762" y="900"/>
                    <a:pt x="2753" y="933"/>
                    <a:pt x="2753" y="974"/>
                  </a:cubicBezTo>
                  <a:cubicBezTo>
                    <a:pt x="2753" y="1015"/>
                    <a:pt x="2763" y="1046"/>
                    <a:pt x="2782" y="1068"/>
                  </a:cubicBezTo>
                  <a:cubicBezTo>
                    <a:pt x="2801" y="1090"/>
                    <a:pt x="2829" y="1101"/>
                    <a:pt x="2864" y="1101"/>
                  </a:cubicBezTo>
                  <a:cubicBezTo>
                    <a:pt x="2873" y="1101"/>
                    <a:pt x="2883" y="1100"/>
                    <a:pt x="2893" y="1098"/>
                  </a:cubicBezTo>
                  <a:cubicBezTo>
                    <a:pt x="2902" y="1096"/>
                    <a:pt x="2913" y="1094"/>
                    <a:pt x="2926" y="1091"/>
                  </a:cubicBezTo>
                  <a:cubicBezTo>
                    <a:pt x="2926" y="1002"/>
                    <a:pt x="2926" y="1002"/>
                    <a:pt x="2926" y="1002"/>
                  </a:cubicBezTo>
                  <a:cubicBezTo>
                    <a:pt x="2857" y="1002"/>
                    <a:pt x="2857" y="1002"/>
                    <a:pt x="2857" y="1002"/>
                  </a:cubicBezTo>
                  <a:cubicBezTo>
                    <a:pt x="2857" y="955"/>
                    <a:pt x="2857" y="955"/>
                    <a:pt x="2857" y="955"/>
                  </a:cubicBezTo>
                  <a:cubicBezTo>
                    <a:pt x="2983" y="955"/>
                    <a:pt x="2983" y="955"/>
                    <a:pt x="2983" y="955"/>
                  </a:cubicBezTo>
                  <a:cubicBezTo>
                    <a:pt x="2983" y="1125"/>
                    <a:pt x="2983" y="1125"/>
                    <a:pt x="2983" y="1125"/>
                  </a:cubicBezTo>
                  <a:cubicBezTo>
                    <a:pt x="2979" y="1127"/>
                    <a:pt x="2979" y="1127"/>
                    <a:pt x="2979" y="1127"/>
                  </a:cubicBezTo>
                  <a:cubicBezTo>
                    <a:pt x="2957" y="1134"/>
                    <a:pt x="2937" y="1139"/>
                    <a:pt x="2918" y="1143"/>
                  </a:cubicBezTo>
                  <a:cubicBezTo>
                    <a:pt x="2899" y="1146"/>
                    <a:pt x="2880" y="1148"/>
                    <a:pt x="2862" y="1148"/>
                  </a:cubicBezTo>
                  <a:moveTo>
                    <a:pt x="3139" y="1142"/>
                  </a:moveTo>
                  <a:cubicBezTo>
                    <a:pt x="3084" y="1142"/>
                    <a:pt x="3084" y="1142"/>
                    <a:pt x="3084" y="1142"/>
                  </a:cubicBezTo>
                  <a:cubicBezTo>
                    <a:pt x="3084" y="803"/>
                    <a:pt x="3084" y="803"/>
                    <a:pt x="3084" y="803"/>
                  </a:cubicBezTo>
                  <a:cubicBezTo>
                    <a:pt x="3139" y="803"/>
                    <a:pt x="3139" y="803"/>
                    <a:pt x="3139" y="803"/>
                  </a:cubicBezTo>
                  <a:lnTo>
                    <a:pt x="3139" y="1142"/>
                  </a:lnTo>
                  <a:close/>
                  <a:moveTo>
                    <a:pt x="3461" y="1142"/>
                  </a:moveTo>
                  <a:cubicBezTo>
                    <a:pt x="3243" y="1142"/>
                    <a:pt x="3243" y="1142"/>
                    <a:pt x="3243" y="1142"/>
                  </a:cubicBezTo>
                  <a:cubicBezTo>
                    <a:pt x="3243" y="803"/>
                    <a:pt x="3243" y="803"/>
                    <a:pt x="3243" y="803"/>
                  </a:cubicBezTo>
                  <a:cubicBezTo>
                    <a:pt x="3458" y="803"/>
                    <a:pt x="3458" y="803"/>
                    <a:pt x="3458" y="803"/>
                  </a:cubicBezTo>
                  <a:cubicBezTo>
                    <a:pt x="3458" y="853"/>
                    <a:pt x="3458" y="853"/>
                    <a:pt x="3458" y="853"/>
                  </a:cubicBezTo>
                  <a:cubicBezTo>
                    <a:pt x="3298" y="853"/>
                    <a:pt x="3298" y="853"/>
                    <a:pt x="3298" y="853"/>
                  </a:cubicBezTo>
                  <a:cubicBezTo>
                    <a:pt x="3298" y="942"/>
                    <a:pt x="3298" y="942"/>
                    <a:pt x="3298" y="942"/>
                  </a:cubicBezTo>
                  <a:cubicBezTo>
                    <a:pt x="3451" y="942"/>
                    <a:pt x="3451" y="942"/>
                    <a:pt x="3451" y="942"/>
                  </a:cubicBezTo>
                  <a:cubicBezTo>
                    <a:pt x="3451" y="991"/>
                    <a:pt x="3451" y="991"/>
                    <a:pt x="3451" y="991"/>
                  </a:cubicBezTo>
                  <a:cubicBezTo>
                    <a:pt x="3298" y="991"/>
                    <a:pt x="3298" y="991"/>
                    <a:pt x="3298" y="991"/>
                  </a:cubicBezTo>
                  <a:cubicBezTo>
                    <a:pt x="3298" y="1092"/>
                    <a:pt x="3298" y="1092"/>
                    <a:pt x="3298" y="1092"/>
                  </a:cubicBezTo>
                  <a:cubicBezTo>
                    <a:pt x="3461" y="1092"/>
                    <a:pt x="3461" y="1092"/>
                    <a:pt x="3461" y="1092"/>
                  </a:cubicBezTo>
                  <a:lnTo>
                    <a:pt x="3461" y="1142"/>
                  </a:lnTo>
                  <a:close/>
                  <a:moveTo>
                    <a:pt x="3656" y="1148"/>
                  </a:moveTo>
                  <a:cubicBezTo>
                    <a:pt x="3615" y="1148"/>
                    <a:pt x="3583" y="1139"/>
                    <a:pt x="3562" y="1123"/>
                  </a:cubicBezTo>
                  <a:cubicBezTo>
                    <a:pt x="3541" y="1105"/>
                    <a:pt x="3530" y="1080"/>
                    <a:pt x="3530" y="1046"/>
                  </a:cubicBezTo>
                  <a:cubicBezTo>
                    <a:pt x="3530" y="1035"/>
                    <a:pt x="3530" y="1035"/>
                    <a:pt x="3530" y="1035"/>
                  </a:cubicBezTo>
                  <a:cubicBezTo>
                    <a:pt x="3588" y="1035"/>
                    <a:pt x="3588" y="1035"/>
                    <a:pt x="3588" y="1035"/>
                  </a:cubicBezTo>
                  <a:cubicBezTo>
                    <a:pt x="3588" y="1040"/>
                    <a:pt x="3588" y="1040"/>
                    <a:pt x="3588" y="1040"/>
                  </a:cubicBezTo>
                  <a:cubicBezTo>
                    <a:pt x="3589" y="1060"/>
                    <a:pt x="3595" y="1075"/>
                    <a:pt x="3606" y="1084"/>
                  </a:cubicBezTo>
                  <a:cubicBezTo>
                    <a:pt x="3617" y="1093"/>
                    <a:pt x="3635" y="1098"/>
                    <a:pt x="3658" y="1098"/>
                  </a:cubicBezTo>
                  <a:cubicBezTo>
                    <a:pt x="3682" y="1098"/>
                    <a:pt x="3700" y="1093"/>
                    <a:pt x="3714" y="1084"/>
                  </a:cubicBezTo>
                  <a:cubicBezTo>
                    <a:pt x="3727" y="1075"/>
                    <a:pt x="3733" y="1062"/>
                    <a:pt x="3733" y="1046"/>
                  </a:cubicBezTo>
                  <a:cubicBezTo>
                    <a:pt x="3733" y="1024"/>
                    <a:pt x="3709" y="1007"/>
                    <a:pt x="3660" y="995"/>
                  </a:cubicBezTo>
                  <a:cubicBezTo>
                    <a:pt x="3655" y="993"/>
                    <a:pt x="3651" y="992"/>
                    <a:pt x="3647" y="991"/>
                  </a:cubicBezTo>
                  <a:cubicBezTo>
                    <a:pt x="3644" y="991"/>
                    <a:pt x="3639" y="989"/>
                    <a:pt x="3632" y="988"/>
                  </a:cubicBezTo>
                  <a:cubicBezTo>
                    <a:pt x="3604" y="981"/>
                    <a:pt x="3584" y="974"/>
                    <a:pt x="3572" y="967"/>
                  </a:cubicBezTo>
                  <a:cubicBezTo>
                    <a:pt x="3560" y="959"/>
                    <a:pt x="3551" y="949"/>
                    <a:pt x="3544" y="937"/>
                  </a:cubicBezTo>
                  <a:cubicBezTo>
                    <a:pt x="3537" y="925"/>
                    <a:pt x="3534" y="911"/>
                    <a:pt x="3534" y="896"/>
                  </a:cubicBezTo>
                  <a:cubicBezTo>
                    <a:pt x="3534" y="866"/>
                    <a:pt x="3546" y="841"/>
                    <a:pt x="3569" y="824"/>
                  </a:cubicBezTo>
                  <a:cubicBezTo>
                    <a:pt x="3592" y="807"/>
                    <a:pt x="3624" y="798"/>
                    <a:pt x="3663" y="798"/>
                  </a:cubicBezTo>
                  <a:cubicBezTo>
                    <a:pt x="3698" y="798"/>
                    <a:pt x="3726" y="806"/>
                    <a:pt x="3747" y="821"/>
                  </a:cubicBezTo>
                  <a:cubicBezTo>
                    <a:pt x="3768" y="837"/>
                    <a:pt x="3778" y="858"/>
                    <a:pt x="3778" y="885"/>
                  </a:cubicBezTo>
                  <a:cubicBezTo>
                    <a:pt x="3778" y="895"/>
                    <a:pt x="3778" y="895"/>
                    <a:pt x="3778" y="895"/>
                  </a:cubicBezTo>
                  <a:cubicBezTo>
                    <a:pt x="3724" y="895"/>
                    <a:pt x="3724" y="895"/>
                    <a:pt x="3724" y="895"/>
                  </a:cubicBezTo>
                  <a:cubicBezTo>
                    <a:pt x="3723" y="890"/>
                    <a:pt x="3723" y="890"/>
                    <a:pt x="3723" y="890"/>
                  </a:cubicBezTo>
                  <a:cubicBezTo>
                    <a:pt x="3723" y="875"/>
                    <a:pt x="3717" y="865"/>
                    <a:pt x="3707" y="857"/>
                  </a:cubicBezTo>
                  <a:cubicBezTo>
                    <a:pt x="3696" y="849"/>
                    <a:pt x="3680" y="845"/>
                    <a:pt x="3659" y="845"/>
                  </a:cubicBezTo>
                  <a:cubicBezTo>
                    <a:pt x="3638" y="845"/>
                    <a:pt x="3621" y="850"/>
                    <a:pt x="3609" y="859"/>
                  </a:cubicBezTo>
                  <a:cubicBezTo>
                    <a:pt x="3597" y="867"/>
                    <a:pt x="3591" y="879"/>
                    <a:pt x="3591" y="893"/>
                  </a:cubicBezTo>
                  <a:cubicBezTo>
                    <a:pt x="3591" y="912"/>
                    <a:pt x="3613" y="927"/>
                    <a:pt x="3657" y="938"/>
                  </a:cubicBezTo>
                  <a:cubicBezTo>
                    <a:pt x="3666" y="940"/>
                    <a:pt x="3666" y="940"/>
                    <a:pt x="3666" y="940"/>
                  </a:cubicBezTo>
                  <a:cubicBezTo>
                    <a:pt x="3719" y="954"/>
                    <a:pt x="3751" y="967"/>
                    <a:pt x="3766" y="981"/>
                  </a:cubicBezTo>
                  <a:cubicBezTo>
                    <a:pt x="3781" y="995"/>
                    <a:pt x="3789" y="1015"/>
                    <a:pt x="3789" y="1040"/>
                  </a:cubicBezTo>
                  <a:cubicBezTo>
                    <a:pt x="3789" y="1075"/>
                    <a:pt x="3777" y="1102"/>
                    <a:pt x="3754" y="1120"/>
                  </a:cubicBezTo>
                  <a:cubicBezTo>
                    <a:pt x="3731" y="1138"/>
                    <a:pt x="3698" y="1148"/>
                    <a:pt x="3656" y="1148"/>
                  </a:cubicBezTo>
                  <a:moveTo>
                    <a:pt x="25" y="605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268"/>
                    <a:pt x="152" y="268"/>
                    <a:pt x="152" y="268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488" y="11"/>
                    <a:pt x="488" y="11"/>
                    <a:pt x="488" y="11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509" y="605"/>
                    <a:pt x="509" y="605"/>
                    <a:pt x="509" y="605"/>
                  </a:cubicBezTo>
                  <a:cubicBezTo>
                    <a:pt x="361" y="605"/>
                    <a:pt x="361" y="605"/>
                    <a:pt x="361" y="60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52" y="605"/>
                    <a:pt x="152" y="605"/>
                    <a:pt x="152" y="605"/>
                  </a:cubicBezTo>
                  <a:cubicBezTo>
                    <a:pt x="25" y="605"/>
                    <a:pt x="25" y="605"/>
                    <a:pt x="25" y="605"/>
                  </a:cubicBezTo>
                  <a:close/>
                  <a:moveTo>
                    <a:pt x="553" y="605"/>
                  </a:moveTo>
                  <a:cubicBezTo>
                    <a:pt x="553" y="11"/>
                    <a:pt x="553" y="11"/>
                    <a:pt x="553" y="11"/>
                  </a:cubicBezTo>
                  <a:cubicBezTo>
                    <a:pt x="947" y="11"/>
                    <a:pt x="947" y="11"/>
                    <a:pt x="947" y="11"/>
                  </a:cubicBezTo>
                  <a:cubicBezTo>
                    <a:pt x="947" y="109"/>
                    <a:pt x="947" y="109"/>
                    <a:pt x="947" y="109"/>
                  </a:cubicBezTo>
                  <a:cubicBezTo>
                    <a:pt x="682" y="109"/>
                    <a:pt x="682" y="109"/>
                    <a:pt x="682" y="109"/>
                  </a:cubicBezTo>
                  <a:cubicBezTo>
                    <a:pt x="682" y="249"/>
                    <a:pt x="682" y="249"/>
                    <a:pt x="682" y="249"/>
                  </a:cubicBezTo>
                  <a:cubicBezTo>
                    <a:pt x="931" y="249"/>
                    <a:pt x="931" y="249"/>
                    <a:pt x="931" y="249"/>
                  </a:cubicBezTo>
                  <a:cubicBezTo>
                    <a:pt x="931" y="346"/>
                    <a:pt x="931" y="346"/>
                    <a:pt x="931" y="346"/>
                  </a:cubicBezTo>
                  <a:cubicBezTo>
                    <a:pt x="682" y="346"/>
                    <a:pt x="682" y="346"/>
                    <a:pt x="682" y="346"/>
                  </a:cubicBezTo>
                  <a:cubicBezTo>
                    <a:pt x="682" y="506"/>
                    <a:pt x="682" y="506"/>
                    <a:pt x="682" y="506"/>
                  </a:cubicBezTo>
                  <a:cubicBezTo>
                    <a:pt x="957" y="506"/>
                    <a:pt x="957" y="506"/>
                    <a:pt x="957" y="506"/>
                  </a:cubicBezTo>
                  <a:cubicBezTo>
                    <a:pt x="957" y="605"/>
                    <a:pt x="957" y="605"/>
                    <a:pt x="957" y="605"/>
                  </a:cubicBezTo>
                  <a:lnTo>
                    <a:pt x="553" y="605"/>
                  </a:lnTo>
                  <a:close/>
                  <a:moveTo>
                    <a:pt x="1190" y="605"/>
                  </a:moveTo>
                  <a:cubicBezTo>
                    <a:pt x="1190" y="386"/>
                    <a:pt x="1190" y="386"/>
                    <a:pt x="1190" y="386"/>
                  </a:cubicBezTo>
                  <a:cubicBezTo>
                    <a:pt x="989" y="11"/>
                    <a:pt x="989" y="11"/>
                    <a:pt x="989" y="11"/>
                  </a:cubicBezTo>
                  <a:cubicBezTo>
                    <a:pt x="1123" y="11"/>
                    <a:pt x="1123" y="11"/>
                    <a:pt x="1123" y="11"/>
                  </a:cubicBezTo>
                  <a:cubicBezTo>
                    <a:pt x="1259" y="265"/>
                    <a:pt x="1259" y="265"/>
                    <a:pt x="1259" y="265"/>
                  </a:cubicBezTo>
                  <a:cubicBezTo>
                    <a:pt x="1382" y="11"/>
                    <a:pt x="1382" y="11"/>
                    <a:pt x="1382" y="11"/>
                  </a:cubicBezTo>
                  <a:cubicBezTo>
                    <a:pt x="1515" y="11"/>
                    <a:pt x="1515" y="11"/>
                    <a:pt x="1515" y="11"/>
                  </a:cubicBezTo>
                  <a:cubicBezTo>
                    <a:pt x="1317" y="386"/>
                    <a:pt x="1317" y="386"/>
                    <a:pt x="1317" y="386"/>
                  </a:cubicBezTo>
                  <a:cubicBezTo>
                    <a:pt x="1317" y="605"/>
                    <a:pt x="1317" y="605"/>
                    <a:pt x="1317" y="605"/>
                  </a:cubicBezTo>
                  <a:lnTo>
                    <a:pt x="1190" y="605"/>
                  </a:lnTo>
                  <a:close/>
                  <a:moveTo>
                    <a:pt x="1504" y="412"/>
                  </a:moveTo>
                  <a:cubicBezTo>
                    <a:pt x="1629" y="412"/>
                    <a:pt x="1629" y="412"/>
                    <a:pt x="1629" y="412"/>
                  </a:cubicBezTo>
                  <a:cubicBezTo>
                    <a:pt x="1629" y="452"/>
                    <a:pt x="1638" y="481"/>
                    <a:pt x="1658" y="501"/>
                  </a:cubicBezTo>
                  <a:cubicBezTo>
                    <a:pt x="1678" y="521"/>
                    <a:pt x="1707" y="531"/>
                    <a:pt x="1746" y="531"/>
                  </a:cubicBezTo>
                  <a:cubicBezTo>
                    <a:pt x="1778" y="531"/>
                    <a:pt x="1803" y="524"/>
                    <a:pt x="1823" y="508"/>
                  </a:cubicBezTo>
                  <a:cubicBezTo>
                    <a:pt x="1843" y="493"/>
                    <a:pt x="1853" y="473"/>
                    <a:pt x="1853" y="449"/>
                  </a:cubicBezTo>
                  <a:cubicBezTo>
                    <a:pt x="1853" y="412"/>
                    <a:pt x="1806" y="377"/>
                    <a:pt x="1713" y="346"/>
                  </a:cubicBezTo>
                  <a:cubicBezTo>
                    <a:pt x="1699" y="341"/>
                    <a:pt x="1699" y="341"/>
                    <a:pt x="1699" y="341"/>
                  </a:cubicBezTo>
                  <a:cubicBezTo>
                    <a:pt x="1696" y="340"/>
                    <a:pt x="1692" y="339"/>
                    <a:pt x="1687" y="337"/>
                  </a:cubicBezTo>
                  <a:cubicBezTo>
                    <a:pt x="1635" y="320"/>
                    <a:pt x="1597" y="303"/>
                    <a:pt x="1574" y="286"/>
                  </a:cubicBezTo>
                  <a:cubicBezTo>
                    <a:pt x="1558" y="273"/>
                    <a:pt x="1545" y="257"/>
                    <a:pt x="1536" y="238"/>
                  </a:cubicBezTo>
                  <a:cubicBezTo>
                    <a:pt x="1527" y="219"/>
                    <a:pt x="1522" y="198"/>
                    <a:pt x="1522" y="174"/>
                  </a:cubicBezTo>
                  <a:cubicBezTo>
                    <a:pt x="1522" y="121"/>
                    <a:pt x="1542" y="78"/>
                    <a:pt x="1583" y="47"/>
                  </a:cubicBezTo>
                  <a:cubicBezTo>
                    <a:pt x="1623" y="16"/>
                    <a:pt x="1679" y="0"/>
                    <a:pt x="1749" y="0"/>
                  </a:cubicBezTo>
                  <a:cubicBezTo>
                    <a:pt x="1814" y="0"/>
                    <a:pt x="1864" y="15"/>
                    <a:pt x="1900" y="46"/>
                  </a:cubicBezTo>
                  <a:cubicBezTo>
                    <a:pt x="1936" y="76"/>
                    <a:pt x="1954" y="119"/>
                    <a:pt x="1954" y="173"/>
                  </a:cubicBezTo>
                  <a:cubicBezTo>
                    <a:pt x="1954" y="177"/>
                    <a:pt x="1954" y="177"/>
                    <a:pt x="1954" y="177"/>
                  </a:cubicBezTo>
                  <a:cubicBezTo>
                    <a:pt x="1844" y="177"/>
                    <a:pt x="1844" y="177"/>
                    <a:pt x="1844" y="177"/>
                  </a:cubicBezTo>
                  <a:cubicBezTo>
                    <a:pt x="1841" y="146"/>
                    <a:pt x="1831" y="122"/>
                    <a:pt x="1813" y="106"/>
                  </a:cubicBezTo>
                  <a:cubicBezTo>
                    <a:pt x="1796" y="90"/>
                    <a:pt x="1771" y="82"/>
                    <a:pt x="1741" y="82"/>
                  </a:cubicBezTo>
                  <a:cubicBezTo>
                    <a:pt x="1711" y="82"/>
                    <a:pt x="1687" y="89"/>
                    <a:pt x="1669" y="102"/>
                  </a:cubicBezTo>
                  <a:cubicBezTo>
                    <a:pt x="1652" y="116"/>
                    <a:pt x="1643" y="135"/>
                    <a:pt x="1643" y="158"/>
                  </a:cubicBezTo>
                  <a:cubicBezTo>
                    <a:pt x="1643" y="194"/>
                    <a:pt x="1692" y="228"/>
                    <a:pt x="1790" y="259"/>
                  </a:cubicBezTo>
                  <a:cubicBezTo>
                    <a:pt x="1797" y="262"/>
                    <a:pt x="1797" y="262"/>
                    <a:pt x="1797" y="262"/>
                  </a:cubicBezTo>
                  <a:cubicBezTo>
                    <a:pt x="1872" y="287"/>
                    <a:pt x="1921" y="311"/>
                    <a:pt x="1945" y="336"/>
                  </a:cubicBezTo>
                  <a:cubicBezTo>
                    <a:pt x="1968" y="361"/>
                    <a:pt x="1980" y="395"/>
                    <a:pt x="1980" y="439"/>
                  </a:cubicBezTo>
                  <a:cubicBezTo>
                    <a:pt x="1980" y="494"/>
                    <a:pt x="1959" y="537"/>
                    <a:pt x="1917" y="569"/>
                  </a:cubicBezTo>
                  <a:cubicBezTo>
                    <a:pt x="1874" y="600"/>
                    <a:pt x="1815" y="616"/>
                    <a:pt x="1740" y="616"/>
                  </a:cubicBezTo>
                  <a:cubicBezTo>
                    <a:pt x="1661" y="616"/>
                    <a:pt x="1602" y="599"/>
                    <a:pt x="1563" y="567"/>
                  </a:cubicBezTo>
                  <a:cubicBezTo>
                    <a:pt x="1524" y="534"/>
                    <a:pt x="1504" y="485"/>
                    <a:pt x="1504" y="420"/>
                  </a:cubicBezTo>
                  <a:cubicBezTo>
                    <a:pt x="1504" y="412"/>
                    <a:pt x="1504" y="412"/>
                    <a:pt x="1504" y="412"/>
                  </a:cubicBezTo>
                  <a:close/>
                  <a:moveTo>
                    <a:pt x="2061" y="11"/>
                  </a:moveTo>
                  <a:cubicBezTo>
                    <a:pt x="2188" y="11"/>
                    <a:pt x="2188" y="11"/>
                    <a:pt x="2188" y="11"/>
                  </a:cubicBezTo>
                  <a:cubicBezTo>
                    <a:pt x="2188" y="605"/>
                    <a:pt x="2188" y="605"/>
                    <a:pt x="2188" y="605"/>
                  </a:cubicBezTo>
                  <a:cubicBezTo>
                    <a:pt x="2061" y="605"/>
                    <a:pt x="2061" y="605"/>
                    <a:pt x="2061" y="605"/>
                  </a:cubicBezTo>
                  <a:lnTo>
                    <a:pt x="2061" y="11"/>
                  </a:lnTo>
                  <a:close/>
                  <a:moveTo>
                    <a:pt x="2816" y="288"/>
                  </a:moveTo>
                  <a:cubicBezTo>
                    <a:pt x="2816" y="567"/>
                    <a:pt x="2816" y="567"/>
                    <a:pt x="2816" y="567"/>
                  </a:cubicBezTo>
                  <a:cubicBezTo>
                    <a:pt x="2783" y="583"/>
                    <a:pt x="2748" y="595"/>
                    <a:pt x="2711" y="603"/>
                  </a:cubicBezTo>
                  <a:cubicBezTo>
                    <a:pt x="2673" y="612"/>
                    <a:pt x="2631" y="616"/>
                    <a:pt x="2585" y="616"/>
                  </a:cubicBezTo>
                  <a:cubicBezTo>
                    <a:pt x="2485" y="616"/>
                    <a:pt x="2407" y="590"/>
                    <a:pt x="2352" y="538"/>
                  </a:cubicBezTo>
                  <a:cubicBezTo>
                    <a:pt x="2298" y="486"/>
                    <a:pt x="2270" y="412"/>
                    <a:pt x="2270" y="316"/>
                  </a:cubicBezTo>
                  <a:cubicBezTo>
                    <a:pt x="2270" y="218"/>
                    <a:pt x="2298" y="140"/>
                    <a:pt x="2353" y="85"/>
                  </a:cubicBezTo>
                  <a:cubicBezTo>
                    <a:pt x="2408" y="29"/>
                    <a:pt x="2484" y="1"/>
                    <a:pt x="2582" y="1"/>
                  </a:cubicBezTo>
                  <a:cubicBezTo>
                    <a:pt x="2655" y="1"/>
                    <a:pt x="2712" y="17"/>
                    <a:pt x="2754" y="50"/>
                  </a:cubicBezTo>
                  <a:cubicBezTo>
                    <a:pt x="2797" y="84"/>
                    <a:pt x="2818" y="128"/>
                    <a:pt x="2818" y="183"/>
                  </a:cubicBezTo>
                  <a:cubicBezTo>
                    <a:pt x="2818" y="194"/>
                    <a:pt x="2818" y="194"/>
                    <a:pt x="2818" y="194"/>
                  </a:cubicBezTo>
                  <a:cubicBezTo>
                    <a:pt x="2698" y="194"/>
                    <a:pt x="2698" y="194"/>
                    <a:pt x="2698" y="194"/>
                  </a:cubicBezTo>
                  <a:cubicBezTo>
                    <a:pt x="2696" y="157"/>
                    <a:pt x="2685" y="130"/>
                    <a:pt x="2664" y="111"/>
                  </a:cubicBezTo>
                  <a:cubicBezTo>
                    <a:pt x="2643" y="91"/>
                    <a:pt x="2614" y="82"/>
                    <a:pt x="2575" y="82"/>
                  </a:cubicBezTo>
                  <a:cubicBezTo>
                    <a:pt x="2521" y="82"/>
                    <a:pt x="2478" y="102"/>
                    <a:pt x="2447" y="144"/>
                  </a:cubicBezTo>
                  <a:cubicBezTo>
                    <a:pt x="2416" y="185"/>
                    <a:pt x="2400" y="241"/>
                    <a:pt x="2400" y="312"/>
                  </a:cubicBezTo>
                  <a:cubicBezTo>
                    <a:pt x="2400" y="382"/>
                    <a:pt x="2416" y="435"/>
                    <a:pt x="2449" y="471"/>
                  </a:cubicBezTo>
                  <a:cubicBezTo>
                    <a:pt x="2482" y="507"/>
                    <a:pt x="2531" y="525"/>
                    <a:pt x="2595" y="525"/>
                  </a:cubicBezTo>
                  <a:cubicBezTo>
                    <a:pt x="2611" y="525"/>
                    <a:pt x="2628" y="524"/>
                    <a:pt x="2644" y="522"/>
                  </a:cubicBezTo>
                  <a:cubicBezTo>
                    <a:pt x="2660" y="520"/>
                    <a:pt x="2676" y="517"/>
                    <a:pt x="2692" y="513"/>
                  </a:cubicBezTo>
                  <a:cubicBezTo>
                    <a:pt x="2692" y="383"/>
                    <a:pt x="2692" y="383"/>
                    <a:pt x="2692" y="383"/>
                  </a:cubicBezTo>
                  <a:cubicBezTo>
                    <a:pt x="2579" y="383"/>
                    <a:pt x="2579" y="383"/>
                    <a:pt x="2579" y="383"/>
                  </a:cubicBezTo>
                  <a:cubicBezTo>
                    <a:pt x="2579" y="288"/>
                    <a:pt x="2579" y="288"/>
                    <a:pt x="2579" y="288"/>
                  </a:cubicBezTo>
                  <a:lnTo>
                    <a:pt x="2816" y="288"/>
                  </a:lnTo>
                  <a:close/>
                  <a:moveTo>
                    <a:pt x="2920" y="605"/>
                  </a:moveTo>
                  <a:cubicBezTo>
                    <a:pt x="2920" y="11"/>
                    <a:pt x="2920" y="11"/>
                    <a:pt x="2920" y="11"/>
                  </a:cubicBezTo>
                  <a:cubicBezTo>
                    <a:pt x="3048" y="11"/>
                    <a:pt x="3048" y="11"/>
                    <a:pt x="3048" y="11"/>
                  </a:cubicBezTo>
                  <a:cubicBezTo>
                    <a:pt x="3048" y="248"/>
                    <a:pt x="3048" y="248"/>
                    <a:pt x="3048" y="248"/>
                  </a:cubicBezTo>
                  <a:cubicBezTo>
                    <a:pt x="3273" y="248"/>
                    <a:pt x="3273" y="248"/>
                    <a:pt x="3273" y="248"/>
                  </a:cubicBezTo>
                  <a:cubicBezTo>
                    <a:pt x="3273" y="11"/>
                    <a:pt x="3273" y="11"/>
                    <a:pt x="3273" y="11"/>
                  </a:cubicBezTo>
                  <a:cubicBezTo>
                    <a:pt x="3397" y="11"/>
                    <a:pt x="3397" y="11"/>
                    <a:pt x="3397" y="11"/>
                  </a:cubicBezTo>
                  <a:cubicBezTo>
                    <a:pt x="3397" y="605"/>
                    <a:pt x="3397" y="605"/>
                    <a:pt x="3397" y="605"/>
                  </a:cubicBezTo>
                  <a:cubicBezTo>
                    <a:pt x="3273" y="605"/>
                    <a:pt x="3273" y="605"/>
                    <a:pt x="3273" y="605"/>
                  </a:cubicBezTo>
                  <a:cubicBezTo>
                    <a:pt x="3273" y="345"/>
                    <a:pt x="3273" y="345"/>
                    <a:pt x="3273" y="345"/>
                  </a:cubicBezTo>
                  <a:cubicBezTo>
                    <a:pt x="3048" y="345"/>
                    <a:pt x="3048" y="345"/>
                    <a:pt x="3048" y="345"/>
                  </a:cubicBezTo>
                  <a:cubicBezTo>
                    <a:pt x="3048" y="605"/>
                    <a:pt x="3048" y="605"/>
                    <a:pt x="3048" y="605"/>
                  </a:cubicBezTo>
                  <a:lnTo>
                    <a:pt x="2920" y="605"/>
                  </a:lnTo>
                  <a:close/>
                  <a:moveTo>
                    <a:pt x="3628" y="605"/>
                  </a:moveTo>
                  <a:cubicBezTo>
                    <a:pt x="3628" y="107"/>
                    <a:pt x="3628" y="107"/>
                    <a:pt x="3628" y="107"/>
                  </a:cubicBezTo>
                  <a:cubicBezTo>
                    <a:pt x="3453" y="107"/>
                    <a:pt x="3453" y="107"/>
                    <a:pt x="3453" y="107"/>
                  </a:cubicBezTo>
                  <a:cubicBezTo>
                    <a:pt x="3453" y="11"/>
                    <a:pt x="3453" y="11"/>
                    <a:pt x="3453" y="11"/>
                  </a:cubicBezTo>
                  <a:cubicBezTo>
                    <a:pt x="3931" y="11"/>
                    <a:pt x="3931" y="11"/>
                    <a:pt x="3931" y="11"/>
                  </a:cubicBezTo>
                  <a:cubicBezTo>
                    <a:pt x="3931" y="107"/>
                    <a:pt x="3931" y="107"/>
                    <a:pt x="3931" y="107"/>
                  </a:cubicBezTo>
                  <a:cubicBezTo>
                    <a:pt x="3756" y="107"/>
                    <a:pt x="3756" y="107"/>
                    <a:pt x="3756" y="107"/>
                  </a:cubicBezTo>
                  <a:cubicBezTo>
                    <a:pt x="3756" y="605"/>
                    <a:pt x="3756" y="605"/>
                    <a:pt x="3756" y="605"/>
                  </a:cubicBezTo>
                  <a:lnTo>
                    <a:pt x="3628" y="605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10CFBDD-008A-42F6-B152-7F57EF7924F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231901" y="5359401"/>
              <a:ext cx="3417888" cy="2630487"/>
            </a:xfrm>
            <a:custGeom>
              <a:avLst/>
              <a:gdLst>
                <a:gd name="T0" fmla="*/ 1831 w 1831"/>
                <a:gd name="T1" fmla="*/ 726 h 1406"/>
                <a:gd name="T2" fmla="*/ 1765 w 1831"/>
                <a:gd name="T3" fmla="*/ 626 h 1406"/>
                <a:gd name="T4" fmla="*/ 1654 w 1831"/>
                <a:gd name="T5" fmla="*/ 379 h 1406"/>
                <a:gd name="T6" fmla="*/ 1533 w 1831"/>
                <a:gd name="T7" fmla="*/ 626 h 1406"/>
                <a:gd name="T8" fmla="*/ 1456 w 1831"/>
                <a:gd name="T9" fmla="*/ 726 h 1406"/>
                <a:gd name="T10" fmla="*/ 1339 w 1831"/>
                <a:gd name="T11" fmla="*/ 505 h 1406"/>
                <a:gd name="T12" fmla="*/ 1119 w 1831"/>
                <a:gd name="T13" fmla="*/ 0 h 1406"/>
                <a:gd name="T14" fmla="*/ 911 w 1831"/>
                <a:gd name="T15" fmla="*/ 506 h 1406"/>
                <a:gd name="T16" fmla="*/ 757 w 1831"/>
                <a:gd name="T17" fmla="*/ 726 h 1406"/>
                <a:gd name="T18" fmla="*/ 626 w 1831"/>
                <a:gd name="T19" fmla="*/ 553 h 1406"/>
                <a:gd name="T20" fmla="*/ 458 w 1831"/>
                <a:gd name="T21" fmla="*/ 218 h 1406"/>
                <a:gd name="T22" fmla="*/ 288 w 1831"/>
                <a:gd name="T23" fmla="*/ 562 h 1406"/>
                <a:gd name="T24" fmla="*/ 153 w 1831"/>
                <a:gd name="T25" fmla="*/ 726 h 1406"/>
                <a:gd name="T26" fmla="*/ 0 w 1831"/>
                <a:gd name="T27" fmla="*/ 726 h 1406"/>
                <a:gd name="T28" fmla="*/ 0 w 1831"/>
                <a:gd name="T29" fmla="*/ 727 h 1406"/>
                <a:gd name="T30" fmla="*/ 70 w 1831"/>
                <a:gd name="T31" fmla="*/ 830 h 1406"/>
                <a:gd name="T32" fmla="*/ 166 w 1831"/>
                <a:gd name="T33" fmla="*/ 1075 h 1406"/>
                <a:gd name="T34" fmla="*/ 268 w 1831"/>
                <a:gd name="T35" fmla="*/ 869 h 1406"/>
                <a:gd name="T36" fmla="*/ 374 w 1831"/>
                <a:gd name="T37" fmla="*/ 727 h 1406"/>
                <a:gd name="T38" fmla="*/ 506 w 1831"/>
                <a:gd name="T39" fmla="*/ 958 h 1406"/>
                <a:gd name="T40" fmla="*/ 707 w 1831"/>
                <a:gd name="T41" fmla="*/ 1406 h 1406"/>
                <a:gd name="T42" fmla="*/ 915 w 1831"/>
                <a:gd name="T43" fmla="*/ 958 h 1406"/>
                <a:gd name="T44" fmla="*/ 1083 w 1831"/>
                <a:gd name="T45" fmla="*/ 727 h 1406"/>
                <a:gd name="T46" fmla="*/ 1234 w 1831"/>
                <a:gd name="T47" fmla="*/ 901 h 1406"/>
                <a:gd name="T48" fmla="*/ 1380 w 1831"/>
                <a:gd name="T49" fmla="*/ 1131 h 1406"/>
                <a:gd name="T50" fmla="*/ 1534 w 1831"/>
                <a:gd name="T51" fmla="*/ 873 h 1406"/>
                <a:gd name="T52" fmla="*/ 1677 w 1831"/>
                <a:gd name="T53" fmla="*/ 727 h 1406"/>
                <a:gd name="T54" fmla="*/ 1831 w 1831"/>
                <a:gd name="T55" fmla="*/ 727 h 1406"/>
                <a:gd name="T56" fmla="*/ 1831 w 1831"/>
                <a:gd name="T57" fmla="*/ 72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31" h="1406">
                  <a:moveTo>
                    <a:pt x="1831" y="726"/>
                  </a:moveTo>
                  <a:cubicBezTo>
                    <a:pt x="1817" y="724"/>
                    <a:pt x="1786" y="709"/>
                    <a:pt x="1765" y="626"/>
                  </a:cubicBezTo>
                  <a:cubicBezTo>
                    <a:pt x="1730" y="493"/>
                    <a:pt x="1713" y="379"/>
                    <a:pt x="1654" y="379"/>
                  </a:cubicBezTo>
                  <a:cubicBezTo>
                    <a:pt x="1595" y="379"/>
                    <a:pt x="1568" y="493"/>
                    <a:pt x="1533" y="626"/>
                  </a:cubicBezTo>
                  <a:cubicBezTo>
                    <a:pt x="1512" y="705"/>
                    <a:pt x="1491" y="726"/>
                    <a:pt x="1456" y="726"/>
                  </a:cubicBezTo>
                  <a:cubicBezTo>
                    <a:pt x="1423" y="726"/>
                    <a:pt x="1389" y="711"/>
                    <a:pt x="1339" y="505"/>
                  </a:cubicBezTo>
                  <a:cubicBezTo>
                    <a:pt x="1295" y="325"/>
                    <a:pt x="1266" y="0"/>
                    <a:pt x="1119" y="0"/>
                  </a:cubicBezTo>
                  <a:cubicBezTo>
                    <a:pt x="973" y="0"/>
                    <a:pt x="930" y="424"/>
                    <a:pt x="911" y="506"/>
                  </a:cubicBezTo>
                  <a:cubicBezTo>
                    <a:pt x="887" y="607"/>
                    <a:pt x="830" y="726"/>
                    <a:pt x="757" y="726"/>
                  </a:cubicBezTo>
                  <a:cubicBezTo>
                    <a:pt x="685" y="726"/>
                    <a:pt x="647" y="643"/>
                    <a:pt x="626" y="553"/>
                  </a:cubicBezTo>
                  <a:cubicBezTo>
                    <a:pt x="592" y="416"/>
                    <a:pt x="555" y="218"/>
                    <a:pt x="458" y="218"/>
                  </a:cubicBezTo>
                  <a:cubicBezTo>
                    <a:pt x="362" y="218"/>
                    <a:pt x="331" y="382"/>
                    <a:pt x="288" y="562"/>
                  </a:cubicBezTo>
                  <a:cubicBezTo>
                    <a:pt x="263" y="668"/>
                    <a:pt x="223" y="726"/>
                    <a:pt x="153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20" y="733"/>
                    <a:pt x="60" y="766"/>
                    <a:pt x="70" y="830"/>
                  </a:cubicBezTo>
                  <a:cubicBezTo>
                    <a:pt x="94" y="981"/>
                    <a:pt x="113" y="1075"/>
                    <a:pt x="166" y="1075"/>
                  </a:cubicBezTo>
                  <a:cubicBezTo>
                    <a:pt x="218" y="1075"/>
                    <a:pt x="238" y="994"/>
                    <a:pt x="268" y="869"/>
                  </a:cubicBezTo>
                  <a:cubicBezTo>
                    <a:pt x="292" y="770"/>
                    <a:pt x="329" y="727"/>
                    <a:pt x="374" y="727"/>
                  </a:cubicBezTo>
                  <a:cubicBezTo>
                    <a:pt x="439" y="727"/>
                    <a:pt x="470" y="807"/>
                    <a:pt x="506" y="958"/>
                  </a:cubicBezTo>
                  <a:cubicBezTo>
                    <a:pt x="577" y="1260"/>
                    <a:pt x="592" y="1406"/>
                    <a:pt x="707" y="1406"/>
                  </a:cubicBezTo>
                  <a:cubicBezTo>
                    <a:pt x="821" y="1406"/>
                    <a:pt x="839" y="1260"/>
                    <a:pt x="915" y="958"/>
                  </a:cubicBezTo>
                  <a:cubicBezTo>
                    <a:pt x="949" y="827"/>
                    <a:pt x="1011" y="727"/>
                    <a:pt x="1083" y="727"/>
                  </a:cubicBezTo>
                  <a:cubicBezTo>
                    <a:pt x="1156" y="727"/>
                    <a:pt x="1207" y="824"/>
                    <a:pt x="1234" y="901"/>
                  </a:cubicBezTo>
                  <a:cubicBezTo>
                    <a:pt x="1291" y="1068"/>
                    <a:pt x="1317" y="1131"/>
                    <a:pt x="1380" y="1131"/>
                  </a:cubicBezTo>
                  <a:cubicBezTo>
                    <a:pt x="1443" y="1131"/>
                    <a:pt x="1478" y="1055"/>
                    <a:pt x="1534" y="873"/>
                  </a:cubicBezTo>
                  <a:cubicBezTo>
                    <a:pt x="1569" y="758"/>
                    <a:pt x="1574" y="727"/>
                    <a:pt x="1677" y="727"/>
                  </a:cubicBezTo>
                  <a:cubicBezTo>
                    <a:pt x="1831" y="727"/>
                    <a:pt x="1831" y="727"/>
                    <a:pt x="1831" y="727"/>
                  </a:cubicBezTo>
                  <a:cubicBezTo>
                    <a:pt x="1831" y="726"/>
                    <a:pt x="1831" y="726"/>
                    <a:pt x="1831" y="726"/>
                  </a:cubicBezTo>
                  <a:close/>
                </a:path>
              </a:pathLst>
            </a:custGeom>
            <a:solidFill>
              <a:srgbClr val="EB0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7BE8C-9254-49C6-B935-75CCECC5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7297"/>
            <a:ext cx="41148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Optional 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033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30352" indent="-164592" algn="l" defTabSz="914400" rtl="0" eaLnBrk="1" latinLnBrk="0" hangingPunct="1">
        <a:lnSpc>
          <a:spcPct val="90000"/>
        </a:lnSpc>
        <a:spcBef>
          <a:spcPts val="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​"/>
        <a:defRPr sz="2800" b="1" kern="1200" cap="all" spc="6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Font typeface="Arial" panose="020B0604020202020204" pitchFamily="34" charset="0"/>
        <a:buChar char="​"/>
        <a:defRPr lang="en-US" sz="1800" b="0" kern="1200" cap="none" spc="0" baseline="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2200" b="1" kern="1200" cap="all" spc="60" baseline="0" dirty="0" smtClean="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 panose="020B0604020202020204" pitchFamily="34" charset="0"/>
        <a:buChar char="​"/>
        <a:defRPr lang="en-US" sz="16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36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8pPr>
      <a:lvl9pPr marL="1588" indent="-15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lang="en-US" sz="4800" b="1" i="1" kern="1200" dirty="0" smtClean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BA6911-588B-404E-B994-FC35577637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D3667-670D-4112-8940-9F255A215D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DBBFD-8716-4539-B78C-99D3556BA5D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4209058-D41D-4778-9180-75547599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OTA Rx </a:t>
            </a:r>
            <a:r>
              <a:rPr lang="en-US" altLang="zh-CN" dirty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19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E0105-F903-4461-8A5B-6EA8FA97D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E395D0-1445-402A-8FDF-75F8D43CD2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FD87275-5E92-43B0-A360-83745DEB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 OTA Ideal Narrow Blocking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ADE0EA-006B-4EBA-B3EA-EB3FF962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4493895"/>
            <a:ext cx="5200650" cy="857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B0FFC6-2A4A-49A9-AE7E-3074E5D3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349764"/>
            <a:ext cx="5302885" cy="2625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41132F-3DF3-448E-A432-31B0C0208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94" y="1349764"/>
            <a:ext cx="3800793" cy="29011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3C4C70-D04A-489A-A1D3-B2D64959D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594" y="4250961"/>
            <a:ext cx="5543550" cy="1085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101E08-35CE-4527-9C0E-6096CFA9E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594" y="5548937"/>
            <a:ext cx="45434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DD4B2-7294-4EEF-9D9B-3A4BC5D70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11349F-424D-4629-BF79-6B7B70C175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3B9BD71-BC8F-4AE8-9823-37DB184B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OTA </a:t>
            </a:r>
            <a:r>
              <a:rPr lang="en-US" altLang="zh-CN" dirty="0" err="1"/>
              <a:t>RFImp</a:t>
            </a:r>
            <a:r>
              <a:rPr lang="en-US" altLang="zh-CN" dirty="0"/>
              <a:t> Narrow Blocking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CB5B97-80F3-4AB2-8F72-A6441A3A2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4625340"/>
            <a:ext cx="5543550" cy="838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C91886-B251-429F-BF7A-2963BB57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7139"/>
            <a:ext cx="4052888" cy="3081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F685F2-B9BF-40D5-A60D-97E672D8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649930"/>
            <a:ext cx="4572000" cy="80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9E8CD5-20E4-4B28-B9A1-FB245B7A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5396514"/>
            <a:ext cx="3762375" cy="838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396923-58B4-4DC0-9887-EE9DC5EAD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98" y="1724457"/>
            <a:ext cx="4114800" cy="20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3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408998B-A71D-4F37-BE9E-449F64D382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9201" y="1584960"/>
            <a:ext cx="3697104" cy="184404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21E67-EAAB-4FD7-A789-2D2B0AEFC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B00623-0FF2-484E-BC7D-A5514D5D05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9998755-B10E-400C-9EE9-549E4812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 OTA </a:t>
            </a:r>
            <a:r>
              <a:rPr lang="en-US" altLang="zh-CN" dirty="0" err="1"/>
              <a:t>RFImp</a:t>
            </a:r>
            <a:r>
              <a:rPr lang="en-US" altLang="zh-CN" dirty="0"/>
              <a:t> Narrow Blocking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B044CB-EF35-4272-A217-4921E3E57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0282"/>
            <a:ext cx="3805555" cy="2905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80A25B-F7FD-4101-B282-533EB639B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7" y="4519295"/>
            <a:ext cx="4848225" cy="1009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44D1FF-BD72-4518-96C2-8AE2C06B6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17" y="4519295"/>
            <a:ext cx="4124325" cy="781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FCB6B7-EC02-4749-A4B8-D9C060B97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917" y="5444950"/>
            <a:ext cx="3581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5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561C2-19F9-45A7-9DC8-DFA47345A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396DFD-2D27-4D96-AD68-B2C164439F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C92E96A-D649-4F22-BA28-3F9F804E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Blocking OTA Test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74773EE-5C1B-45BA-A558-E1FBCE94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57679"/>
              </p:ext>
            </p:extLst>
          </p:nvPr>
        </p:nvGraphicFramePr>
        <p:xfrm>
          <a:off x="548640" y="1940560"/>
          <a:ext cx="11293597" cy="26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21">
                  <a:extLst>
                    <a:ext uri="{9D8B030D-6E8A-4147-A177-3AD203B41FA5}">
                      <a16:colId xmlns:a16="http://schemas.microsoft.com/office/drawing/2014/main" val="3584553679"/>
                    </a:ext>
                  </a:extLst>
                </a:gridCol>
                <a:gridCol w="1832659">
                  <a:extLst>
                    <a:ext uri="{9D8B030D-6E8A-4147-A177-3AD203B41FA5}">
                      <a16:colId xmlns:a16="http://schemas.microsoft.com/office/drawing/2014/main" val="147695555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66438393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939815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70663938"/>
                    </a:ext>
                  </a:extLst>
                </a:gridCol>
                <a:gridCol w="2342637">
                  <a:extLst>
                    <a:ext uri="{9D8B030D-6E8A-4147-A177-3AD203B41FA5}">
                      <a16:colId xmlns:a16="http://schemas.microsoft.com/office/drawing/2014/main" val="1217713145"/>
                    </a:ext>
                  </a:extLst>
                </a:gridCol>
              </a:tblGrid>
              <a:tr h="792927">
                <a:tc>
                  <a:txBody>
                    <a:bodyPr/>
                    <a:lstStyle/>
                    <a:p>
                      <a:r>
                        <a:rPr lang="en-US" altLang="zh-CN" dirty="0"/>
                        <a:t>General</a:t>
                      </a:r>
                    </a:p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Test_EVM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Sim_EVM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Delta(dB)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Test_Throughput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Sim_Throughput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13350"/>
                  </a:ext>
                </a:extLst>
              </a:tr>
              <a:tr h="915319">
                <a:tc>
                  <a:txBody>
                    <a:bodyPr/>
                    <a:lstStyle/>
                    <a:p>
                      <a:r>
                        <a:rPr lang="en-US" altLang="zh-CN" dirty="0"/>
                        <a:t>Ideal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-8.105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-8.13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00376"/>
                  </a:ext>
                </a:extLst>
              </a:tr>
              <a:tr h="91531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RFImp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-2.195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-2.541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1565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92770FB-35FE-4B48-92A0-4BF63EC4E116}"/>
              </a:ext>
            </a:extLst>
          </p:cNvPr>
          <p:cNvSpPr txBox="1"/>
          <p:nvPr/>
        </p:nvSpPr>
        <p:spPr>
          <a:xfrm>
            <a:off x="1524000" y="4826000"/>
            <a:ext cx="60858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Blocking Signal Power=-43dBm-6dBm=-49dBm</a:t>
            </a:r>
            <a:endParaRPr lang="zh-CN" altLang="en-US" dirty="0" err="1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938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38642-6F3A-45E3-9944-D08EBC594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D6D84F-DFDA-41B9-8524-84522EC70A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86B500-1422-4FC6-9711-208A0CD3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OTA Ideal General Blocking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3AF546D-7AC6-4DE3-B61A-727D77DED31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9201" y="1418854"/>
            <a:ext cx="3699332" cy="18271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8265A2-20F4-4777-BB89-2DEC7C9B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3937398"/>
            <a:ext cx="5553075" cy="828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CEA04E-D6E0-4F76-8834-078EF688C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82" y="1458596"/>
            <a:ext cx="3129598" cy="2379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62AFFF-26DF-43A2-807C-85F950EB9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762128"/>
            <a:ext cx="4362450" cy="695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5D650C-4E55-4566-913E-F2022C1C5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02009"/>
            <a:ext cx="3257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0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3FED67D-D3AE-4E18-8E19-1B65D018639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76898" y="4587081"/>
            <a:ext cx="4962525" cy="94297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F1BBB-F007-40A6-95F0-5AAE49324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CDB20-B9D1-4795-8785-BD7E1B1BEB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BEF06B-8021-4D9E-B48D-6DACB73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 OTA Ideal General Blocking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234F9C-C073-401A-B3BF-56BF612C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0" y="1505201"/>
            <a:ext cx="3776980" cy="28911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7F230F-5851-4286-AF8D-088D6F0F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87081"/>
            <a:ext cx="4486275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6FB6AA-B825-411F-8D1D-F142F64C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541001"/>
            <a:ext cx="5362575" cy="828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67AD72-6DBF-48FF-A04C-19D7EA4DD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83" y="1745184"/>
            <a:ext cx="4206558" cy="21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2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32319C-E562-42BF-9D74-BDE2D418F3B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56976" y="1447800"/>
            <a:ext cx="3719120" cy="183388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47877-0826-4756-93D5-8A68D12DA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A6530-B55A-4799-B0B4-4D0257E9E1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F1B9D4A-6B45-4F02-ABD5-0490A915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OTA </a:t>
            </a:r>
            <a:r>
              <a:rPr lang="en-US" altLang="zh-CN" dirty="0" err="1"/>
              <a:t>RFImp</a:t>
            </a:r>
            <a:r>
              <a:rPr lang="en-US" altLang="zh-CN" dirty="0"/>
              <a:t> General Blocking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7201BE-F4BD-4D54-A374-F9D14245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76" y="4431101"/>
            <a:ext cx="5467350" cy="866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A99CA1-8C05-47CC-A337-E38D9A052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36" y="1531163"/>
            <a:ext cx="3023870" cy="2325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1EB911-09EA-43BE-8D70-8BCC590F7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577" y="4300961"/>
            <a:ext cx="3743325" cy="704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57495E-5A93-45D9-8DC8-BB1F64E06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577" y="5194495"/>
            <a:ext cx="45053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77AD1E8-1673-439C-92B4-99F19E37F76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50067" y="1649512"/>
            <a:ext cx="3535853" cy="1755043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29CE6-6B24-4551-A9E5-CF7CF38FA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08AE3E-F40E-423D-BBAF-54A9EB5826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CA13E8-BA16-4B70-B925-6EE8C4C3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 OTA </a:t>
            </a:r>
            <a:r>
              <a:rPr lang="en-US" altLang="zh-CN" dirty="0" err="1"/>
              <a:t>RFImp</a:t>
            </a:r>
            <a:r>
              <a:rPr lang="en-US" altLang="zh-CN" dirty="0"/>
              <a:t> General Blocking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4FFFE3-9246-4508-BF3A-010AC3A2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1" y="4559213"/>
            <a:ext cx="4391025" cy="733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EB6273-CA2C-475B-B4F1-A982041B6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5302164"/>
            <a:ext cx="3181350" cy="733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1452F3-D384-424D-8B2A-C7909C141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0" y="4663988"/>
            <a:ext cx="3924300" cy="628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96C1B7-8AEC-451F-B75E-A65ABD7DE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967" y="1498214"/>
            <a:ext cx="3832543" cy="27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A4D296-1687-4A1C-9FF8-D21C5BEBD4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4780" y="1641373"/>
            <a:ext cx="5951220" cy="4479059"/>
          </a:xfrm>
        </p:spPr>
        <p:txBody>
          <a:bodyPr/>
          <a:lstStyle/>
          <a:p>
            <a:r>
              <a:rPr lang="zh-CN" altLang="en-US" dirty="0"/>
              <a:t>仪表参数：</a:t>
            </a:r>
            <a:endParaRPr lang="en-US" altLang="zh-CN" dirty="0"/>
          </a:p>
          <a:p>
            <a:r>
              <a:rPr lang="en-US" altLang="zh-CN" dirty="0"/>
              <a:t>Density=-156.3</a:t>
            </a:r>
          </a:p>
          <a:p>
            <a:r>
              <a:rPr lang="en-US" altLang="zh-CN" dirty="0" err="1"/>
              <a:t>IQoffset</a:t>
            </a:r>
            <a:r>
              <a:rPr lang="en-US" altLang="zh-CN" dirty="0"/>
              <a:t>=0.00002</a:t>
            </a:r>
          </a:p>
          <a:p>
            <a:r>
              <a:rPr lang="en-US" altLang="zh-CN" dirty="0"/>
              <a:t>Gain </a:t>
            </a:r>
            <a:r>
              <a:rPr lang="en-US" altLang="zh-CN" dirty="0" err="1"/>
              <a:t>Imb</a:t>
            </a:r>
            <a:r>
              <a:rPr lang="en-US" altLang="zh-CN" dirty="0"/>
              <a:t>=0.002</a:t>
            </a:r>
          </a:p>
          <a:p>
            <a:r>
              <a:rPr lang="en-US" altLang="zh-CN" dirty="0" err="1"/>
              <a:t>PhaseNoise</a:t>
            </a:r>
            <a:r>
              <a:rPr lang="en-US" altLang="zh-CN" dirty="0"/>
              <a:t>=[100 -98.57 1e3 -107.56 1e4 -121.67]</a:t>
            </a:r>
          </a:p>
          <a:p>
            <a:r>
              <a:rPr lang="en-US" altLang="zh-CN" dirty="0" err="1"/>
              <a:t>ADC_Nbits</a:t>
            </a:r>
            <a:r>
              <a:rPr lang="en-US" altLang="zh-CN" dirty="0"/>
              <a:t>=14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C7CE0-7C89-418B-8902-FF3B4D683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5DE60-5D92-4B63-883A-9DD23F2AD2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4B3BE29-45D3-445D-9967-13B9752C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OTA Test </a:t>
            </a:r>
            <a:r>
              <a:rPr lang="en-US" altLang="zh-CN" dirty="0"/>
              <a:t>Para</a:t>
            </a:r>
            <a:endParaRPr lang="zh-CN" altLang="en-US" dirty="0"/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7671FC0E-151A-422E-B670-E2E7AB3C4D86}"/>
              </a:ext>
            </a:extLst>
          </p:cNvPr>
          <p:cNvSpPr txBox="1">
            <a:spLocks/>
          </p:cNvSpPr>
          <p:nvPr/>
        </p:nvSpPr>
        <p:spPr>
          <a:xfrm>
            <a:off x="6240780" y="1641372"/>
            <a:ext cx="5951220" cy="4479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352" indent="-164592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 b="1" kern="1200" cap="all" spc="6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1800" b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2200" b="1" kern="1200" cap="all" spc="6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88" indent="-15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3600" b="1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588" indent="-15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800" b="1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Imp </a:t>
            </a:r>
            <a:r>
              <a:rPr lang="zh-CN" altLang="en-US" dirty="0"/>
              <a:t>测试参数：</a:t>
            </a:r>
            <a:endParaRPr lang="en-US" altLang="zh-CN" dirty="0"/>
          </a:p>
          <a:p>
            <a:r>
              <a:rPr lang="en-US" altLang="zh-CN" dirty="0"/>
              <a:t>Power out=15dBm</a:t>
            </a:r>
          </a:p>
          <a:p>
            <a:r>
              <a:rPr lang="en-US" altLang="zh-CN" dirty="0"/>
              <a:t>Density=-156.3</a:t>
            </a:r>
          </a:p>
          <a:p>
            <a:r>
              <a:rPr lang="en-US" altLang="zh-CN" dirty="0" err="1"/>
              <a:t>IQoffset</a:t>
            </a:r>
            <a:r>
              <a:rPr lang="en-US" altLang="zh-CN" dirty="0"/>
              <a:t>=0.002</a:t>
            </a:r>
          </a:p>
          <a:p>
            <a:r>
              <a:rPr lang="en-US" altLang="zh-CN" dirty="0"/>
              <a:t>Gain </a:t>
            </a:r>
            <a:r>
              <a:rPr lang="en-US" altLang="zh-CN" dirty="0" err="1"/>
              <a:t>Imb</a:t>
            </a:r>
            <a:r>
              <a:rPr lang="en-US" altLang="zh-CN" dirty="0"/>
              <a:t>=0.02</a:t>
            </a:r>
          </a:p>
          <a:p>
            <a:r>
              <a:rPr lang="en-US" altLang="zh-CN" dirty="0" err="1"/>
              <a:t>PhaseNoise</a:t>
            </a:r>
            <a:r>
              <a:rPr lang="en-US" altLang="zh-CN" dirty="0"/>
              <a:t>=[100 -88.57 1e3 -97.56 1e4 -111.67]</a:t>
            </a:r>
          </a:p>
          <a:p>
            <a:r>
              <a:rPr lang="en-US" altLang="zh-CN" dirty="0" err="1"/>
              <a:t>ADC_Nbits</a:t>
            </a:r>
            <a:r>
              <a:rPr lang="en-US" altLang="zh-CN" dirty="0"/>
              <a:t>=12</a:t>
            </a:r>
          </a:p>
          <a:p>
            <a:r>
              <a:rPr lang="en-US" altLang="zh-CN" dirty="0" err="1"/>
              <a:t>NoiseFigure</a:t>
            </a:r>
            <a:r>
              <a:rPr lang="en-US" altLang="zh-CN" dirty="0"/>
              <a:t>=5</a:t>
            </a:r>
          </a:p>
          <a:p>
            <a:r>
              <a:rPr lang="en-US" altLang="zh-CN" dirty="0"/>
              <a:t>Length=1.1m</a:t>
            </a:r>
          </a:p>
          <a:p>
            <a:r>
              <a:rPr lang="en-US" altLang="zh-CN" dirty="0"/>
              <a:t>Pathloss=-46dBm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91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B3E6D-F1B5-4D61-AD99-C33E2771D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150501-746C-43A1-9835-6E9D79CA3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99ED6D3-A51E-4CCC-94E8-22CBE18B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Intermodulation OTA Test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7C2642-4E54-45A7-A49D-D59EE10AD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163"/>
              </p:ext>
            </p:extLst>
          </p:nvPr>
        </p:nvGraphicFramePr>
        <p:xfrm>
          <a:off x="548640" y="1940560"/>
          <a:ext cx="11293597" cy="26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21">
                  <a:extLst>
                    <a:ext uri="{9D8B030D-6E8A-4147-A177-3AD203B41FA5}">
                      <a16:colId xmlns:a16="http://schemas.microsoft.com/office/drawing/2014/main" val="3584553679"/>
                    </a:ext>
                  </a:extLst>
                </a:gridCol>
                <a:gridCol w="1832659">
                  <a:extLst>
                    <a:ext uri="{9D8B030D-6E8A-4147-A177-3AD203B41FA5}">
                      <a16:colId xmlns:a16="http://schemas.microsoft.com/office/drawing/2014/main" val="147695555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66438393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939815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70663938"/>
                    </a:ext>
                  </a:extLst>
                </a:gridCol>
                <a:gridCol w="2342637">
                  <a:extLst>
                    <a:ext uri="{9D8B030D-6E8A-4147-A177-3AD203B41FA5}">
                      <a16:colId xmlns:a16="http://schemas.microsoft.com/office/drawing/2014/main" val="1217713145"/>
                    </a:ext>
                  </a:extLst>
                </a:gridCol>
              </a:tblGrid>
              <a:tr h="792927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Intermodulation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Test_EVM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Sim_EVM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Delta(dB)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Test_Throughput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Sim_Throughput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13350"/>
                  </a:ext>
                </a:extLst>
              </a:tr>
              <a:tr h="915319">
                <a:tc>
                  <a:txBody>
                    <a:bodyPr/>
                    <a:lstStyle/>
                    <a:p>
                      <a:r>
                        <a:rPr lang="en-US" altLang="zh-CN" dirty="0"/>
                        <a:t>Ideal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-7.911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-7.961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00376"/>
                  </a:ext>
                </a:extLst>
              </a:tr>
              <a:tr h="91531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RFImp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-2.264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-2.133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1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51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BCFBA-F1FD-4E5E-9811-759D1B9781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631EED-B1EE-4D52-B366-002DE9CC7B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455F1B-70A0-4AF1-AB43-811B8565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Intermodulation OTA Test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9CF4D7-42BA-4C42-AAE1-86F3B180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433" y="4283004"/>
            <a:ext cx="4219575" cy="76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34E2D9-D5C8-4176-B665-366859C1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77" y="5184970"/>
            <a:ext cx="4800600" cy="752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3612D3-D5DC-4200-A20F-64838BBF6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1573460"/>
            <a:ext cx="4674884" cy="2327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86F8C7-9442-4961-A197-B0183020A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773" y="1573472"/>
            <a:ext cx="3391653" cy="2586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3AC8C8-A49C-4F99-8D12-C8AD7F1450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01" y="4442055"/>
            <a:ext cx="6467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E7291-143D-47C4-9B5C-E3AFE7C041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92B1A8-324B-415F-8F2B-06BA9BAB18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3DF444F-7AAC-4648-B953-89DD5E60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 OTA Ideal Intermodulation</a:t>
            </a:r>
            <a:endParaRPr lang="zh-CN" altLang="en-US" dirty="0"/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EB6F5E01-19DB-486C-BA39-BD9620C4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493190"/>
            <a:ext cx="4183307" cy="2083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C3C21-8D32-4FB5-A9C6-5B2D62EA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05" y="1513301"/>
            <a:ext cx="3124835" cy="23787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F3221D-8C2A-440A-AC4F-B9081DCF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62" y="4451072"/>
            <a:ext cx="3905250" cy="714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F06974-9B04-4381-ACBD-7C8C04ECC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262" y="5453253"/>
            <a:ext cx="4819650" cy="8286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741747-0A9C-4343-B5B0-C35F6D9CCB5D}"/>
              </a:ext>
            </a:extLst>
          </p:cNvPr>
          <p:cNvSpPr txBox="1"/>
          <p:nvPr/>
        </p:nvSpPr>
        <p:spPr>
          <a:xfrm>
            <a:off x="9286240" y="2283022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Density=156.3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IQ offset=0.00002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B93AC9-D0FE-43F2-AE19-B39B94DC9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2" y="4379969"/>
            <a:ext cx="64960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3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7E834-E71D-4109-99E4-35EAAC947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7146B2-F2E7-464F-BDBB-23808BD210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251F5AD-488A-4B07-8BEE-865ECF09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OTA </a:t>
            </a:r>
            <a:r>
              <a:rPr lang="en-US" altLang="zh-CN" dirty="0" err="1"/>
              <a:t>RFImp</a:t>
            </a:r>
            <a:r>
              <a:rPr lang="en-US" altLang="zh-CN" dirty="0"/>
              <a:t> Intermodulation Test</a:t>
            </a:r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091FFD97-5FEA-4DFE-BA7F-EF196BA1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1" y="1478624"/>
            <a:ext cx="4390350" cy="21774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889CE1-38D1-46B3-ABE9-A6B02455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233" y="1478624"/>
            <a:ext cx="3565208" cy="27105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A4441A-B414-42DC-94D4-1A1CFD88F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45" y="4600641"/>
            <a:ext cx="5314950" cy="695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91EBD6-1107-4296-907D-7BA048E6C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45" y="5348855"/>
            <a:ext cx="4438650" cy="847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03FBB0-51FA-4A4E-BB89-7E9DAA925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56" y="4500032"/>
            <a:ext cx="5524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E41A0F-9D69-4D88-8EA7-0301192667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D7137A-BA23-4EC9-A4F1-50BFB10A93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DA4C3B2-C148-4F62-BF5B-4EB1BE9D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 OTA </a:t>
            </a:r>
            <a:r>
              <a:rPr lang="en-US" altLang="zh-CN" dirty="0" err="1"/>
              <a:t>RFImp</a:t>
            </a:r>
            <a:r>
              <a:rPr lang="en-US" altLang="zh-CN" dirty="0"/>
              <a:t> Intermodulation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6403A-E282-42E9-874A-8B7F3812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11" y="1314509"/>
            <a:ext cx="3837178" cy="29218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49A3C7-BF19-4C5F-90EE-D42685EA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91" y="4470890"/>
            <a:ext cx="4362450" cy="790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D4A108-7EB8-4950-BD55-D3C718182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948" y="5270975"/>
            <a:ext cx="3819525" cy="771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0EB0B8-67AA-41A2-ADAE-87246EE1E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18" y="1575547"/>
            <a:ext cx="4846002" cy="2405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586CFE-01A9-49E6-9370-D48F7EACF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80400"/>
            <a:ext cx="6410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6F7EF-BCEE-4A74-98E8-2CBDBA60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7D929A-C14F-4B3A-8A0A-1C15D07808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B1FA19-FC3F-452F-9FB0-E4643A41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Narrow Blocking OTA Test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2BF9B4-17B4-439A-8AA7-C83FEB08C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01660"/>
              </p:ext>
            </p:extLst>
          </p:nvPr>
        </p:nvGraphicFramePr>
        <p:xfrm>
          <a:off x="548640" y="1940560"/>
          <a:ext cx="11293597" cy="26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21">
                  <a:extLst>
                    <a:ext uri="{9D8B030D-6E8A-4147-A177-3AD203B41FA5}">
                      <a16:colId xmlns:a16="http://schemas.microsoft.com/office/drawing/2014/main" val="3584553679"/>
                    </a:ext>
                  </a:extLst>
                </a:gridCol>
                <a:gridCol w="1832659">
                  <a:extLst>
                    <a:ext uri="{9D8B030D-6E8A-4147-A177-3AD203B41FA5}">
                      <a16:colId xmlns:a16="http://schemas.microsoft.com/office/drawing/2014/main" val="147695555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66438393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939815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70663938"/>
                    </a:ext>
                  </a:extLst>
                </a:gridCol>
                <a:gridCol w="2342637">
                  <a:extLst>
                    <a:ext uri="{9D8B030D-6E8A-4147-A177-3AD203B41FA5}">
                      <a16:colId xmlns:a16="http://schemas.microsoft.com/office/drawing/2014/main" val="1217713145"/>
                    </a:ext>
                  </a:extLst>
                </a:gridCol>
              </a:tblGrid>
              <a:tr h="792927">
                <a:tc>
                  <a:txBody>
                    <a:bodyPr/>
                    <a:lstStyle/>
                    <a:p>
                      <a:r>
                        <a:rPr lang="en-US" altLang="zh-CN" dirty="0"/>
                        <a:t>Narrow</a:t>
                      </a:r>
                    </a:p>
                    <a:p>
                      <a:r>
                        <a:rPr lang="en-US" altLang="zh-CN" dirty="0"/>
                        <a:t>Blocking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Test_EVM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Sim_EVM</a:t>
                      </a:r>
                      <a:r>
                        <a:rPr lang="en-US" altLang="zh-CN" dirty="0"/>
                        <a:t>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Delta(dB)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Test_Throughput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Sim_Throughput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13350"/>
                  </a:ext>
                </a:extLst>
              </a:tr>
              <a:tr h="915319">
                <a:tc>
                  <a:txBody>
                    <a:bodyPr/>
                    <a:lstStyle/>
                    <a:p>
                      <a:r>
                        <a:rPr lang="en-US" altLang="zh-CN" dirty="0"/>
                        <a:t>Ideal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-7.658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-7.773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00376"/>
                  </a:ext>
                </a:extLst>
              </a:tr>
              <a:tr h="915319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RFImp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-2.874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-2.685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15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5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2292827-4581-4531-971B-EC8475B238A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49201" y="1579880"/>
            <a:ext cx="3116959" cy="1550902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95097-A2DF-434A-B3DC-EEB4974F13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3F568-58D6-4FB2-86E7-98CB2912DC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Optional Title of the Presentation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A7DA59A-6365-44DF-81F3-A67FD673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OTA Test Ideal Narrow Blocking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0C11AC-CDD0-4488-8554-3CBA1BFE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1" y="4615180"/>
            <a:ext cx="5772150" cy="838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3BF5BF-54D5-40D2-9220-F7983295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430" y="1713230"/>
            <a:ext cx="4305300" cy="95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439866-8B8A-445D-81B0-FB91F8B06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430" y="3005137"/>
            <a:ext cx="4495800" cy="847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BEEDAE-1061-4AAB-8EDD-AE2DCFD4A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753" y="1492948"/>
            <a:ext cx="3542083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2252"/>
      </p:ext>
    </p:extLst>
  </p:cSld>
  <p:clrMapOvr>
    <a:masterClrMapping/>
  </p:clrMapOvr>
</p:sld>
</file>

<file path=ppt/theme/theme1.xml><?xml version="1.0" encoding="utf-8"?>
<a:theme xmlns:a="http://schemas.openxmlformats.org/drawingml/2006/main" name="2017 Keysight Macro LIGHT">
  <a:themeElements>
    <a:clrScheme name="Keysight Light">
      <a:dk1>
        <a:sysClr val="windowText" lastClr="000000"/>
      </a:dk1>
      <a:lt1>
        <a:srgbClr val="FFFFFF"/>
      </a:lt1>
      <a:dk2>
        <a:srgbClr val="A4A1A9"/>
      </a:dk2>
      <a:lt2>
        <a:srgbClr val="FFA623"/>
      </a:lt2>
      <a:accent1>
        <a:srgbClr val="E90029"/>
      </a:accent1>
      <a:accent2>
        <a:srgbClr val="E76C27"/>
      </a:accent2>
      <a:accent3>
        <a:srgbClr val="8D3785"/>
      </a:accent3>
      <a:accent4>
        <a:srgbClr val="5B348A"/>
      </a:accent4>
      <a:accent5>
        <a:srgbClr val="225792"/>
      </a:accent5>
      <a:accent6>
        <a:srgbClr val="07858B"/>
      </a:accent6>
      <a:hlink>
        <a:srgbClr val="E90029"/>
      </a:hlink>
      <a:folHlink>
        <a:srgbClr val="74001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eysight_Widescreen_02232018" id="{C6BC4F26-D47C-4FE7-9487-4903B1E8CFA3}" vid="{E6D5D821-B514-4AD8-AB7C-2A1F6114B2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366</Words>
  <Application>Microsoft Office PowerPoint</Application>
  <PresentationFormat>宽屏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黑体</vt:lpstr>
      <vt:lpstr>Arial</vt:lpstr>
      <vt:lpstr>Franklin Gothic Book</vt:lpstr>
      <vt:lpstr>2017 Keysight Macro LIGHT</vt:lpstr>
      <vt:lpstr>OTA Rx Test</vt:lpstr>
      <vt:lpstr>OTA Test Para</vt:lpstr>
      <vt:lpstr>Intermodulation OTA Test</vt:lpstr>
      <vt:lpstr>Ideal Intermodulation OTA Test </vt:lpstr>
      <vt:lpstr>Sim OTA Ideal Intermodulation</vt:lpstr>
      <vt:lpstr>OTA RFImp Intermodulation Test</vt:lpstr>
      <vt:lpstr>Sim OTA RFImp Intermodulation</vt:lpstr>
      <vt:lpstr>Narrow Blocking OTA Test</vt:lpstr>
      <vt:lpstr>OTA Test Ideal Narrow Blocking </vt:lpstr>
      <vt:lpstr>Sim OTA Ideal Narrow Blocking  </vt:lpstr>
      <vt:lpstr>Test OTA RFImp Narrow Blocking</vt:lpstr>
      <vt:lpstr>Sim OTA RFImp Narrow Blocking</vt:lpstr>
      <vt:lpstr>General Blocking OTA Test</vt:lpstr>
      <vt:lpstr>Test OTA Ideal General Blocking</vt:lpstr>
      <vt:lpstr>Sim OTA Ideal General Blocking</vt:lpstr>
      <vt:lpstr>Test OTA RFImp General Blocking</vt:lpstr>
      <vt:lpstr>Sim OTA RFImp General Blocking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QPSK Test Follow</dc:title>
  <dc:creator>Leibo Guo</dc:creator>
  <cp:lastModifiedBy>Leibo Guo</cp:lastModifiedBy>
  <cp:revision>85</cp:revision>
  <dcterms:created xsi:type="dcterms:W3CDTF">2019-02-15T09:31:43Z</dcterms:created>
  <dcterms:modified xsi:type="dcterms:W3CDTF">2019-04-02T08:04:29Z</dcterms:modified>
</cp:coreProperties>
</file>