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52" r:id="rId2"/>
    <p:sldId id="456" r:id="rId3"/>
    <p:sldId id="461" r:id="rId4"/>
    <p:sldId id="453" r:id="rId5"/>
    <p:sldId id="454" r:id="rId6"/>
    <p:sldId id="458" r:id="rId7"/>
    <p:sldId id="460" r:id="rId8"/>
    <p:sldId id="462" r:id="rId9"/>
    <p:sldId id="457" r:id="rId10"/>
    <p:sldId id="4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0427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27079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14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65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33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95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43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801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7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6295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24071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3007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5533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33321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6A5F327-94E3-4266-9A78-098328E7FC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6075" indent="-346075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514350" indent="-168275">
              <a:defRPr>
                <a:solidFill>
                  <a:schemeClr val="tx1"/>
                </a:solidFill>
              </a:defRPr>
            </a:lvl2pPr>
            <a:lvl3pPr marL="685800" indent="-17145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238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C7CE0-7C89-418B-8902-FF3B4D683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5DE60-5D92-4B63-883A-9DD23F2AD2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Optional Title of the Presentation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4B3BE29-45D3-445D-9967-13B9752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Constellation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C7FB29-7850-4B7F-959F-28178F52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2" y="1488859"/>
            <a:ext cx="4566144" cy="39569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4733F4-355A-44E5-AFE0-7E6D460FB717}"/>
              </a:ext>
            </a:extLst>
          </p:cNvPr>
          <p:cNvSpPr txBox="1"/>
          <p:nvPr/>
        </p:nvSpPr>
        <p:spPr>
          <a:xfrm>
            <a:off x="2281561" y="5562123"/>
            <a:ext cx="8788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8E1460-DBE8-4884-BCB3-96D9B8074CFB}"/>
              </a:ext>
            </a:extLst>
          </p:cNvPr>
          <p:cNvSpPr txBox="1"/>
          <p:nvPr/>
        </p:nvSpPr>
        <p:spPr>
          <a:xfrm>
            <a:off x="8153400" y="5452058"/>
            <a:ext cx="1008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F686AA-B3D9-4E52-8767-1CB08FA8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76" y="1556487"/>
            <a:ext cx="4186033" cy="38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7F53D-8428-49EA-954D-7A96EE2F0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FF6A0-3227-48A4-A4ED-1DCDE88631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DB69D57-BF4D-47FC-9476-0C802E6F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VXT Ideal EVM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2F074-0F34-4007-A2B2-BC1D2294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495425"/>
            <a:ext cx="10315575" cy="1933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094DBF-04B3-41A6-A40F-5714AA18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059643"/>
            <a:ext cx="9987749" cy="1447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3B3994-999C-49B5-9F74-00458D91E0E0}"/>
              </a:ext>
            </a:extLst>
          </p:cNvPr>
          <p:cNvSpPr txBox="1"/>
          <p:nvPr/>
        </p:nvSpPr>
        <p:spPr>
          <a:xfrm>
            <a:off x="4749991" y="5568113"/>
            <a:ext cx="8569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EDF3A4-D702-40DE-9DF2-B93D0F124AB2}"/>
              </a:ext>
            </a:extLst>
          </p:cNvPr>
          <p:cNvSpPr txBox="1"/>
          <p:nvPr/>
        </p:nvSpPr>
        <p:spPr>
          <a:xfrm>
            <a:off x="4749990" y="3305004"/>
            <a:ext cx="8569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8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5A8F3-68F7-4A8D-90CE-7B35F20E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4A1CA-8442-488F-B5BE-31DDAC2D14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B22535-CFCA-4571-9E61-DE6CCFB9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50M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BA672A-B4EA-43DA-8D55-66115ED8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386700"/>
            <a:ext cx="8080209" cy="41884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690AF1-E440-409F-B52D-76CCDA4BA034}"/>
              </a:ext>
            </a:extLst>
          </p:cNvPr>
          <p:cNvSpPr txBox="1"/>
          <p:nvPr/>
        </p:nvSpPr>
        <p:spPr>
          <a:xfrm>
            <a:off x="9072979" y="2299317"/>
            <a:ext cx="2370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EVM:-7.5747dB</a:t>
            </a:r>
            <a:endParaRPr lang="zh-CN" altLang="en-US" sz="20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9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06786-E7F1-4EF5-8177-4EC61B180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210CCA-AD71-45E4-860E-1534087654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6278019-606E-423E-8B08-A9E7180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100M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68D45E-F21B-49F2-BA06-679A2198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370282"/>
            <a:ext cx="7150084" cy="49873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555772-4760-46BE-B3C2-BD814F8D17FC}"/>
              </a:ext>
            </a:extLst>
          </p:cNvPr>
          <p:cNvSpPr txBox="1"/>
          <p:nvPr/>
        </p:nvSpPr>
        <p:spPr>
          <a:xfrm>
            <a:off x="8566952" y="2716567"/>
            <a:ext cx="2370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EVM:-7.592dB</a:t>
            </a:r>
            <a:endParaRPr lang="zh-CN" altLang="en-US" sz="20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555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B7E0E-C8BE-45EC-851A-7C34F0BA6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5295F-4EED-4F79-911B-A0501C1F34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E19FB4-3749-431D-8D52-0ECAABE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</a:t>
            </a:r>
            <a:r>
              <a:rPr lang="en-US" altLang="zh-CN" dirty="0" err="1"/>
              <a:t>ThroughPut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5B77D9-10CB-4944-B2A2-9EDEC88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584352"/>
            <a:ext cx="5170364" cy="1381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2BCEF4-CBD9-4952-AA76-7D839AA9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2" y="3079777"/>
            <a:ext cx="5170364" cy="12668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E45F0A-15B6-4243-AD4C-7D1AC6974E3D}"/>
              </a:ext>
            </a:extLst>
          </p:cNvPr>
          <p:cNvSpPr txBox="1"/>
          <p:nvPr/>
        </p:nvSpPr>
        <p:spPr>
          <a:xfrm>
            <a:off x="2665959" y="4460902"/>
            <a:ext cx="7368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3E8A3D-9E36-49C2-8D8D-74FCAD67B0E2}"/>
              </a:ext>
            </a:extLst>
          </p:cNvPr>
          <p:cNvSpPr txBox="1"/>
          <p:nvPr/>
        </p:nvSpPr>
        <p:spPr>
          <a:xfrm>
            <a:off x="9449978" y="4460902"/>
            <a:ext cx="8569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0CBD2-5A54-4031-A839-D704517D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36" y="3051722"/>
            <a:ext cx="4476750" cy="1276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8A48F0-3619-48AD-95FC-41135B51B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436" y="1658600"/>
            <a:ext cx="4533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CACEA-998A-4B10-8678-FC041745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5A46C-0221-4051-8FD6-5D34ADB487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48C8C9A-07B2-4F03-9CF3-0A28A371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EVM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30C9B-165E-4A15-93A2-853AAAE48462}"/>
              </a:ext>
            </a:extLst>
          </p:cNvPr>
          <p:cNvSpPr txBox="1"/>
          <p:nvPr/>
        </p:nvSpPr>
        <p:spPr>
          <a:xfrm>
            <a:off x="4871522" y="3500133"/>
            <a:ext cx="7368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3F365B-9032-4F39-AE37-67A2A64C4D41}"/>
              </a:ext>
            </a:extLst>
          </p:cNvPr>
          <p:cNvSpPr txBox="1"/>
          <p:nvPr/>
        </p:nvSpPr>
        <p:spPr>
          <a:xfrm>
            <a:off x="4871521" y="5780929"/>
            <a:ext cx="9877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DB6F27-3EC4-40E0-A451-87C3DFF1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0" y="3892341"/>
            <a:ext cx="9484913" cy="16539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32EE2A-A609-4263-8CB9-ADE76C1E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0" y="1631181"/>
            <a:ext cx="10858421" cy="17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D9C37-0E3E-4F8B-A781-DF23C6CDF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8A622-85E6-4DDC-B24D-666F8352B4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F5B03FE-4CAF-48A8-86A3-3DAAD1E5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VXT Ideal Constellation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B3BDEC-D421-41E1-8926-512C3967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589940"/>
            <a:ext cx="4320966" cy="3682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85F3A-8962-47E1-94A7-A269E3A7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29" y="1589940"/>
            <a:ext cx="3906245" cy="3590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E18CB6-5A8E-4A0C-BC99-342AD9E904B1}"/>
              </a:ext>
            </a:extLst>
          </p:cNvPr>
          <p:cNvSpPr txBox="1"/>
          <p:nvPr/>
        </p:nvSpPr>
        <p:spPr>
          <a:xfrm>
            <a:off x="2281561" y="5562123"/>
            <a:ext cx="8788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A91CE1-BD5F-4511-91DC-08069CC72D3C}"/>
              </a:ext>
            </a:extLst>
          </p:cNvPr>
          <p:cNvSpPr txBox="1"/>
          <p:nvPr/>
        </p:nvSpPr>
        <p:spPr>
          <a:xfrm>
            <a:off x="8153400" y="5452058"/>
            <a:ext cx="1008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8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B5011-395E-4C14-AD15-184C63F96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65E0A-9A72-419B-8D20-5FA6635FF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377DC3C-FD67-4015-AC02-50B8B05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50M VXT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E82BB8-8612-452F-A0C4-E2C4930E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370282"/>
            <a:ext cx="7723731" cy="40273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063AE7-6873-4DEA-8BC2-F43E33439F62}"/>
              </a:ext>
            </a:extLst>
          </p:cNvPr>
          <p:cNvSpPr txBox="1"/>
          <p:nvPr/>
        </p:nvSpPr>
        <p:spPr>
          <a:xfrm>
            <a:off x="9072979" y="2299317"/>
            <a:ext cx="2370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EVM:-7.5521dB</a:t>
            </a:r>
            <a:endParaRPr lang="zh-CN" altLang="en-US" sz="20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25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1E2A7-BEB5-422F-BC46-03C1FD94C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8398A-D56E-4B88-806C-D23A0E82B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2C1CBF9-FE4B-4125-9F4D-1F31CCD8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100M VXT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F5294-068E-45A4-B292-07EDB49E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519549"/>
            <a:ext cx="6821611" cy="472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0759F2-BBF2-4D93-A34C-8E9FAECCB4C7}"/>
              </a:ext>
            </a:extLst>
          </p:cNvPr>
          <p:cNvSpPr txBox="1"/>
          <p:nvPr/>
        </p:nvSpPr>
        <p:spPr>
          <a:xfrm>
            <a:off x="9072979" y="2370338"/>
            <a:ext cx="2370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EVM:-7.583dB</a:t>
            </a:r>
            <a:endParaRPr lang="zh-CN" altLang="en-US" sz="20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67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BE891-AA12-4A27-AA4A-45402CE74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0BFF8-A40E-41FB-8C80-7858121962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E15E558-3AE3-4D58-96F3-EBB73A9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VXT Ideal </a:t>
            </a:r>
            <a:r>
              <a:rPr lang="en-US" altLang="zh-CN" dirty="0" err="1"/>
              <a:t>ThroughPut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DE5CB0-E98C-4719-867B-9AEF1E2C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509178"/>
            <a:ext cx="5619750" cy="1581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E58511-7A4A-49F6-BB26-E6339453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1" y="3245438"/>
            <a:ext cx="5857875" cy="1952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6C1EB7-5522-49CA-9AD7-EB3A2A55D6B4}"/>
              </a:ext>
            </a:extLst>
          </p:cNvPr>
          <p:cNvSpPr txBox="1"/>
          <p:nvPr/>
        </p:nvSpPr>
        <p:spPr>
          <a:xfrm>
            <a:off x="2548519" y="4460902"/>
            <a:ext cx="6280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50M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433B5A-AB72-42D6-AEA7-1B16D044F44B}"/>
              </a:ext>
            </a:extLst>
          </p:cNvPr>
          <p:cNvSpPr txBox="1"/>
          <p:nvPr/>
        </p:nvSpPr>
        <p:spPr>
          <a:xfrm>
            <a:off x="9449978" y="4460902"/>
            <a:ext cx="8569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100M</a:t>
            </a:r>
            <a:endParaRPr lang="zh-CN" altLang="en-US" sz="2400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F00733-5B78-452F-A89D-2F37A690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36" y="3051722"/>
            <a:ext cx="4476750" cy="1276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FC4C16-54EA-40C9-8B70-3BC738F40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436" y="1658600"/>
            <a:ext cx="4533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05041"/>
      </p:ext>
    </p:extLst>
  </p:cSld>
  <p:clrMapOvr>
    <a:masterClrMapping/>
  </p:clrMapOvr>
</p:sld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02232018" id="{C6BC4F26-D47C-4FE7-9487-4903B1E8CFA3}" vid="{E6D5D821-B514-4AD8-AB7C-2A1F6114B2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99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黑体</vt:lpstr>
      <vt:lpstr>Arial</vt:lpstr>
      <vt:lpstr>Franklin Gothic Book</vt:lpstr>
      <vt:lpstr>2017 Keysight Macro LIGHT</vt:lpstr>
      <vt:lpstr>Ideal Constellation</vt:lpstr>
      <vt:lpstr>Ideal 50M</vt:lpstr>
      <vt:lpstr>Ideal 100M</vt:lpstr>
      <vt:lpstr>Ideal ThroughPut</vt:lpstr>
      <vt:lpstr>Ideal EVM</vt:lpstr>
      <vt:lpstr>VXT Ideal Constellation</vt:lpstr>
      <vt:lpstr>Ideal 50M VXT</vt:lpstr>
      <vt:lpstr>Ideal 100M VXT</vt:lpstr>
      <vt:lpstr>VXT Ideal ThroughPut</vt:lpstr>
      <vt:lpstr>VXT Ideal EVM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Mapping</dc:title>
  <dc:creator>Leibo Guo</dc:creator>
  <cp:lastModifiedBy>Leibo Guo</cp:lastModifiedBy>
  <cp:revision>19</cp:revision>
  <dcterms:created xsi:type="dcterms:W3CDTF">2019-03-12T06:14:20Z</dcterms:created>
  <dcterms:modified xsi:type="dcterms:W3CDTF">2019-03-14T01:00:39Z</dcterms:modified>
</cp:coreProperties>
</file>