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60" r:id="rId5"/>
  </p:sldIdLst>
  <p:sldSz cx="12526963" cy="7086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>
        <p:scale>
          <a:sx n="65" d="100"/>
          <a:sy n="65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1159775"/>
            <a:ext cx="9395222" cy="2467187"/>
          </a:xfrm>
        </p:spPr>
        <p:txBody>
          <a:bodyPr anchor="b"/>
          <a:lstStyle>
            <a:lvl1pPr algn="ctr">
              <a:defRPr sz="6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3722106"/>
            <a:ext cx="9395222" cy="1710954"/>
          </a:xfrm>
        </p:spPr>
        <p:txBody>
          <a:bodyPr/>
          <a:lstStyle>
            <a:lvl1pPr marL="0" indent="0" algn="ctr">
              <a:buNone/>
              <a:defRPr sz="2466"/>
            </a:lvl1pPr>
            <a:lvl2pPr marL="469773" indent="0" algn="ctr">
              <a:buNone/>
              <a:defRPr sz="2055"/>
            </a:lvl2pPr>
            <a:lvl3pPr marL="939546" indent="0" algn="ctr">
              <a:buNone/>
              <a:defRPr sz="1850"/>
            </a:lvl3pPr>
            <a:lvl4pPr marL="1409319" indent="0" algn="ctr">
              <a:buNone/>
              <a:defRPr sz="1644"/>
            </a:lvl4pPr>
            <a:lvl5pPr marL="1879092" indent="0" algn="ctr">
              <a:buNone/>
              <a:defRPr sz="1644"/>
            </a:lvl5pPr>
            <a:lvl6pPr marL="2348865" indent="0" algn="ctr">
              <a:buNone/>
              <a:defRPr sz="1644"/>
            </a:lvl6pPr>
            <a:lvl7pPr marL="2818638" indent="0" algn="ctr">
              <a:buNone/>
              <a:defRPr sz="1644"/>
            </a:lvl7pPr>
            <a:lvl8pPr marL="3288411" indent="0" algn="ctr">
              <a:buNone/>
              <a:defRPr sz="1644"/>
            </a:lvl8pPr>
            <a:lvl9pPr marL="3758184" indent="0" algn="ctr">
              <a:buNone/>
              <a:defRPr sz="16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377296"/>
            <a:ext cx="2701126" cy="6005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377296"/>
            <a:ext cx="7946792" cy="60055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1766730"/>
            <a:ext cx="10804506" cy="2947828"/>
          </a:xfrm>
        </p:spPr>
        <p:txBody>
          <a:bodyPr anchor="b"/>
          <a:lstStyle>
            <a:lvl1pPr>
              <a:defRPr sz="6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4742446"/>
            <a:ext cx="10804506" cy="1550193"/>
          </a:xfrm>
        </p:spPr>
        <p:txBody>
          <a:bodyPr/>
          <a:lstStyle>
            <a:lvl1pPr marL="0" indent="0">
              <a:buNone/>
              <a:defRPr sz="2466">
                <a:solidFill>
                  <a:schemeClr val="tx1">
                    <a:tint val="75000"/>
                  </a:schemeClr>
                </a:solidFill>
              </a:defRPr>
            </a:lvl1pPr>
            <a:lvl2pPr marL="469773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2pPr>
            <a:lvl3pPr marL="939546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3pPr>
            <a:lvl4pPr marL="1409319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4pPr>
            <a:lvl5pPr marL="1879092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6pPr>
            <a:lvl7pPr marL="2818638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7pPr>
            <a:lvl8pPr marL="3288411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8pPr>
            <a:lvl9pPr marL="3758184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1886479"/>
            <a:ext cx="5323959" cy="4496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1886479"/>
            <a:ext cx="5323959" cy="4496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377297"/>
            <a:ext cx="10804506" cy="1369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1737202"/>
            <a:ext cx="5299492" cy="851376"/>
          </a:xfrm>
        </p:spPr>
        <p:txBody>
          <a:bodyPr anchor="b"/>
          <a:lstStyle>
            <a:lvl1pPr marL="0" indent="0">
              <a:buNone/>
              <a:defRPr sz="2466" b="1"/>
            </a:lvl1pPr>
            <a:lvl2pPr marL="469773" indent="0">
              <a:buNone/>
              <a:defRPr sz="2055" b="1"/>
            </a:lvl2pPr>
            <a:lvl3pPr marL="939546" indent="0">
              <a:buNone/>
              <a:defRPr sz="1850" b="1"/>
            </a:lvl3pPr>
            <a:lvl4pPr marL="1409319" indent="0">
              <a:buNone/>
              <a:defRPr sz="1644" b="1"/>
            </a:lvl4pPr>
            <a:lvl5pPr marL="1879092" indent="0">
              <a:buNone/>
              <a:defRPr sz="1644" b="1"/>
            </a:lvl5pPr>
            <a:lvl6pPr marL="2348865" indent="0">
              <a:buNone/>
              <a:defRPr sz="1644" b="1"/>
            </a:lvl6pPr>
            <a:lvl7pPr marL="2818638" indent="0">
              <a:buNone/>
              <a:defRPr sz="1644" b="1"/>
            </a:lvl7pPr>
            <a:lvl8pPr marL="3288411" indent="0">
              <a:buNone/>
              <a:defRPr sz="1644" b="1"/>
            </a:lvl8pPr>
            <a:lvl9pPr marL="3758184" indent="0">
              <a:buNone/>
              <a:defRPr sz="16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2588577"/>
            <a:ext cx="5299492" cy="3807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1737202"/>
            <a:ext cx="5325591" cy="851376"/>
          </a:xfrm>
        </p:spPr>
        <p:txBody>
          <a:bodyPr anchor="b"/>
          <a:lstStyle>
            <a:lvl1pPr marL="0" indent="0">
              <a:buNone/>
              <a:defRPr sz="2466" b="1"/>
            </a:lvl1pPr>
            <a:lvl2pPr marL="469773" indent="0">
              <a:buNone/>
              <a:defRPr sz="2055" b="1"/>
            </a:lvl2pPr>
            <a:lvl3pPr marL="939546" indent="0">
              <a:buNone/>
              <a:defRPr sz="1850" b="1"/>
            </a:lvl3pPr>
            <a:lvl4pPr marL="1409319" indent="0">
              <a:buNone/>
              <a:defRPr sz="1644" b="1"/>
            </a:lvl4pPr>
            <a:lvl5pPr marL="1879092" indent="0">
              <a:buNone/>
              <a:defRPr sz="1644" b="1"/>
            </a:lvl5pPr>
            <a:lvl6pPr marL="2348865" indent="0">
              <a:buNone/>
              <a:defRPr sz="1644" b="1"/>
            </a:lvl6pPr>
            <a:lvl7pPr marL="2818638" indent="0">
              <a:buNone/>
              <a:defRPr sz="1644" b="1"/>
            </a:lvl7pPr>
            <a:lvl8pPr marL="3288411" indent="0">
              <a:buNone/>
              <a:defRPr sz="1644" b="1"/>
            </a:lvl8pPr>
            <a:lvl9pPr marL="3758184" indent="0">
              <a:buNone/>
              <a:defRPr sz="16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2588577"/>
            <a:ext cx="5325591" cy="3807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1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472440"/>
            <a:ext cx="4040271" cy="1653540"/>
          </a:xfrm>
        </p:spPr>
        <p:txBody>
          <a:bodyPr anchor="b"/>
          <a:lstStyle>
            <a:lvl1pPr>
              <a:defRPr sz="3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1020340"/>
            <a:ext cx="6341775" cy="5036079"/>
          </a:xfrm>
        </p:spPr>
        <p:txBody>
          <a:bodyPr/>
          <a:lstStyle>
            <a:lvl1pPr>
              <a:defRPr sz="3288"/>
            </a:lvl1pPr>
            <a:lvl2pPr>
              <a:defRPr sz="2877"/>
            </a:lvl2pPr>
            <a:lvl3pPr>
              <a:defRPr sz="2466"/>
            </a:lvl3pPr>
            <a:lvl4pPr>
              <a:defRPr sz="2055"/>
            </a:lvl4pPr>
            <a:lvl5pPr>
              <a:defRPr sz="2055"/>
            </a:lvl5pPr>
            <a:lvl6pPr>
              <a:defRPr sz="2055"/>
            </a:lvl6pPr>
            <a:lvl7pPr>
              <a:defRPr sz="2055"/>
            </a:lvl7pPr>
            <a:lvl8pPr>
              <a:defRPr sz="2055"/>
            </a:lvl8pPr>
            <a:lvl9pPr>
              <a:defRPr sz="205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2125980"/>
            <a:ext cx="4040271" cy="3938641"/>
          </a:xfrm>
        </p:spPr>
        <p:txBody>
          <a:bodyPr/>
          <a:lstStyle>
            <a:lvl1pPr marL="0" indent="0">
              <a:buNone/>
              <a:defRPr sz="1644"/>
            </a:lvl1pPr>
            <a:lvl2pPr marL="469773" indent="0">
              <a:buNone/>
              <a:defRPr sz="1439"/>
            </a:lvl2pPr>
            <a:lvl3pPr marL="939546" indent="0">
              <a:buNone/>
              <a:defRPr sz="1233"/>
            </a:lvl3pPr>
            <a:lvl4pPr marL="1409319" indent="0">
              <a:buNone/>
              <a:defRPr sz="1028"/>
            </a:lvl4pPr>
            <a:lvl5pPr marL="1879092" indent="0">
              <a:buNone/>
              <a:defRPr sz="1028"/>
            </a:lvl5pPr>
            <a:lvl6pPr marL="2348865" indent="0">
              <a:buNone/>
              <a:defRPr sz="1028"/>
            </a:lvl6pPr>
            <a:lvl7pPr marL="2818638" indent="0">
              <a:buNone/>
              <a:defRPr sz="1028"/>
            </a:lvl7pPr>
            <a:lvl8pPr marL="3288411" indent="0">
              <a:buNone/>
              <a:defRPr sz="1028"/>
            </a:lvl8pPr>
            <a:lvl9pPr marL="3758184" indent="0">
              <a:buNone/>
              <a:defRPr sz="10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472440"/>
            <a:ext cx="4040271" cy="1653540"/>
          </a:xfrm>
        </p:spPr>
        <p:txBody>
          <a:bodyPr anchor="b"/>
          <a:lstStyle>
            <a:lvl1pPr>
              <a:defRPr sz="3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1020340"/>
            <a:ext cx="6341775" cy="5036079"/>
          </a:xfrm>
        </p:spPr>
        <p:txBody>
          <a:bodyPr anchor="t"/>
          <a:lstStyle>
            <a:lvl1pPr marL="0" indent="0">
              <a:buNone/>
              <a:defRPr sz="3288"/>
            </a:lvl1pPr>
            <a:lvl2pPr marL="469773" indent="0">
              <a:buNone/>
              <a:defRPr sz="2877"/>
            </a:lvl2pPr>
            <a:lvl3pPr marL="939546" indent="0">
              <a:buNone/>
              <a:defRPr sz="2466"/>
            </a:lvl3pPr>
            <a:lvl4pPr marL="1409319" indent="0">
              <a:buNone/>
              <a:defRPr sz="2055"/>
            </a:lvl4pPr>
            <a:lvl5pPr marL="1879092" indent="0">
              <a:buNone/>
              <a:defRPr sz="2055"/>
            </a:lvl5pPr>
            <a:lvl6pPr marL="2348865" indent="0">
              <a:buNone/>
              <a:defRPr sz="2055"/>
            </a:lvl6pPr>
            <a:lvl7pPr marL="2818638" indent="0">
              <a:buNone/>
              <a:defRPr sz="2055"/>
            </a:lvl7pPr>
            <a:lvl8pPr marL="3288411" indent="0">
              <a:buNone/>
              <a:defRPr sz="2055"/>
            </a:lvl8pPr>
            <a:lvl9pPr marL="3758184" indent="0">
              <a:buNone/>
              <a:defRPr sz="20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2125980"/>
            <a:ext cx="4040271" cy="3938641"/>
          </a:xfrm>
        </p:spPr>
        <p:txBody>
          <a:bodyPr/>
          <a:lstStyle>
            <a:lvl1pPr marL="0" indent="0">
              <a:buNone/>
              <a:defRPr sz="1644"/>
            </a:lvl1pPr>
            <a:lvl2pPr marL="469773" indent="0">
              <a:buNone/>
              <a:defRPr sz="1439"/>
            </a:lvl2pPr>
            <a:lvl3pPr marL="939546" indent="0">
              <a:buNone/>
              <a:defRPr sz="1233"/>
            </a:lvl3pPr>
            <a:lvl4pPr marL="1409319" indent="0">
              <a:buNone/>
              <a:defRPr sz="1028"/>
            </a:lvl4pPr>
            <a:lvl5pPr marL="1879092" indent="0">
              <a:buNone/>
              <a:defRPr sz="1028"/>
            </a:lvl5pPr>
            <a:lvl6pPr marL="2348865" indent="0">
              <a:buNone/>
              <a:defRPr sz="1028"/>
            </a:lvl6pPr>
            <a:lvl7pPr marL="2818638" indent="0">
              <a:buNone/>
              <a:defRPr sz="1028"/>
            </a:lvl7pPr>
            <a:lvl8pPr marL="3288411" indent="0">
              <a:buNone/>
              <a:defRPr sz="1028"/>
            </a:lvl8pPr>
            <a:lvl9pPr marL="3758184" indent="0">
              <a:buNone/>
              <a:defRPr sz="10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377297"/>
            <a:ext cx="10804506" cy="1369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1886479"/>
            <a:ext cx="10804506" cy="449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6568229"/>
            <a:ext cx="2818567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DFCD9-35A4-4547-ABF0-53478B03EE9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6568229"/>
            <a:ext cx="4227850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6568229"/>
            <a:ext cx="2818567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0D7B-0F68-472C-BCB1-6787AA24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39546" rtl="0" eaLnBrk="1" latinLnBrk="0" hangingPunct="1">
        <a:lnSpc>
          <a:spcPct val="90000"/>
        </a:lnSpc>
        <a:spcBef>
          <a:spcPct val="0"/>
        </a:spcBef>
        <a:buNone/>
        <a:defRPr sz="45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887" indent="-234887" algn="l" defTabSz="939546" rtl="0" eaLnBrk="1" latinLnBrk="0" hangingPunct="1">
        <a:lnSpc>
          <a:spcPct val="90000"/>
        </a:lnSpc>
        <a:spcBef>
          <a:spcPts val="1028"/>
        </a:spcBef>
        <a:buFont typeface="Arial" panose="020B0604020202020204" pitchFamily="34" charset="0"/>
        <a:buChar char="•"/>
        <a:defRPr sz="2877" kern="1200">
          <a:solidFill>
            <a:schemeClr val="tx1"/>
          </a:solidFill>
          <a:latin typeface="+mn-lt"/>
          <a:ea typeface="+mn-ea"/>
          <a:cs typeface="+mn-cs"/>
        </a:defRPr>
      </a:lvl1pPr>
      <a:lvl2pPr marL="704660" indent="-234887" algn="l" defTabSz="939546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2pPr>
      <a:lvl3pPr marL="1174433" indent="-234887" algn="l" defTabSz="939546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644206" indent="-234887" algn="l" defTabSz="939546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4pPr>
      <a:lvl5pPr marL="2113979" indent="-234887" algn="l" defTabSz="939546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5pPr>
      <a:lvl6pPr marL="2583752" indent="-234887" algn="l" defTabSz="939546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6pPr>
      <a:lvl7pPr marL="3053525" indent="-234887" algn="l" defTabSz="939546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7pPr>
      <a:lvl8pPr marL="3523298" indent="-234887" algn="l" defTabSz="939546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8pPr>
      <a:lvl9pPr marL="3993071" indent="-234887" algn="l" defTabSz="939546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9546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algn="l" defTabSz="939546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2pPr>
      <a:lvl3pPr marL="939546" algn="l" defTabSz="939546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09319" algn="l" defTabSz="939546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4pPr>
      <a:lvl5pPr marL="1879092" algn="l" defTabSz="939546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5pPr>
      <a:lvl6pPr marL="2348865" algn="l" defTabSz="939546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6pPr>
      <a:lvl7pPr marL="2818638" algn="l" defTabSz="939546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7pPr>
      <a:lvl8pPr marL="3288411" algn="l" defTabSz="939546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8pPr>
      <a:lvl9pPr marL="3758184" algn="l" defTabSz="939546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90" y="2883085"/>
            <a:ext cx="3010320" cy="201958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736" y="98713"/>
            <a:ext cx="12273152" cy="2069095"/>
            <a:chOff x="180876" y="1918918"/>
            <a:chExt cx="12192000" cy="19389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t="31585" b="59031"/>
            <a:stretch/>
          </p:blipFill>
          <p:spPr>
            <a:xfrm>
              <a:off x="180876" y="2032907"/>
              <a:ext cx="12192000" cy="15719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67248" y="3559182"/>
              <a:ext cx="11805628" cy="62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95148"/>
            <a:stretch/>
          </p:blipFill>
          <p:spPr>
            <a:xfrm>
              <a:off x="180876" y="3560262"/>
              <a:ext cx="12192000" cy="29761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60896" y="1941403"/>
              <a:ext cx="106352" cy="1642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933" y="3353551"/>
              <a:ext cx="253526" cy="235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933" y="2829770"/>
              <a:ext cx="253526" cy="235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3933" y="2312487"/>
              <a:ext cx="253526" cy="235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2181" y="2021826"/>
              <a:ext cx="420702" cy="235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x10</a:t>
              </a:r>
              <a:r>
                <a:rPr lang="en-US" sz="1001" baseline="30000" dirty="0"/>
                <a:t>7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27295" b="69925"/>
            <a:stretch/>
          </p:blipFill>
          <p:spPr>
            <a:xfrm>
              <a:off x="180876" y="1918918"/>
              <a:ext cx="12192000" cy="17045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08283" y="1925465"/>
              <a:ext cx="226781" cy="148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142" y="1960286"/>
              <a:ext cx="1065453" cy="148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-169093" y="843077"/>
            <a:ext cx="694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/>
              <a:t>Counts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99093" y="2009017"/>
            <a:ext cx="1249876" cy="12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" y="2875866"/>
            <a:ext cx="3002699" cy="2015771"/>
          </a:xfrm>
          <a:prstGeom prst="rect">
            <a:avLst/>
          </a:prstGeom>
        </p:spPr>
      </p:pic>
      <p:cxnSp>
        <p:nvCxnSpPr>
          <p:cNvPr id="35" name="Straight Connector 34"/>
          <p:cNvCxnSpPr>
            <a:endCxn id="33" idx="0"/>
          </p:cNvCxnSpPr>
          <p:nvPr/>
        </p:nvCxnSpPr>
        <p:spPr>
          <a:xfrm flipH="1">
            <a:off x="1556097" y="1781593"/>
            <a:ext cx="3766866" cy="1094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186" y="2879383"/>
            <a:ext cx="3006510" cy="2015771"/>
          </a:xfrm>
          <a:prstGeom prst="rect">
            <a:avLst/>
          </a:prstGeom>
        </p:spPr>
      </p:pic>
      <p:cxnSp>
        <p:nvCxnSpPr>
          <p:cNvPr id="40" name="Straight Connector 39"/>
          <p:cNvCxnSpPr>
            <a:endCxn id="37" idx="0"/>
          </p:cNvCxnSpPr>
          <p:nvPr/>
        </p:nvCxnSpPr>
        <p:spPr>
          <a:xfrm flipH="1">
            <a:off x="4688448" y="1760732"/>
            <a:ext cx="1758639" cy="1118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52" idx="0"/>
          </p:cNvCxnSpPr>
          <p:nvPr/>
        </p:nvCxnSpPr>
        <p:spPr>
          <a:xfrm>
            <a:off x="6974161" y="1775473"/>
            <a:ext cx="863599" cy="110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15512" y="2013540"/>
            <a:ext cx="2310118" cy="28233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Counts vs. Acquisition Time (min)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445" y="2879669"/>
            <a:ext cx="3006510" cy="2004340"/>
          </a:xfrm>
          <a:prstGeom prst="rect">
            <a:avLst/>
          </a:prstGeom>
        </p:spPr>
      </p:pic>
      <p:cxnSp>
        <p:nvCxnSpPr>
          <p:cNvPr id="50" name="Straight Connector 49"/>
          <p:cNvCxnSpPr>
            <a:endCxn id="44" idx="0"/>
          </p:cNvCxnSpPr>
          <p:nvPr/>
        </p:nvCxnSpPr>
        <p:spPr>
          <a:xfrm>
            <a:off x="8102877" y="1768053"/>
            <a:ext cx="2861829" cy="1111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3505" y="4976092"/>
            <a:ext cx="2998887" cy="200434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90" y="4981482"/>
            <a:ext cx="3010320" cy="2019582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66590" y="2894125"/>
            <a:ext cx="1860969" cy="11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15748" y="2890372"/>
            <a:ext cx="1860969" cy="11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51489" y="2891502"/>
            <a:ext cx="1860969" cy="11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551489" y="4990844"/>
            <a:ext cx="1860969" cy="11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675689" y="2897776"/>
            <a:ext cx="1860969" cy="11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675689" y="4987818"/>
            <a:ext cx="1860969" cy="11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71770" y="2912589"/>
            <a:ext cx="2128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TMS-GP-2 </a:t>
            </a:r>
            <a:r>
              <a:rPr lang="en-US" sz="1401" dirty="0"/>
              <a:t>(RT 14.81 min)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8429" y="2912589"/>
            <a:ext cx="2669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TMS-</a:t>
            </a:r>
            <a:r>
              <a:rPr lang="en-US" sz="1600" dirty="0" err="1"/>
              <a:t>erythro</a:t>
            </a:r>
            <a:r>
              <a:rPr lang="en-US" sz="1600" dirty="0"/>
              <a:t>-GD </a:t>
            </a:r>
            <a:r>
              <a:rPr lang="en-US" sz="1401" dirty="0"/>
              <a:t>(RT 15.19 min)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43871" y="2912589"/>
            <a:ext cx="2502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TMS-</a:t>
            </a:r>
            <a:r>
              <a:rPr lang="en-US" sz="1600" dirty="0" err="1"/>
              <a:t>threo</a:t>
            </a:r>
            <a:r>
              <a:rPr lang="en-US" sz="1600" dirty="0"/>
              <a:t>-GD </a:t>
            </a:r>
            <a:r>
              <a:rPr lang="en-US" sz="1401" dirty="0"/>
              <a:t>(RT 15.36 min)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675239" y="2912589"/>
            <a:ext cx="2128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TMS-GP-1 </a:t>
            </a:r>
            <a:r>
              <a:rPr lang="en-US" sz="1401" dirty="0"/>
              <a:t>(RT 15.74 min)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51482" y="4962177"/>
            <a:ext cx="3008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TMS-</a:t>
            </a:r>
            <a:r>
              <a:rPr lang="en-US" sz="1600" dirty="0" err="1"/>
              <a:t>threo</a:t>
            </a:r>
            <a:r>
              <a:rPr lang="en-US" sz="1600" dirty="0"/>
              <a:t>-GD authentic standard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682859" y="4962177"/>
            <a:ext cx="2634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TMS-GP-1 authentic standard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326" y="131003"/>
            <a:ext cx="521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GC-MS chromatogram of culture supernatant 75.5 </a:t>
            </a:r>
            <a:r>
              <a:rPr lang="en-US" b="1" dirty="0" err="1"/>
              <a:t>hr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DD31B6-49E0-2244-8C12-42B9AD603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08" y="3375974"/>
            <a:ext cx="722517" cy="7638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76C13A6-E145-174B-8264-CA489D3D6D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2292" y="3346885"/>
            <a:ext cx="724513" cy="7659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A1586FF-9B4F-CD4D-9B87-6A4ECD94B4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38809" y="3269346"/>
            <a:ext cx="578169" cy="7904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766F5C-F6B4-5E45-B1D5-9F4B9C522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1734" y="3347343"/>
            <a:ext cx="678901" cy="7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2D7B67FE0EC4CA582458A886D64BF" ma:contentTypeVersion="13" ma:contentTypeDescription="Create a new document." ma:contentTypeScope="" ma:versionID="fc9087200e20b0c3c9f9eff08b82e4b6">
  <xsd:schema xmlns:xsd="http://www.w3.org/2001/XMLSchema" xmlns:xs="http://www.w3.org/2001/XMLSchema" xmlns:p="http://schemas.microsoft.com/office/2006/metadata/properties" xmlns:ns3="627400ed-697d-4630-b326-097c4f13c9c6" xmlns:ns4="b5805e76-35e6-4b9e-a777-641dd30a0907" targetNamespace="http://schemas.microsoft.com/office/2006/metadata/properties" ma:root="true" ma:fieldsID="2e608697701cf02b6d3e11dfd6779e1d" ns3:_="" ns4:_="">
    <xsd:import namespace="627400ed-697d-4630-b326-097c4f13c9c6"/>
    <xsd:import namespace="b5805e76-35e6-4b9e-a777-641dd30a09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7400ed-697d-4630-b326-097c4f13c9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05e76-35e6-4b9e-a777-641dd30a090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1F295C-266A-4919-BAC3-A73D16327A0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27400ed-697d-4630-b326-097c4f13c9c6"/>
    <ds:schemaRef ds:uri="http://schemas.microsoft.com/office/2006/documentManagement/types"/>
    <ds:schemaRef ds:uri="http://purl.org/dc/terms/"/>
    <ds:schemaRef ds:uri="b5805e76-35e6-4b9e-a777-641dd30a090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B7D635-8059-41BE-9255-4E0CC828E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FCFAF4-8FA6-4FEF-B838-1E33E6A01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7400ed-697d-4630-b326-097c4f13c9c6"/>
    <ds:schemaRef ds:uri="b5805e76-35e6-4b9e-a777-641dd30a09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3238</TotalTime>
  <Words>50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Agilent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Rachelle</dc:creator>
  <cp:lastModifiedBy>Alexandra Linz</cp:lastModifiedBy>
  <cp:revision>33</cp:revision>
  <dcterms:created xsi:type="dcterms:W3CDTF">2021-03-16T21:22:08Z</dcterms:created>
  <dcterms:modified xsi:type="dcterms:W3CDTF">2021-06-03T14:51:33Z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0x010100B942D7B67FE0EC4CA582458A886D64BF</vt:lpwstr>
  </property>
</Properties>
</file>