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216DC-8AFF-0D8B-1D21-95AA84B24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3A19E1-461C-FCC0-426F-E0B5512B5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A0F20C-2377-4F98-F536-559631CE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C5F4-3802-4A1E-A088-FD7CCE31F5D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3C5A1-4171-21EF-E9CF-6F68949F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E7F739-04D1-B8FF-C882-27AFF30B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FAF1-56E5-44B6-A0F9-BAA341891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72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58DA8-3314-D2D9-C33B-756F5E29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33BF42-17DF-98B4-1586-4E64D5B08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D4789-6C83-F350-8BCE-88F32EBB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C5F4-3802-4A1E-A088-FD7CCE31F5D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DC8A5A-B7FB-AE32-A253-9048F17B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F77395-E58C-EDA8-48D3-07509250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FAF1-56E5-44B6-A0F9-BAA341891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28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132BA1-4422-7765-8222-95793F870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A4B0D8-DFA0-4FCF-E62C-7F60C666E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68145-049A-1B43-507D-70F1E6E5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C5F4-3802-4A1E-A088-FD7CCE31F5D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64B253-C9AE-18B2-6658-AE5D60EC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FCE8D1-6316-964B-C958-F3725100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FAF1-56E5-44B6-A0F9-BAA341891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11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D05FF-55AD-A0A8-4373-1EF975AA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7527F-76D5-9D2E-52F4-83CEFB119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FB2799-03DA-D0ED-10C3-18B6C4B3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C5F4-3802-4A1E-A088-FD7CCE31F5D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7A10A-81EA-74A6-F0C4-4932BFDF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E900F-C62F-82EA-CFCA-580ECF4C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FAF1-56E5-44B6-A0F9-BAA341891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E5E94-3E49-2F0E-6E20-3DD15CE0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4CF42B-6625-0E8B-A6BC-A33966DF4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90E8B1-92C1-374F-46E2-690E8A62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C5F4-3802-4A1E-A088-FD7CCE31F5D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45DB7C-5877-DC12-9D23-40F95830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C08506-1498-1E5B-7631-1762A36E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FAF1-56E5-44B6-A0F9-BAA341891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34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F8523-C3CC-C4A0-98FF-441F82B2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C3861D-936A-96FC-0E27-E4E17AF4A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5AA50-5312-0F07-8FC9-AC58B642F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7FFA78-EF32-7516-BA87-6AF7F910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C5F4-3802-4A1E-A088-FD7CCE31F5D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5FCC32-B990-BA39-D84F-1A98344F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E1DFDF-3B2E-D01E-65FE-113E3CB9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FAF1-56E5-44B6-A0F9-BAA341891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31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C566C-2154-0E90-9F5F-DAD0B7F9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4E39F-624E-54F8-19E9-EEAEF2A0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28602-76CB-4556-E5F9-1956F042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96A2E7-8017-6D6C-29DC-1AADC1824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347CB4-505E-CB24-43A4-601514EF0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238124-52FF-DD05-5CA9-3DB0C79E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C5F4-3802-4A1E-A088-FD7CCE31F5D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627432-C27C-C663-4F05-C9D256D2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EC6EBF-95DF-B4EB-E4A4-E8BBCEF9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FAF1-56E5-44B6-A0F9-BAA341891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24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B06BF-A161-E828-8CA9-9118BE72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7A9A1F-C5ED-C0E6-7296-E9B7129A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C5F4-3802-4A1E-A088-FD7CCE31F5D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1F1A64-3977-C76E-A91E-FD7200D2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2A5EEC-40C4-D8F2-22E9-2DDAEAE4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FAF1-56E5-44B6-A0F9-BAA341891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91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E13832-7652-DF00-77E4-5DE1C90C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C5F4-3802-4A1E-A088-FD7CCE31F5D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A4C96E-F206-1AA1-71C3-E877AC7D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BB67EC-E933-51BD-4D3B-ACD410B6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FAF1-56E5-44B6-A0F9-BAA341891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64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EEB9A-28C2-6F6B-F69F-C8C389D3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B7BFA-8829-F2B0-076C-E63F8DFAC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96855C-EA7A-5160-9A1B-869A08972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623AFF-17BD-755C-3FB8-BB4D1641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C5F4-3802-4A1E-A088-FD7CCE31F5D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0A5EC8-4663-13ED-2012-41846D16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38F9F-ABE7-8C87-624E-55AB0AA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FAF1-56E5-44B6-A0F9-BAA341891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75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A153E-6360-2F5C-7D51-16505CA3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A25CE7-EA73-2CCD-4A7A-9432C9782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66E4B0-F1E5-B88A-9B60-E0FF3AA81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7E818B-CE1F-3012-2080-8D2865DC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C5F4-3802-4A1E-A088-FD7CCE31F5D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A2983C-D259-D78D-AAE5-7677E8BD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A03AF1-9EB1-DC33-554E-6B69AD9C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FAF1-56E5-44B6-A0F9-BAA341891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80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A83A47-EDD9-A838-A608-9198B91B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A5CB1B-9518-F109-3CE8-863CE66C9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5B6052-D138-C173-E410-9F4E6B095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C5F4-3802-4A1E-A088-FD7CCE31F5D2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6F42D-8CBB-2634-3DF0-AE6281CEB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21AAD-3828-E8B1-6233-A9011BDBE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FAF1-56E5-44B6-A0F9-BAA341891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30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14AA-8706-AA2E-5A71-C4BFE1503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523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Giovanna Calegaro</dc:creator>
  <cp:lastModifiedBy>Giovanna Calegaro</cp:lastModifiedBy>
  <cp:revision>1</cp:revision>
  <dcterms:created xsi:type="dcterms:W3CDTF">2023-03-06T13:46:17Z</dcterms:created>
  <dcterms:modified xsi:type="dcterms:W3CDTF">2023-03-06T18:54:58Z</dcterms:modified>
</cp:coreProperties>
</file>