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1"/>
  </p:sldMasterIdLst>
  <p:sldIdLst>
    <p:sldId id="256" r:id="rId2"/>
    <p:sldId id="258" r:id="rId3"/>
    <p:sldId id="257" r:id="rId4"/>
    <p:sldId id="259" r:id="rId5"/>
    <p:sldId id="262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1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43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853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31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9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43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86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9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2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7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2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0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1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2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4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16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17170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MINOR PROJECT PRESENTATION</a:t>
            </a:r>
            <a:b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Hotels on MakeMyTrip Data Analysis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4962525"/>
            <a:ext cx="6686550" cy="1733550"/>
          </a:xfrm>
        </p:spPr>
        <p:txBody>
          <a:bodyPr>
            <a:normAutofit lnSpcReduction="10000"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</a:rPr>
              <a:t>Submitted By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</a:rPr>
              <a:t>NAME:</a:t>
            </a:r>
            <a:r>
              <a:rPr lang="en-US" sz="3200" dirty="0">
                <a:effectLst/>
                <a:latin typeface="Times New Roman" panose="02020603050405020304" pitchFamily="18" charset="0"/>
              </a:rPr>
              <a:t> Gaddam Lakshmi Deepak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</a:rPr>
              <a:t>REGISTRATION NO:</a:t>
            </a:r>
            <a:r>
              <a:rPr lang="en-US" sz="3200" dirty="0">
                <a:effectLst/>
                <a:latin typeface="Times New Roman" panose="02020603050405020304" pitchFamily="18" charset="0"/>
              </a:rPr>
              <a:t> 11807039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A7673-BFF6-4CF2-A161-A2319E287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5" y="3324225"/>
            <a:ext cx="4435402" cy="2452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A89DC6-5135-4512-8224-124186998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43" y="2500446"/>
            <a:ext cx="4323809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8972-97DC-43C5-A9D4-C0D79EAC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0"/>
            <a:ext cx="11239500" cy="681037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9E377-A196-414B-BCFE-671F254A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81036"/>
            <a:ext cx="12058650" cy="6176963"/>
          </a:xfrm>
        </p:spPr>
        <p:txBody>
          <a:bodyPr/>
          <a:lstStyle/>
          <a:p>
            <a:pPr marL="342900" indent="-342900" algn="ctr">
              <a:buAutoNum type="arabicPeriod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 the count of hotel star rating for each 1 star to 5 stars in each date from given dataset with the column chart?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59E46-CB0B-46B4-9841-1B488221E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058" y="1781175"/>
            <a:ext cx="7979275" cy="4133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B102CC-7A79-4A22-9F2D-79CA2C3CD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58" y="1257079"/>
            <a:ext cx="3165542" cy="520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8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764E-40E1-4963-A089-1C7C1DC2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10" y="161926"/>
            <a:ext cx="11888590" cy="971549"/>
          </a:xfrm>
        </p:spPr>
        <p:txBody>
          <a:bodyPr>
            <a:norm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Find the total number of rating for each 1 star to 5 star and show what is maximum star is getting with column chart?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0D822A-3351-4F69-BC22-0D9FFD70C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704" y="2063777"/>
            <a:ext cx="5877805" cy="362264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379EB-0D4C-4E22-8E34-9965F2537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51" y="2216178"/>
            <a:ext cx="5242046" cy="333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6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3399-2F56-47EE-8086-08F6F810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142875"/>
            <a:ext cx="11287125" cy="838200"/>
          </a:xfrm>
        </p:spPr>
        <p:txBody>
          <a:bodyPr/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3.Find the number of property type having in each property type?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AC2002-A7C4-4A21-AAD4-3DE86B26F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556" y="1962872"/>
            <a:ext cx="6670794" cy="401899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70D0B2-DAB5-4F60-9C95-D4E7FBA35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57" y="1244516"/>
            <a:ext cx="4143443" cy="508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8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305C-6ACA-4AE2-914A-250DF196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162049"/>
          </a:xfrm>
        </p:spPr>
        <p:txBody>
          <a:bodyPr/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4.Find the count of property type in each state with Column chart?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49E007-D1B1-4F9D-8728-04471B767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656" y="1585912"/>
            <a:ext cx="8137743" cy="39243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20F652-71B7-45BD-97AC-9357296A3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6" y="996843"/>
            <a:ext cx="3527644" cy="493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1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DE92-6371-4FCB-B4E1-80DAD97A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62024"/>
          </a:xfrm>
        </p:spPr>
        <p:txBody>
          <a:bodyPr/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5.Find the count of site review rating which group labels and show Area chart?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B09680A-C720-468D-8A7B-F02A37F78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839" y="1704975"/>
            <a:ext cx="7122158" cy="348615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3E9487-6025-4DC8-BF90-DB4638BC6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36" y="962025"/>
            <a:ext cx="2796140" cy="23057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88C5F9-545D-4A1D-B780-55F97AD6F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50" y="3656806"/>
            <a:ext cx="4305350" cy="238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9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1250-8F0F-40BC-87A9-325F62969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400174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/>
              <a:t>DASHBOARDS:-</a:t>
            </a:r>
            <a:br>
              <a:rPr lang="en-IN" b="1" u="sng" dirty="0"/>
            </a:br>
            <a:r>
              <a:rPr lang="en-IN" b="1" dirty="0"/>
              <a:t>Dashboard 1</a:t>
            </a:r>
            <a:endParaRPr lang="en-IN" b="1" u="sng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A9D535-0BD1-48B0-A314-09A902D32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50" y="1400174"/>
            <a:ext cx="10946249" cy="5073277"/>
          </a:xfrm>
        </p:spPr>
      </p:pic>
    </p:spTree>
    <p:extLst>
      <p:ext uri="{BB962C8B-B14F-4D97-AF65-F5344CB8AC3E}">
        <p14:creationId xmlns:p14="http://schemas.microsoft.com/office/powerpoint/2010/main" val="421973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EEDC-6F95-401E-8C8C-6156D86F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5"/>
            <a:ext cx="11353800" cy="1057275"/>
          </a:xfrm>
        </p:spPr>
        <p:txBody>
          <a:bodyPr/>
          <a:lstStyle/>
          <a:p>
            <a:pPr algn="ctr"/>
            <a:r>
              <a:rPr lang="en-IN" b="1" dirty="0"/>
              <a:t>Dashboard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CA8682-4E02-42E9-A840-262CEEB31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10" y="1209675"/>
            <a:ext cx="10971779" cy="4886325"/>
          </a:xfrm>
        </p:spPr>
      </p:pic>
    </p:spTree>
    <p:extLst>
      <p:ext uri="{BB962C8B-B14F-4D97-AF65-F5344CB8AC3E}">
        <p14:creationId xmlns:p14="http://schemas.microsoft.com/office/powerpoint/2010/main" val="367275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DBA0-6FDD-4807-96B3-BAC16EDC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238249"/>
          </a:xfrm>
        </p:spPr>
        <p:txBody>
          <a:bodyPr/>
          <a:lstStyle/>
          <a:p>
            <a:pPr algn="ctr"/>
            <a:r>
              <a:rPr lang="en-IN" b="1" dirty="0"/>
              <a:t>Dashboard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86660-937A-4908-A6A0-3D779FF04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22" y="1590675"/>
            <a:ext cx="11151078" cy="4586288"/>
          </a:xfrm>
        </p:spPr>
      </p:pic>
    </p:spTree>
    <p:extLst>
      <p:ext uri="{BB962C8B-B14F-4D97-AF65-F5344CB8AC3E}">
        <p14:creationId xmlns:p14="http://schemas.microsoft.com/office/powerpoint/2010/main" val="1851667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147</TotalTime>
  <Words>132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Rockwell</vt:lpstr>
      <vt:lpstr>Times New Roman</vt:lpstr>
      <vt:lpstr>Damask</vt:lpstr>
      <vt:lpstr>DATA SCIENCE MINOR PROJECT PRESENTATION  Hotels on MakeMyTrip Data Analysis</vt:lpstr>
      <vt:lpstr>OBJECTIVES:-</vt:lpstr>
      <vt:lpstr>2. Find the total number of rating for each 1 star to 5 star and show what is maximum star is getting with column chart?</vt:lpstr>
      <vt:lpstr>3.Find the number of property type having in each property type?</vt:lpstr>
      <vt:lpstr>4.Find the count of property type in each state with Column chart?</vt:lpstr>
      <vt:lpstr>5.Find the count of site review rating which group labels and show Area chart?</vt:lpstr>
      <vt:lpstr>DASHBOARDS:- Dashboard 1</vt:lpstr>
      <vt:lpstr>Dashboard 2</vt:lpstr>
      <vt:lpstr>Dashboard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lakshmi deepak gaddam</dc:creator>
  <cp:lastModifiedBy>gadda</cp:lastModifiedBy>
  <cp:revision>11</cp:revision>
  <dcterms:created xsi:type="dcterms:W3CDTF">2020-12-16T15:40:16Z</dcterms:created>
  <dcterms:modified xsi:type="dcterms:W3CDTF">2020-12-17T10:10:22Z</dcterms:modified>
</cp:coreProperties>
</file>