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8D449-B1E4-428F-910C-98735952C651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A95F2-8C7D-480F-A7DC-E7754EBED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81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A95F2-8C7D-480F-A7DC-E7754EBED33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91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0FB5CFF-BDAF-456A-97EA-016862E06986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83E98F9-D414-44B2-843C-595803EF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7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5CFF-BDAF-456A-97EA-016862E06986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98F9-D414-44B2-843C-595803EF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09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FB5CFF-BDAF-456A-97EA-016862E06986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E98F9-D414-44B2-843C-595803EF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072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FB5CFF-BDAF-456A-97EA-016862E06986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E98F9-D414-44B2-843C-595803EF3AE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33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FB5CFF-BDAF-456A-97EA-016862E06986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E98F9-D414-44B2-843C-595803EF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85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5CFF-BDAF-456A-97EA-016862E06986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98F9-D414-44B2-843C-595803EF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291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5CFF-BDAF-456A-97EA-016862E06986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98F9-D414-44B2-843C-595803EF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128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5CFF-BDAF-456A-97EA-016862E06986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98F9-D414-44B2-843C-595803EF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59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FB5CFF-BDAF-456A-97EA-016862E06986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E98F9-D414-44B2-843C-595803EF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98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5CFF-BDAF-456A-97EA-016862E06986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98F9-D414-44B2-843C-595803EF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6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FB5CFF-BDAF-456A-97EA-016862E06986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E98F9-D414-44B2-843C-595803EF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5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5CFF-BDAF-456A-97EA-016862E06986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98F9-D414-44B2-843C-595803EF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11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5CFF-BDAF-456A-97EA-016862E06986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98F9-D414-44B2-843C-595803EF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37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5CFF-BDAF-456A-97EA-016862E06986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98F9-D414-44B2-843C-595803EF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92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5CFF-BDAF-456A-97EA-016862E06986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98F9-D414-44B2-843C-595803EF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93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5CFF-BDAF-456A-97EA-016862E06986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98F9-D414-44B2-843C-595803EF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1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5CFF-BDAF-456A-97EA-016862E06986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98F9-D414-44B2-843C-595803EF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02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B5CFF-BDAF-456A-97EA-016862E06986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98F9-D414-44B2-843C-595803EF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391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F5A8-0D84-86BE-32F3-FE63AE662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498605"/>
            <a:ext cx="10241280" cy="1825096"/>
          </a:xfrm>
        </p:spPr>
        <p:txBody>
          <a:bodyPr/>
          <a:lstStyle/>
          <a:p>
            <a:r>
              <a:rPr lang="en-IN" b="1" dirty="0"/>
              <a:t>OTP Verification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7B3DB-87DA-822D-50A7-DD4714CFA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 Secure One-Time Password Authentication Solution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78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8FF8-F0A8-DF31-5BA7-BD6FE7A2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C5BC-0396-BAF3-28FC-A94A1EF3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OTP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Verification is </a:t>
            </a:r>
            <a:r>
              <a:rPr lang="en-US" altLang="en-US" dirty="0"/>
              <a:t>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 of authentication that generates a unique password for one-time use.</a:t>
            </a:r>
          </a:p>
          <a:p>
            <a:r>
              <a:rPr lang="en-US" altLang="en-US" dirty="0"/>
              <a:t>Objective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 the Project</a:t>
            </a:r>
            <a:r>
              <a:rPr lang="en-US" altLang="en-US" dirty="0"/>
              <a:t> is building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Python-based OTP verification system.</a:t>
            </a:r>
          </a:p>
          <a:p>
            <a:r>
              <a:rPr lang="en-US" altLang="en-US" dirty="0"/>
              <a:t>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nerate a random 6-digit OTP.</a:t>
            </a:r>
          </a:p>
          <a:p>
            <a:r>
              <a:rPr lang="en-IN" dirty="0"/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end OTP to the user’s email address.</a:t>
            </a:r>
          </a:p>
          <a:p>
            <a:r>
              <a:rPr lang="en-US" altLang="en-US" dirty="0"/>
              <a:t>Verify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OTP entered by the user.</a:t>
            </a:r>
          </a:p>
          <a:p>
            <a:r>
              <a:rPr lang="en-US" altLang="en-US" dirty="0"/>
              <a:t>Provide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error handling and retry mechanism.</a:t>
            </a: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4EE49-BF8B-C72C-5DBE-0BBA33806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0" y="3429000"/>
            <a:ext cx="3769359" cy="335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5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9176-8408-A8C7-9049-5BD67353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A72F-0B10-28A7-E5CA-B2180D0F5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Generate OTP:</a:t>
            </a:r>
            <a:r>
              <a:rPr lang="en-US" dirty="0"/>
              <a:t> Create a 6-digit random OTP.</a:t>
            </a:r>
          </a:p>
          <a:p>
            <a:r>
              <a:rPr lang="en-US" b="1" dirty="0"/>
              <a:t>Send OTP</a:t>
            </a:r>
            <a:r>
              <a:rPr lang="en-US" dirty="0"/>
              <a:t>: Email the OTP to the user using Python’s </a:t>
            </a:r>
            <a:r>
              <a:rPr lang="en-US" b="1" dirty="0" err="1"/>
              <a:t>smtplib</a:t>
            </a:r>
            <a:endParaRPr lang="en-US" b="1" dirty="0"/>
          </a:p>
          <a:p>
            <a:r>
              <a:rPr lang="en-IN" b="1" dirty="0"/>
              <a:t>User Input</a:t>
            </a:r>
            <a:r>
              <a:rPr lang="en-IN" dirty="0"/>
              <a:t>: </a:t>
            </a:r>
            <a:r>
              <a:rPr lang="en-US" dirty="0"/>
              <a:t>Prompt the user to enter the received OTP.</a:t>
            </a:r>
          </a:p>
          <a:p>
            <a:r>
              <a:rPr lang="en-US" b="1" dirty="0"/>
              <a:t>Verify OTP</a:t>
            </a:r>
            <a:r>
              <a:rPr lang="en-US" dirty="0"/>
              <a:t>: Validate user input and grant/deny access.</a:t>
            </a:r>
          </a:p>
          <a:p>
            <a:r>
              <a:rPr lang="en-US" b="1" dirty="0"/>
              <a:t>Retry OTP: </a:t>
            </a:r>
            <a:r>
              <a:rPr lang="en-US" dirty="0"/>
              <a:t>Allowing user to retry the OTP if incorrect.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7EB96-846B-6DDB-F13C-FC39A009A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480" y="3429000"/>
            <a:ext cx="3144520" cy="31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6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C814-9A0B-6C9D-E892-A1774977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 Explanation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76D4C8-8A42-D6E6-CCA9-0B6D14C21E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920" y="1369805"/>
            <a:ext cx="1072388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OTP Generation: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Function: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generate_otp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Generates a random 6-digit number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random.randint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Email Sending: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Function: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send_otp_email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recipient_email,otp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Uses Python's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smtplib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email libraries to send OTP via email.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Verification: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Function: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verify_otp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generated_otp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Prompts the user to enter OTP and validates it with retry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 Program Flow: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Combines the above functions into a seamless workflow.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44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6A0B-749F-977F-2F6A-AC564B66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Testing and Scenarios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355E6B-7764-1F40-A10B-BD7A180F03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1298" y="1978160"/>
            <a:ext cx="969836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Valid OTP entered: Access granted.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Invalid OTP entered: </a:t>
            </a:r>
            <a:r>
              <a:rPr lang="en-US" altLang="en-US" dirty="0"/>
              <a:t>Access Denied.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         1. Incorrect OTP: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2. Incorrect digits entered</a:t>
            </a:r>
            <a:endParaRPr lang="en-US" alt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Maximum retry limit reached: Access denied.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Robust Behavior: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Ensures the system works as expected under various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F4AA5-3D0C-B96F-CE67-6AF8607E7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074" y="2057401"/>
            <a:ext cx="3975184" cy="696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A18FB-A56E-4D2D-C991-55B4C0FA5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83" y="2898642"/>
            <a:ext cx="3971475" cy="484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AB714B-C75A-B430-12F8-2FE7D47F5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073" y="3608035"/>
            <a:ext cx="3971475" cy="355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E17ACA-7178-FF14-5C08-63260322B1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83" y="4141966"/>
            <a:ext cx="3894197" cy="5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A04F-8933-AFB7-AADF-7FC868D3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129F-CE3D-E758-D9D5-FC320E910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Handles incorrect OTP entries with retry attempts.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Ensures user input is a valid 6-digit number.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Captures and displays errors during email sending.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83F08-63B5-6639-35CA-7FB5B1BB8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96" y="4000500"/>
            <a:ext cx="2680464" cy="268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8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91C1-C78E-3F45-B609-66B8D143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30A0CA-2403-C7B8-9CE2-71C11D8D91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50894"/>
            <a:ext cx="984115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Developed a secure and user-friendly OTP verification system.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OTP generation and email delivery.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Error handling and retry mechanism.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Future Enhancements: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a secured Email id.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 SMS-based OTP delivery for wider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a graphical user interface (GUI) for better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740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9DCF-0981-D996-2193-1D58B2C7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9CA7-FDFC-85E6-97B0-7251BBF6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7048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295441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1431</TotalTime>
  <Words>354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OTP Verification System</vt:lpstr>
      <vt:lpstr>Introduction</vt:lpstr>
      <vt:lpstr>Project Architecture</vt:lpstr>
      <vt:lpstr>Code Explanation</vt:lpstr>
      <vt:lpstr>Testing and Scenarios</vt:lpstr>
      <vt:lpstr>Error Handling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deepak gaddam</dc:creator>
  <cp:lastModifiedBy>lakshmi deepak gaddam</cp:lastModifiedBy>
  <cp:revision>8</cp:revision>
  <dcterms:created xsi:type="dcterms:W3CDTF">2025-01-08T07:56:10Z</dcterms:created>
  <dcterms:modified xsi:type="dcterms:W3CDTF">2025-01-12T08:31:22Z</dcterms:modified>
</cp:coreProperties>
</file>