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87" r:id="rId5"/>
    <p:sldId id="292" r:id="rId6"/>
    <p:sldId id="280" r:id="rId7"/>
    <p:sldId id="301" r:id="rId8"/>
    <p:sldId id="259" r:id="rId9"/>
    <p:sldId id="260" r:id="rId10"/>
    <p:sldId id="258" r:id="rId11"/>
    <p:sldId id="288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3" r:id="rId29"/>
    <p:sldId id="302" r:id="rId30"/>
    <p:sldId id="295" r:id="rId31"/>
    <p:sldId id="296" r:id="rId32"/>
    <p:sldId id="297" r:id="rId33"/>
    <p:sldId id="298" r:id="rId34"/>
    <p:sldId id="299" r:id="rId35"/>
    <p:sldId id="300" r:id="rId36"/>
    <p:sldId id="294" r:id="rId37"/>
    <p:sldId id="281" r:id="rId38"/>
    <p:sldId id="282" r:id="rId39"/>
    <p:sldId id="284" r:id="rId40"/>
    <p:sldId id="285" r:id="rId41"/>
    <p:sldId id="286" r:id="rId42"/>
    <p:sldId id="283" r:id="rId43"/>
    <p:sldId id="289" r:id="rId44"/>
    <p:sldId id="290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00B927-66CD-4363-9666-F19626CD79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E3B453-EE85-4386-B2FC-068F867DF58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5638800" cy="31242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642BA"/>
                </a:solidFill>
                <a:latin typeface="Arial Rounded MT Bold" pitchFamily="34" charset="0"/>
              </a:rPr>
              <a:t>D</a:t>
            </a:r>
            <a:r>
              <a:rPr lang="en-US" sz="5400" b="1" dirty="0" smtClean="0">
                <a:ln/>
                <a:solidFill>
                  <a:schemeClr val="tx1"/>
                </a:solidFill>
                <a:latin typeface="Arial Rounded MT Bold" pitchFamily="34" charset="0"/>
              </a:rPr>
              <a:t>IGITAL </a:t>
            </a:r>
            <a:r>
              <a:rPr lang="en-US" sz="5400" b="1" dirty="0" smtClean="0">
                <a:ln/>
                <a:solidFill>
                  <a:srgbClr val="0642BA"/>
                </a:solidFill>
                <a:latin typeface="Arial Rounded MT Bold" pitchFamily="34" charset="0"/>
              </a:rPr>
              <a:t>S</a:t>
            </a:r>
            <a:r>
              <a:rPr lang="en-US" sz="5400" b="1" dirty="0" smtClean="0">
                <a:ln/>
                <a:solidFill>
                  <a:schemeClr val="tx1"/>
                </a:solidFill>
                <a:latin typeface="Arial Rounded MT Bold" pitchFamily="34" charset="0"/>
              </a:rPr>
              <a:t>TREAM</a:t>
            </a:r>
            <a:r>
              <a:rPr lang="en-US" sz="5400" b="1" cap="none" spc="0" dirty="0" smtClean="0">
                <a:ln/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5400" b="1" cap="none" spc="0" dirty="0" smtClean="0">
                <a:ln/>
                <a:solidFill>
                  <a:srgbClr val="0642BA"/>
                </a:solidFill>
                <a:latin typeface="Arial Rounded MT Bold" pitchFamily="34" charset="0"/>
              </a:rPr>
              <a:t>S</a:t>
            </a:r>
            <a:r>
              <a:rPr lang="en-US" sz="5400" b="1" cap="none" spc="0" dirty="0" smtClean="0">
                <a:ln/>
                <a:solidFill>
                  <a:schemeClr val="tx1"/>
                </a:solidFill>
                <a:latin typeface="Arial Rounded MT Bold" pitchFamily="34" charset="0"/>
              </a:rPr>
              <a:t>YSTEM (</a:t>
            </a:r>
            <a:r>
              <a:rPr lang="en-US" sz="5400" b="1" cap="none" spc="0" dirty="0" smtClean="0">
                <a:ln/>
                <a:solidFill>
                  <a:srgbClr val="002060"/>
                </a:solidFill>
                <a:latin typeface="Arial Rounded MT Bold" pitchFamily="34" charset="0"/>
              </a:rPr>
              <a:t>DSS</a:t>
            </a:r>
            <a:r>
              <a:rPr lang="en-US" sz="5400" b="1" cap="none" spc="0" dirty="0" smtClean="0">
                <a:ln/>
                <a:solidFill>
                  <a:schemeClr val="tx1"/>
                </a:solidFill>
                <a:latin typeface="Arial Rounded MT Bold" pitchFamily="34" charset="0"/>
              </a:rPr>
              <a:t>)</a:t>
            </a:r>
            <a:endParaRPr lang="en-US" sz="5400" b="1" cap="none" spc="0" dirty="0">
              <a:ln/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9F81C2E0-26AC-4C47-8DEF-E23A1608D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810000"/>
            <a:ext cx="6477000" cy="8614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 medium for admins to manage the movie catalogue 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llaber\Desktop\dss_roles (DDL) [DSS_DB_V1@localhost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9324"/>
            <a:ext cx="7391400" cy="519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ENTITY RELATIONSHIP DIAGRAM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Layered architecture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2667000"/>
            <a:ext cx="281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UI Layer</a:t>
            </a:r>
          </a:p>
          <a:p>
            <a:r>
              <a:rPr lang="en-IN" sz="2800" b="1" dirty="0" smtClean="0"/>
              <a:t>Controller layer</a:t>
            </a:r>
          </a:p>
          <a:p>
            <a:r>
              <a:rPr lang="en-IN" sz="2800" b="1" dirty="0"/>
              <a:t>S</a:t>
            </a:r>
            <a:r>
              <a:rPr lang="en-IN" sz="2800" b="1" dirty="0" smtClean="0"/>
              <a:t>ervice layer</a:t>
            </a:r>
          </a:p>
          <a:p>
            <a:r>
              <a:rPr lang="en-IN" sz="2800" b="1" dirty="0" smtClean="0"/>
              <a:t>Repository layer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65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Layered architecture implemented with maven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9" name="Picture 3" descr="C:\Users\Collaber\Desktop\screenshots\Layered Architecture\LA_DSS2_REST_BE_V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189287" cy="511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836011"/>
            <a:ext cx="4114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Three Different Repositories</a:t>
            </a:r>
          </a:p>
          <a:p>
            <a:endParaRPr lang="en-IN" sz="2400" b="1" dirty="0" smtClean="0"/>
          </a:p>
          <a:p>
            <a:pPr marL="342900" indent="-342900">
              <a:buAutoNum type="arabicPeriod"/>
            </a:pPr>
            <a:r>
              <a:rPr lang="en-IN" sz="2400" dirty="0" smtClean="0"/>
              <a:t>File Repository</a:t>
            </a:r>
          </a:p>
          <a:p>
            <a:pPr marL="342900" indent="-342900">
              <a:buAutoNum type="arabicPeriod" startAt="2"/>
            </a:pPr>
            <a:r>
              <a:rPr lang="en-IN" sz="2400" dirty="0" smtClean="0"/>
              <a:t>Repository with Collections</a:t>
            </a:r>
          </a:p>
          <a:p>
            <a:pPr marL="342900" indent="-342900">
              <a:buAutoNum type="arabicPeriod" startAt="2"/>
            </a:pPr>
            <a:r>
              <a:rPr lang="en-IN" sz="2400" dirty="0" smtClean="0"/>
              <a:t>Repository connected to </a:t>
            </a:r>
            <a:r>
              <a:rPr lang="en-IN" sz="2400" dirty="0" err="1" smtClean="0"/>
              <a:t>PostgreSQL</a:t>
            </a:r>
            <a:endParaRPr lang="en-IN" sz="2400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04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Unit testing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2667000"/>
            <a:ext cx="281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(</a:t>
            </a:r>
            <a:r>
              <a:rPr lang="en-US" sz="2800" b="1" dirty="0" err="1" smtClean="0"/>
              <a:t>Junit</a:t>
            </a:r>
            <a:r>
              <a:rPr lang="en-US" sz="2800" b="1" dirty="0" smtClean="0"/>
              <a:t>) </a:t>
            </a:r>
          </a:p>
          <a:p>
            <a:r>
              <a:rPr lang="en-US" sz="2800" b="1" dirty="0" smtClean="0"/>
              <a:t>Code Coverage (</a:t>
            </a:r>
            <a:r>
              <a:rPr lang="en-US" sz="2800" b="1" dirty="0" err="1" smtClean="0"/>
              <a:t>Jacoco</a:t>
            </a:r>
            <a:r>
              <a:rPr lang="en-US" sz="2800" b="1" dirty="0" smtClean="0"/>
              <a:t>)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67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Testing with 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junit5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2" name="Picture 2" descr="C:\Users\Collaber\Desktop\screenshots\Code Coverage\DS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57762"/>
            <a:ext cx="7473950" cy="48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Testing with junit5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login and registration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6" name="Picture 2" descr="C:\Users\Collaber\Desktop\screenshots\Code Coverage\D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473754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Testing with junit5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movies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7170" name="Picture 2" descr="C:\Users\Collaber\Desktop\screenshots\Code Coverage\DS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7981951" cy="31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Testing with junit5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actors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8194" name="Picture 2" descr="C:\Users\Collaber\Desktop\screenshots\Code Coverage\DSS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2169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Testing with junit5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reviews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9218" name="Picture 2" descr="C:\Users\Collaber\Desktop\screenshots\Code Coverage\DSS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59000"/>
            <a:ext cx="817245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Testing rest </a:t>
            </a:r>
            <a:r>
              <a:rPr lang="en-IN" sz="3600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api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2819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Postman</a:t>
            </a:r>
          </a:p>
          <a:p>
            <a:r>
              <a:rPr lang="en-US" sz="2800" b="1" dirty="0" smtClean="0"/>
              <a:t>Swagger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96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AGENDA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0" y="838200"/>
            <a:ext cx="2819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What is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Digital Streaming System (DSS)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DSS Process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DSS Code Walkthrough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851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postman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42" name="Picture 2" descr="C:\Users\Collaber\Desktop\screenshots\Postman\Post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2" y="1828800"/>
            <a:ext cx="835970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Swaggger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login and registration services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13314" name="Picture 2" descr="C:\Users\Collaber\Desktop\screenshots\Swagger\DSS3-LOGIN-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74477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Swaggger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movie services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14339" name="Picture 3" descr="C:\Users\Collaber\Desktop\screenshots\Swagger\DSS4-MOVIE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599"/>
            <a:ext cx="7743825" cy="326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Swaggger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actor services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15362" name="Picture 2" descr="C:\Users\Collaber\Desktop\screenshots\Swagger\DSS5-ACTOR-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773309" cy="32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Swaggger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review services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16386" name="Picture 2" descr="C:\Users\Collaber\Desktop\screenshots\Swagger\DSS6-REVIEW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0036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Git and </a:t>
            </a:r>
            <a:r>
              <a:rPr lang="en-IN" sz="3600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github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screenshots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1475"/>
            <a:ext cx="7848600" cy="42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3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Learning and experiences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Learning and experiences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672" y="21336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Modular </a:t>
            </a:r>
            <a:r>
              <a:rPr lang="en-US" sz="2800" b="1" dirty="0" smtClean="0"/>
              <a:t>Developments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/>
              <a:t>Microservices</a:t>
            </a:r>
            <a:r>
              <a:rPr lang="en-US" sz="2800" b="1" dirty="0"/>
              <a:t> &amp; </a:t>
            </a:r>
            <a:r>
              <a:rPr lang="en-US" sz="2800" b="1" dirty="0" smtClean="0"/>
              <a:t>Layered Architecture Implemented </a:t>
            </a:r>
            <a:r>
              <a:rPr lang="en-US" sz="2800" b="1" dirty="0"/>
              <a:t>in </a:t>
            </a:r>
            <a:r>
              <a:rPr lang="en-US" sz="2800" b="1" dirty="0" smtClean="0"/>
              <a:t>Maven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Consume REST APIs in Spring boot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Testing an REST API using Postman and </a:t>
            </a:r>
            <a:r>
              <a:rPr lang="en-US" sz="2800" b="1" dirty="0" smtClean="0"/>
              <a:t>Swagger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Testing with JUnit5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22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Capstone backend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96200" cy="426719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Digital Stream </a:t>
            </a:r>
            <a:r>
              <a:rPr lang="en-US" sz="2400" dirty="0"/>
              <a:t>System is a digital streaming application that allows administrators to manage the movie catalog with relevant information about the movies, actors, and movie reviews (like Netflix or Amazon Prime, IMBD</a:t>
            </a:r>
            <a:r>
              <a:rPr lang="en-US" sz="2400" dirty="0" smtClean="0"/>
              <a:t>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application allows the administration to store and manage details of movies, actors, and movie reviews.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 w="15875" cap="flat" cmpd="sng" algn="ctr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Project abstract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Development tools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5432"/>
            <a:ext cx="2867025" cy="242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EE9983F4-A85C-8623-DDB5-C3EFA3FCC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52600"/>
            <a:ext cx="2314575" cy="2057400"/>
          </a:xfrm>
          <a:prstGeom prst="rect">
            <a:avLst/>
          </a:prstGeom>
        </p:spPr>
      </p:pic>
      <p:pic>
        <p:nvPicPr>
          <p:cNvPr id="7" name="Picture 2" descr="Spring Boot">
            <a:extLst>
              <a:ext uri="{FF2B5EF4-FFF2-40B4-BE49-F238E27FC236}">
                <a16:creationId xmlns:a16="http://schemas.microsoft.com/office/drawing/2014/main" xmlns="" id="{29449CA7-4C4C-E358-A0D8-D782F6D8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86" y="4191000"/>
            <a:ext cx="203486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Learn Hibernate Tutorial - javatpoint">
            <a:extLst>
              <a:ext uri="{FF2B5EF4-FFF2-40B4-BE49-F238E27FC236}">
                <a16:creationId xmlns:a16="http://schemas.microsoft.com/office/drawing/2014/main" xmlns="" id="{482BD457-9D99-7EA8-3485-37466F21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1760621" cy="14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screenshots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junit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 test case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9" y="1965461"/>
            <a:ext cx="7734300" cy="358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8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Code snippets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junit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 test case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9" y="1965461"/>
            <a:ext cx="7734300" cy="358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Code snippets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user defined annotations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4" y="1905000"/>
            <a:ext cx="787823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6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Code snippets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swagger </a:t>
            </a:r>
            <a:r>
              <a:rPr lang="en-IN" sz="3600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ui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7170" name="Picture 2" descr="C:\Users\Collaber\Desktop\screenshots\Swagger\DSS3-REG-MOVIE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385175" cy="38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Digital streaming system code walkthrough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controllers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LOGIN</a:t>
            </a:r>
          </a:p>
          <a:p>
            <a:pPr algn="ctr"/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2" y="23622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/API/login.do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" y="336298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REGISTRATION</a:t>
            </a:r>
          </a:p>
          <a:p>
            <a:pPr algn="ctr"/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12498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/API/registration/add-registration.do</a:t>
            </a:r>
          </a:p>
        </p:txBody>
      </p:sp>
    </p:spTree>
    <p:extLst>
      <p:ext uri="{BB962C8B-B14F-4D97-AF65-F5344CB8AC3E}">
        <p14:creationId xmlns:p14="http://schemas.microsoft.com/office/powerpoint/2010/main" val="2733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controllers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MOVIES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2" y="2362200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/API/movie-catalogue/add-digistreammovie.do</a:t>
            </a:r>
          </a:p>
          <a:p>
            <a:pPr algn="ctr"/>
            <a:r>
              <a:rPr lang="en-US" sz="2800" b="1" dirty="0" smtClean="0"/>
              <a:t>/API/movie-catalogue/display-digistreammovie.do</a:t>
            </a:r>
          </a:p>
          <a:p>
            <a:pPr algn="ctr"/>
            <a:r>
              <a:rPr lang="en-US" sz="2800" b="1" dirty="0" smtClean="0"/>
              <a:t>/API/movie-catalogue/search-digistreammovie.do</a:t>
            </a:r>
          </a:p>
          <a:p>
            <a:pPr algn="ctr"/>
            <a:r>
              <a:rPr lang="en-US" sz="2800" b="1" dirty="0" smtClean="0"/>
              <a:t>/API/movie-catalogue/update-digistreammovie.do</a:t>
            </a:r>
          </a:p>
          <a:p>
            <a:pPr algn="ctr"/>
            <a:r>
              <a:rPr lang="en-US" sz="2800" b="1" dirty="0" smtClean="0"/>
              <a:t>/API/movie-catalogue/delete-digistreammovie.do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39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controllers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ACTORS</a:t>
            </a:r>
          </a:p>
          <a:p>
            <a:pPr algn="ctr"/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2" y="2362200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/API/actor/add-actor.do</a:t>
            </a:r>
          </a:p>
          <a:p>
            <a:pPr algn="ctr"/>
            <a:r>
              <a:rPr lang="en-US" sz="2800" b="1" dirty="0" smtClean="0"/>
              <a:t>/API/actor/display-actors.do</a:t>
            </a:r>
          </a:p>
          <a:p>
            <a:pPr algn="ctr"/>
            <a:r>
              <a:rPr lang="en-US" sz="2800" b="1" dirty="0" smtClean="0"/>
              <a:t>/API/actor/search-actor.do</a:t>
            </a:r>
          </a:p>
          <a:p>
            <a:pPr algn="ctr"/>
            <a:r>
              <a:rPr lang="en-US" sz="2800" b="1" dirty="0" smtClean="0"/>
              <a:t>/API/actor/update-actor.do</a:t>
            </a:r>
          </a:p>
          <a:p>
            <a:pPr algn="ctr"/>
            <a:r>
              <a:rPr lang="en-US" sz="2800" b="1" dirty="0" smtClean="0"/>
              <a:t>/API/actor/delete-actor.do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864" y="47244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REVIEWS</a:t>
            </a:r>
          </a:p>
          <a:p>
            <a:pPr algn="ctr"/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816" y="54864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/API/reviews/add-review.do</a:t>
            </a:r>
          </a:p>
          <a:p>
            <a:pPr algn="ctr"/>
            <a:r>
              <a:rPr lang="en-US" sz="2800" b="1" dirty="0" smtClean="0"/>
              <a:t>/API/reviews/display-reviews.do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06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SERVICE AND SERVICE IMPLEMENTATION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LOGIN</a:t>
            </a:r>
          </a:p>
          <a:p>
            <a:pPr algn="ctr"/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2" y="23622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login(String email, String password);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37338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REGISTRATION</a:t>
            </a:r>
          </a:p>
          <a:p>
            <a:pPr algn="ctr"/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" y="44958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registerAccount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UsersDTO</a:t>
            </a:r>
            <a:r>
              <a:rPr lang="en-US" sz="2000" b="1" dirty="0" smtClean="0"/>
              <a:t> user);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displayRegistrations</a:t>
            </a:r>
            <a:r>
              <a:rPr lang="en-US" sz="2000" b="1" dirty="0" smtClean="0"/>
              <a:t>();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18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924800" cy="42671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design and develop a Monolithic and </a:t>
            </a:r>
            <a:r>
              <a:rPr lang="en-US" sz="2400" dirty="0" err="1"/>
              <a:t>Microservice</a:t>
            </a:r>
            <a:r>
              <a:rPr lang="en-US" sz="2400" dirty="0"/>
              <a:t> application of a Digital Streaming </a:t>
            </a:r>
            <a:r>
              <a:rPr lang="en-US" sz="2400" dirty="0" smtClean="0"/>
              <a:t>System.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use development tools and technologies like Java 11, </a:t>
            </a:r>
            <a:r>
              <a:rPr lang="en-US" sz="2400" dirty="0" smtClean="0"/>
              <a:t>Spring boot, </a:t>
            </a:r>
            <a:r>
              <a:rPr lang="en-US" sz="2400" dirty="0"/>
              <a:t>Spring Data JPA, and </a:t>
            </a:r>
            <a:r>
              <a:rPr lang="en-US" sz="2400" dirty="0" err="1" smtClean="0"/>
              <a:t>PostgreSQL</a:t>
            </a:r>
            <a:r>
              <a:rPr lang="en-US" sz="2400" dirty="0"/>
              <a:t> in building Digital Streaming System app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create REST API for a Digital Streaming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create an account and log in to Digital Streaming System.</a:t>
            </a:r>
          </a:p>
          <a:p>
            <a:r>
              <a:rPr lang="en-US" sz="2400" dirty="0" smtClean="0"/>
              <a:t>To add, view, update and delete movies.</a:t>
            </a:r>
          </a:p>
          <a:p>
            <a:r>
              <a:rPr lang="en-US" sz="2400" dirty="0" smtClean="0"/>
              <a:t>To add, view, update and delete actors.</a:t>
            </a:r>
          </a:p>
          <a:p>
            <a:r>
              <a:rPr lang="en-US" sz="2400" dirty="0" smtClean="0"/>
              <a:t>To search movies and display the details.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test REST APIs </a:t>
            </a:r>
            <a:r>
              <a:rPr lang="en-US" sz="2400" dirty="0" smtClean="0"/>
              <a:t>with</a:t>
            </a:r>
            <a:r>
              <a:rPr lang="en-US" sz="2400" dirty="0" smtClean="0"/>
              <a:t> </a:t>
            </a:r>
            <a:r>
              <a:rPr lang="en-US" sz="2400" dirty="0"/>
              <a:t>Swagger and Postman.</a:t>
            </a:r>
            <a:endParaRPr lang="en-IN" sz="24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 w="15875" cap="flat" cmpd="sng" algn="ctr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Project goals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SERVICE AND SERVICE IMPLEMENTATION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95018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MOVIES</a:t>
            </a:r>
          </a:p>
          <a:p>
            <a:pPr algn="ctr"/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2" y="2712184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addDssMovie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DssMovieDTO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dssDto</a:t>
            </a:r>
            <a:r>
              <a:rPr lang="en-US" sz="2000" b="1" dirty="0" smtClean="0"/>
              <a:t>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displayDssMovies</a:t>
            </a:r>
            <a:r>
              <a:rPr lang="en-US" sz="2000" b="1" dirty="0" smtClean="0"/>
              <a:t>();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searchDssMovieByMovieTitle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movieTitle</a:t>
            </a:r>
            <a:r>
              <a:rPr lang="en-US" sz="2000" b="1" dirty="0" smtClean="0"/>
              <a:t>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updateDssMovie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DssMovieDTO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dssDto</a:t>
            </a:r>
            <a:r>
              <a:rPr lang="en-US" sz="2000" b="1" dirty="0" smtClean="0"/>
              <a:t>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deleteDssMovie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movieTitle</a:t>
            </a:r>
            <a:r>
              <a:rPr lang="en-US" sz="2000" b="1" dirty="0" smtClean="0"/>
              <a:t>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33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SERVICE AND SERVICE IMPLEMENTATION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ACTORS</a:t>
            </a:r>
          </a:p>
          <a:p>
            <a:pPr algn="ctr"/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2" y="23622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addActor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ActorsDTO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actorDto</a:t>
            </a:r>
            <a:r>
              <a:rPr lang="en-US" sz="2000" b="1" dirty="0" smtClean="0"/>
              <a:t>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displayActors</a:t>
            </a:r>
            <a:r>
              <a:rPr lang="en-US" sz="2000" b="1" dirty="0" smtClean="0"/>
              <a:t>();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searchActorByActorName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firstName</a:t>
            </a:r>
            <a:r>
              <a:rPr lang="en-US" sz="2000" b="1" dirty="0" smtClean="0"/>
              <a:t>, String </a:t>
            </a:r>
            <a:r>
              <a:rPr lang="en-US" sz="2000" b="1" dirty="0" err="1" smtClean="0"/>
              <a:t>lastName</a:t>
            </a:r>
            <a:r>
              <a:rPr lang="en-US" sz="2000" b="1" dirty="0" smtClean="0"/>
              <a:t>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updateActor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ActorsDTO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actorDto</a:t>
            </a:r>
            <a:r>
              <a:rPr lang="en-US" sz="2000" b="1" dirty="0" smtClean="0"/>
              <a:t>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deleteActor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firstName</a:t>
            </a:r>
            <a:r>
              <a:rPr lang="en-US" sz="2000" b="1" dirty="0" smtClean="0"/>
              <a:t>, String </a:t>
            </a:r>
            <a:r>
              <a:rPr lang="en-US" sz="2000" b="1" dirty="0" err="1" smtClean="0"/>
              <a:t>lastName</a:t>
            </a:r>
            <a:r>
              <a:rPr lang="en-US" sz="2000" b="1" dirty="0" smtClean="0"/>
              <a:t>);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454991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REVIEWS</a:t>
            </a:r>
          </a:p>
          <a:p>
            <a:pPr algn="ctr"/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" y="5311914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addReview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ReviewsDTO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reviewsDto</a:t>
            </a:r>
            <a:r>
              <a:rPr lang="en-US" sz="2000" b="1" dirty="0" smtClean="0"/>
              <a:t>);</a:t>
            </a:r>
          </a:p>
          <a:p>
            <a:pPr algn="ctr"/>
            <a:r>
              <a:rPr lang="en-US" sz="2000" b="1" dirty="0" err="1" smtClean="0"/>
              <a:t>DssCommonMessageDetails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displayReviews</a:t>
            </a:r>
            <a:r>
              <a:rPr lang="en-US" sz="2000" b="1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52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ENTITIES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8" y="1981200"/>
            <a:ext cx="345079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35342"/>
            <a:ext cx="3581400" cy="451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60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Users class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167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Roles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9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ENTITIES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DssMovie</a:t>
            </a:r>
            <a:r>
              <a:rPr lang="en-US" b="1" dirty="0" smtClean="0"/>
              <a:t> class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167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Actors class</a:t>
            </a:r>
            <a:endParaRPr 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035342"/>
            <a:ext cx="3505201" cy="451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045732"/>
            <a:ext cx="3619500" cy="450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ENTITIES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160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Reviews class</a:t>
            </a:r>
            <a:endParaRPr lang="en-U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94" y="1969532"/>
            <a:ext cx="3633894" cy="458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THANK </a:t>
            </a:r>
            <a:r>
              <a:rPr lang="en-IN" sz="3600" b="1" cap="small" dirty="0" smtClean="0">
                <a:solidFill>
                  <a:srgbClr val="00B0F0"/>
                </a:solidFill>
                <a:latin typeface="Gill Sans MT" panose="020B0502020104020203" pitchFamily="34" charset="0"/>
              </a:rPr>
              <a:t>YOU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3657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Glen Mark </a:t>
            </a:r>
            <a:r>
              <a:rPr lang="en-US" b="1" dirty="0" err="1" smtClean="0">
                <a:solidFill>
                  <a:srgbClr val="00B0F0"/>
                </a:solidFill>
              </a:rPr>
              <a:t>Anduiza</a:t>
            </a:r>
            <a:endParaRPr lang="en-US" b="1" dirty="0" smtClean="0">
              <a:solidFill>
                <a:srgbClr val="00B0F0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Developer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DSS PROCESS FLOW</a:t>
            </a:r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/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DSS Process Flow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781800" cy="500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4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5410200" cy="68488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DESIGN AND UNDERSTANDING REQUIREMMENTS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Architecture : high level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monolithic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84839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0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144"/>
            <a:ext cx="88392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  <a:t>Architecture : high level</a:t>
            </a:r>
            <a:br>
              <a:rPr lang="en-IN" sz="3600" b="1" cap="small" dirty="0" smtClean="0">
                <a:solidFill>
                  <a:srgbClr val="FFCC29"/>
                </a:solidFill>
                <a:latin typeface="Gill Sans MT" panose="020B0502020104020203" pitchFamily="34" charset="0"/>
              </a:rPr>
            </a:br>
            <a:r>
              <a:rPr lang="en-IN" b="1" cap="small" dirty="0" err="1" smtClean="0">
                <a:solidFill>
                  <a:srgbClr val="FFCC29"/>
                </a:solidFill>
                <a:latin typeface="Gill Sans MT" panose="020B0502020104020203" pitchFamily="34" charset="0"/>
              </a:rPr>
              <a:t>microservices</a:t>
            </a:r>
            <a:endParaRPr lang="en-IN" sz="3600" b="1" cap="small" dirty="0">
              <a:solidFill>
                <a:srgbClr val="FFCC29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3248"/>
            <a:ext cx="6367463" cy="489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2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925</TotalTime>
  <Words>464</Words>
  <Application>Microsoft Office PowerPoint</Application>
  <PresentationFormat>On-screen Show (4:3)</PresentationFormat>
  <Paragraphs>126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Composite</vt:lpstr>
      <vt:lpstr>DIGITAL STREAM SYSTEM (DSS)</vt:lpstr>
      <vt:lpstr>AGENDA</vt:lpstr>
      <vt:lpstr>PowerPoint Presentation</vt:lpstr>
      <vt:lpstr>PowerPoint Presentation</vt:lpstr>
      <vt:lpstr>DSS PROCESS FLOW </vt:lpstr>
      <vt:lpstr>DSS Process Flow</vt:lpstr>
      <vt:lpstr>DESIGN AND UNDERSTANDING REQUIREMMENTS</vt:lpstr>
      <vt:lpstr>Architecture : high level monolithic</vt:lpstr>
      <vt:lpstr>Architecture : high level microservices</vt:lpstr>
      <vt:lpstr>ENTITY RELATIONSHIP DIAGRAM</vt:lpstr>
      <vt:lpstr>Layered architecture </vt:lpstr>
      <vt:lpstr>Layered architecture implemented with maven</vt:lpstr>
      <vt:lpstr>Unit testing </vt:lpstr>
      <vt:lpstr>Testing with junit5</vt:lpstr>
      <vt:lpstr>Testing with junit5 login and registration</vt:lpstr>
      <vt:lpstr>Testing with junit5 movies</vt:lpstr>
      <vt:lpstr>Testing with junit5 actors</vt:lpstr>
      <vt:lpstr>Testing with junit5 reviews</vt:lpstr>
      <vt:lpstr>Testing rest api </vt:lpstr>
      <vt:lpstr>postman</vt:lpstr>
      <vt:lpstr>Swaggger login and registration services</vt:lpstr>
      <vt:lpstr>Swaggger movie services</vt:lpstr>
      <vt:lpstr>Swaggger actor services</vt:lpstr>
      <vt:lpstr>Swaggger review services</vt:lpstr>
      <vt:lpstr>Git and github </vt:lpstr>
      <vt:lpstr>screenshots</vt:lpstr>
      <vt:lpstr>Learning and experiences </vt:lpstr>
      <vt:lpstr>Learning and experiences</vt:lpstr>
      <vt:lpstr>Capstone backend </vt:lpstr>
      <vt:lpstr>Development tools</vt:lpstr>
      <vt:lpstr>screenshots junit test case</vt:lpstr>
      <vt:lpstr>Code snippets junit test case</vt:lpstr>
      <vt:lpstr>Code snippets user defined annotations</vt:lpstr>
      <vt:lpstr>Code snippets swagger ui</vt:lpstr>
      <vt:lpstr>Digital streaming system code walkthrough </vt:lpstr>
      <vt:lpstr>controllers</vt:lpstr>
      <vt:lpstr>controllers</vt:lpstr>
      <vt:lpstr>controllers</vt:lpstr>
      <vt:lpstr>SERVICE AND SERVICE IMPLEMENTATION</vt:lpstr>
      <vt:lpstr>SERVICE AND SERVICE IMPLEMENTATION</vt:lpstr>
      <vt:lpstr>SERVICE AND SERVICE IMPLEMENTATION</vt:lpstr>
      <vt:lpstr>ENTITIES</vt:lpstr>
      <vt:lpstr>ENTITIES</vt:lpstr>
      <vt:lpstr>ENTITIES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DigiStream System (DSS)</dc:title>
  <dc:creator>Collaber</dc:creator>
  <cp:lastModifiedBy>Collaber</cp:lastModifiedBy>
  <cp:revision>29</cp:revision>
  <dcterms:created xsi:type="dcterms:W3CDTF">2022-11-06T06:28:29Z</dcterms:created>
  <dcterms:modified xsi:type="dcterms:W3CDTF">2022-11-07T01:34:17Z</dcterms:modified>
</cp:coreProperties>
</file>