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88FF-3E6C-DC1E-73B7-A31A30355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6DA51-37C2-166C-FBCD-4C68B272C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2BD4-4441-3365-CBEB-920468A4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5ACC3-90C6-FE1C-2B9D-4F8BB3B7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EE6F-DCD2-066B-CFBE-5CD5EB9E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4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BC56-CC21-3C3B-2720-76996927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3FF1E-E253-498A-9F40-FF4A42AC0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C17E-1DBC-72A1-BD90-5B72BD74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71E8-33B5-C394-9693-E5A12D6A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1265-78ED-D2AA-5953-D77C37C1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F77F6-2D16-0164-98D7-EAC7375F1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B2E64-CD0C-D381-96C8-1B4D2702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766A-0D76-BF2D-46CF-7838A1F3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6612-7C52-B378-E80C-63E9C232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78B1-14E3-D8F2-50C3-33859E58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7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2A76-2B88-222B-B9D8-96F17BCF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5402-5AB9-A386-D41F-14648605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2A00-C8DC-D5D8-C43A-A599E63C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8E72-B5A9-01CA-CACB-2261ECF5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443C-04E3-32B8-014A-BE32294B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1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6D91-DCB0-36D0-C418-BA3E376B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17ECE-C12A-43EC-BA32-26D6EBF6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914F-299D-FF19-ACC8-457BFD4E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FA23-C718-DD33-5C01-2C787FCA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C014-00DF-83CB-D0A3-A0231CB8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5BDA-4889-3B92-3B93-C0AB993F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8B69B-10ED-AA3F-AA26-831CA0084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2ABC6-4576-5E3C-0FE3-990A2AD6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B3790-3AC9-4DB6-FF05-9F2BDC2E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9642C-FE98-B5D0-C74B-5BA645A3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C95F-103F-B5C8-DFD7-A30BEDC7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CA7E-5A14-2C23-6858-0FEB27C00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FAC5-BD20-0B70-0570-11141022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0FCE-68BC-C042-8CFC-E1D87A20A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3485D-B7FE-3010-D947-227680AD2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5F664-17B9-F5D3-34CA-7C17A39C3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F3BF6-1067-AB43-73D1-E13F73E7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E7669-1493-AFFD-3DE7-9F0E2164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A1209-11BE-AFDE-F47C-93113751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6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6559-0330-E0A7-D8F3-C02B05AB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C299F-10C9-3340-D5D7-610C00C6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AF7AF-F872-94C4-3004-E237D913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CE114-66A6-668E-7302-76C04B5E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F7DFF-7271-EDB1-A898-10B77279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EA7C4-0ACB-F98B-FF82-6F1BA446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D2D18-53DB-EC4F-C6DC-0BF34993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E56-61AB-2B22-B20C-617AA1F1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D78A-92A7-95B0-943C-0BC71096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FA235-3293-B326-070A-B798035B7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C409-256C-28F4-DA6C-434FDECA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4B8B9-E641-E24C-F701-9FA36141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AB1D0-9660-BF24-267D-634E600D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9F0F-18A8-85AE-E216-ED170E35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3ABEC-8098-A3E7-6107-BAACDB7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46AB-D882-EE80-D749-694FBC28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BF746-3E4B-251B-62CB-541F4EB6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D1906-234A-E20A-A12F-E63C34EC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1A62-C33D-423D-874F-CFDC5885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EBC96-E940-DE79-F97B-7CD02D0B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A22DC-1F47-2F61-0BAF-EF87C0B82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B4AA-5FFB-0DE2-400D-90AEA6A70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3AF98-0120-4D33-A691-27567968B4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55D3-39F7-A4F5-3D7C-2E6D52542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296E-D5A4-3212-A8E7-D016355A2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3EE34D-083C-44F2-BCFD-99FC8B72B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73DD51-6A84-7C45-32ED-D2AB76BB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28663"/>
            <a:ext cx="59436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704F20-B6C6-35E7-B4E9-DCB2ECF1F4E0}"/>
              </a:ext>
            </a:extLst>
          </p:cNvPr>
          <p:cNvSpPr/>
          <p:nvPr/>
        </p:nvSpPr>
        <p:spPr>
          <a:xfrm>
            <a:off x="6928700" y="4694548"/>
            <a:ext cx="235670" cy="443059"/>
          </a:xfrm>
          <a:prstGeom prst="ellipse">
            <a:avLst/>
          </a:prstGeom>
          <a:solidFill>
            <a:schemeClr val="accent2">
              <a:lumMod val="50000"/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6C38D-B7B7-DD44-11DB-F7E33AC03A89}"/>
              </a:ext>
            </a:extLst>
          </p:cNvPr>
          <p:cNvSpPr txBox="1"/>
          <p:nvPr/>
        </p:nvSpPr>
        <p:spPr>
          <a:xfrm>
            <a:off x="6457360" y="4430597"/>
            <a:ext cx="707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Suspended Solids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26C7D0-3F7C-5431-8709-707A4A1EDE8A}"/>
              </a:ext>
            </a:extLst>
          </p:cNvPr>
          <p:cNvSpPr/>
          <p:nvPr/>
        </p:nvSpPr>
        <p:spPr>
          <a:xfrm>
            <a:off x="8372572" y="5524106"/>
            <a:ext cx="564038" cy="208959"/>
          </a:xfrm>
          <a:prstGeom prst="ellipse">
            <a:avLst/>
          </a:prstGeom>
          <a:solidFill>
            <a:schemeClr val="accent2">
              <a:lumMod val="50000"/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0264F-FEE5-9999-979B-8C8B9C0842E6}"/>
              </a:ext>
            </a:extLst>
          </p:cNvPr>
          <p:cNvSpPr txBox="1"/>
          <p:nvPr/>
        </p:nvSpPr>
        <p:spPr>
          <a:xfrm>
            <a:off x="8301086" y="5195738"/>
            <a:ext cx="707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Suspended Solids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C3B2A1-4A71-0C1D-CAF1-B509A12BCB02}"/>
              </a:ext>
            </a:extLst>
          </p:cNvPr>
          <p:cNvSpPr/>
          <p:nvPr/>
        </p:nvSpPr>
        <p:spPr>
          <a:xfrm>
            <a:off x="7477027" y="5195738"/>
            <a:ext cx="235670" cy="44305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280A3-D6E8-190C-4270-B78E5EF92A7D}"/>
              </a:ext>
            </a:extLst>
          </p:cNvPr>
          <p:cNvSpPr txBox="1"/>
          <p:nvPr/>
        </p:nvSpPr>
        <p:spPr>
          <a:xfrm>
            <a:off x="6847393" y="5560901"/>
            <a:ext cx="772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Phycocyanin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0EEB5-B7ED-CE20-9585-840B3EBF16FD}"/>
              </a:ext>
            </a:extLst>
          </p:cNvPr>
          <p:cNvSpPr/>
          <p:nvPr/>
        </p:nvSpPr>
        <p:spPr>
          <a:xfrm>
            <a:off x="7832494" y="5290006"/>
            <a:ext cx="235670" cy="443059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EC8044-20E6-0E87-346C-A43D25FF551E}"/>
              </a:ext>
            </a:extLst>
          </p:cNvPr>
          <p:cNvSpPr/>
          <p:nvPr/>
        </p:nvSpPr>
        <p:spPr>
          <a:xfrm>
            <a:off x="8070126" y="5265700"/>
            <a:ext cx="235670" cy="443059"/>
          </a:xfrm>
          <a:prstGeom prst="ellipse">
            <a:avLst/>
          </a:prstGeom>
          <a:solidFill>
            <a:schemeClr val="accent3">
              <a:lumMod val="75000"/>
              <a:alpha val="3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23E46D-1D3D-1A41-6A2E-29CFFF1B4F2A}"/>
              </a:ext>
            </a:extLst>
          </p:cNvPr>
          <p:cNvSpPr txBox="1"/>
          <p:nvPr/>
        </p:nvSpPr>
        <p:spPr>
          <a:xfrm>
            <a:off x="7647492" y="5074562"/>
            <a:ext cx="799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Chlorophyll </a:t>
            </a:r>
            <a:r>
              <a:rPr lang="en-US" sz="800" i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8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39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Samantha Leigh Sharp</dc:creator>
  <cp:lastModifiedBy>Samantha Leigh Sharp</cp:lastModifiedBy>
  <cp:revision>1</cp:revision>
  <dcterms:created xsi:type="dcterms:W3CDTF">2024-11-04T22:14:59Z</dcterms:created>
  <dcterms:modified xsi:type="dcterms:W3CDTF">2024-11-04T22:25:53Z</dcterms:modified>
</cp:coreProperties>
</file>