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5356A-B209-4518-BDF7-41AF8C05E9C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C5C19-2B59-45FF-9778-BD1FA898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Residuals vs.</a:t>
            </a:r>
            <a:r>
              <a:rPr lang="en-US" baseline="0" dirty="0" smtClean="0"/>
              <a:t> leverage: leverage=importance of each observation</a:t>
            </a:r>
          </a:p>
          <a:p>
            <a:r>
              <a:rPr lang="en-US" baseline="0" dirty="0" smtClean="0"/>
              <a:t>Cook’s distance: </a:t>
            </a:r>
            <a:r>
              <a:rPr lang="en-US" dirty="0" smtClean="0"/>
              <a:t>smaller distances mean that removal of that observation has little impact.</a:t>
            </a:r>
            <a:r>
              <a:rPr lang="en-US" baseline="0" dirty="0" smtClean="0"/>
              <a:t> Larger than 1 is red flag. High residuals and leverage increase Cook’s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C5C19-2B59-45FF-9778-BD1FA898EA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1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6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9DAB-1832-4C6A-B87D-F62D0320532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8402-7901-4948-ADC1-16957E75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Brodeur\5.2.15\Ian\Pictures\2011-10-09 falleleven\falleleven 0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15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Modeling Lake DOC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Farrel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Ian McCullough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June 24, 2015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1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5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655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Tried relating adjacent wetland area to lake DOC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Defined adjacency based on different lake buffer widths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Didn’t work #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groanzone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Tried non-linear model between Secchi depth and DOC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Worked OK #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groanzone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Log-transformed Secchi and DOC for linear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Very close!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500063"/>
            <a:ext cx="7532687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07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7162" r="45132" b="5321"/>
          <a:stretch/>
        </p:blipFill>
        <p:spPr bwMode="auto">
          <a:xfrm>
            <a:off x="0" y="1676400"/>
            <a:ext cx="9174700" cy="331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09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500063"/>
            <a:ext cx="7532687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74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500063"/>
            <a:ext cx="7532687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5196" y="6550223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MAE = mean absolute error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6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99</Words>
  <Application>Microsoft Office PowerPoint</Application>
  <PresentationFormat>On-screen Show (4:3)</PresentationFormat>
  <Paragraphs>17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McCullough</dc:creator>
  <cp:lastModifiedBy>Ian McCullough</cp:lastModifiedBy>
  <cp:revision>3</cp:revision>
  <dcterms:created xsi:type="dcterms:W3CDTF">2015-06-24T17:22:33Z</dcterms:created>
  <dcterms:modified xsi:type="dcterms:W3CDTF">2015-06-24T17:42:51Z</dcterms:modified>
</cp:coreProperties>
</file>