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6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1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6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8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0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4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2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0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7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7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6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6859" y="4585447"/>
            <a:ext cx="219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Above 0 line indicates source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917" t="9926" r="86288" b="77941"/>
          <a:stretch/>
        </p:blipFill>
        <p:spPr>
          <a:xfrm>
            <a:off x="3012141" y="4685338"/>
            <a:ext cx="5069541" cy="21726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1" y="0"/>
            <a:ext cx="5531224" cy="452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1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Mccullough</dc:creator>
  <cp:lastModifiedBy>Ian Mccullough</cp:lastModifiedBy>
  <cp:revision>6</cp:revision>
  <dcterms:created xsi:type="dcterms:W3CDTF">2017-04-06T19:09:54Z</dcterms:created>
  <dcterms:modified xsi:type="dcterms:W3CDTF">2017-04-06T22:08:00Z</dcterms:modified>
</cp:coreProperties>
</file>