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03C-EDDF-4C9D-8E7B-1F21A04D186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F51-3C90-48A0-9409-DDBDBD79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6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03C-EDDF-4C9D-8E7B-1F21A04D186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F51-3C90-48A0-9409-DDBDBD79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1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03C-EDDF-4C9D-8E7B-1F21A04D186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F51-3C90-48A0-9409-DDBDBD79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6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03C-EDDF-4C9D-8E7B-1F21A04D186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F51-3C90-48A0-9409-DDBDBD79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03C-EDDF-4C9D-8E7B-1F21A04D186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F51-3C90-48A0-9409-DDBDBD79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8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03C-EDDF-4C9D-8E7B-1F21A04D186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F51-3C90-48A0-9409-DDBDBD79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0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03C-EDDF-4C9D-8E7B-1F21A04D186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F51-3C90-48A0-9409-DDBDBD79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4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03C-EDDF-4C9D-8E7B-1F21A04D186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F51-3C90-48A0-9409-DDBDBD79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2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03C-EDDF-4C9D-8E7B-1F21A04D186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F51-3C90-48A0-9409-DDBDBD79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0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03C-EDDF-4C9D-8E7B-1F21A04D186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F51-3C90-48A0-9409-DDBDBD79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7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03C-EDDF-4C9D-8E7B-1F21A04D186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F51-3C90-48A0-9409-DDBDBD79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7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1203C-EDDF-4C9D-8E7B-1F21A04D186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85F51-3C90-48A0-9409-DDBDBD79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6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6859" y="4585447"/>
            <a:ext cx="219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Above 0 line indicates source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87" t="9535" r="85958" b="77230"/>
          <a:stretch/>
        </p:blipFill>
        <p:spPr>
          <a:xfrm>
            <a:off x="2931459" y="4709829"/>
            <a:ext cx="4773706" cy="21481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065" y="0"/>
            <a:ext cx="5208494" cy="426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12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Mccullough</dc:creator>
  <cp:lastModifiedBy>Ian Mccullough</cp:lastModifiedBy>
  <cp:revision>7</cp:revision>
  <dcterms:created xsi:type="dcterms:W3CDTF">2017-04-06T19:09:54Z</dcterms:created>
  <dcterms:modified xsi:type="dcterms:W3CDTF">2017-04-06T23:17:33Z</dcterms:modified>
</cp:coreProperties>
</file>