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6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1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6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8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0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4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2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0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7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7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6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1" y="53788"/>
            <a:ext cx="5029199" cy="4114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10" y="53788"/>
            <a:ext cx="5029199" cy="411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696" t="9116" r="86171" b="77355"/>
          <a:stretch/>
        </p:blipFill>
        <p:spPr>
          <a:xfrm>
            <a:off x="3065928" y="4410634"/>
            <a:ext cx="5267155" cy="24473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6859" y="4585447"/>
            <a:ext cx="219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Above 0 line indicates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1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Mccullough</dc:creator>
  <cp:lastModifiedBy>Ian Mccullough</cp:lastModifiedBy>
  <cp:revision>4</cp:revision>
  <dcterms:created xsi:type="dcterms:W3CDTF">2017-04-06T19:09:54Z</dcterms:created>
  <dcterms:modified xsi:type="dcterms:W3CDTF">2017-04-06T19:55:26Z</dcterms:modified>
</cp:coreProperties>
</file>