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203C-EDDF-4C9D-8E7B-1F21A04D186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5F51-3C90-48A0-9409-DDBDBD79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859" y="4585447"/>
            <a:ext cx="219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0 line indicates 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01" y="0"/>
            <a:ext cx="5587999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13447"/>
            <a:ext cx="5587999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917" t="9926" r="86288" b="77941"/>
          <a:stretch/>
        </p:blipFill>
        <p:spPr>
          <a:xfrm>
            <a:off x="3012141" y="4685338"/>
            <a:ext cx="5069541" cy="21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5</cp:revision>
  <dcterms:created xsi:type="dcterms:W3CDTF">2017-04-06T19:09:54Z</dcterms:created>
  <dcterms:modified xsi:type="dcterms:W3CDTF">2017-04-06T21:22:52Z</dcterms:modified>
</cp:coreProperties>
</file>