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De Alba" initials="JDA" lastIdx="1" clrIdx="0">
    <p:extLst>
      <p:ext uri="{19B8F6BF-5375-455C-9EA6-DF929625EA0E}">
        <p15:presenceInfo xmlns:p15="http://schemas.microsoft.com/office/powerpoint/2012/main" userId="5d8b35521cac46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A7"/>
    <a:srgbClr val="F83A3A"/>
    <a:srgbClr val="EE4612"/>
    <a:srgbClr val="C84916"/>
    <a:srgbClr val="00D005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1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406E875-A3E5-4146-B156-9F348B343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>
            <a:off x="-348259" y="2696110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FF9EE6FE-69AD-4461-B7FC-6696C013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 rot="10800000">
            <a:off x="348279" y="2069596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E0FBC-19FB-43F6-B52E-91BD91F2CB09}"/>
              </a:ext>
            </a:extLst>
          </p:cNvPr>
          <p:cNvSpPr/>
          <p:nvPr/>
        </p:nvSpPr>
        <p:spPr>
          <a:xfrm>
            <a:off x="877202" y="547490"/>
            <a:ext cx="1001908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1" dirty="0">
                <a:ln w="19050">
                  <a:noFill/>
                </a:ln>
                <a:gradFill>
                  <a:gsLst>
                    <a:gs pos="100000">
                      <a:schemeClr val="accent1"/>
                    </a:gs>
                    <a:gs pos="12389">
                      <a:srgbClr val="FFC000"/>
                    </a:gs>
                    <a:gs pos="54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</a:effectLst>
                <a:latin typeface="Hermes" pitchFamily="50" charset="0"/>
              </a:rPr>
              <a:t> gliKch </a:t>
            </a:r>
            <a:endParaRPr lang="en-US" b="1" dirty="0">
              <a:gradFill>
                <a:gsLst>
                  <a:gs pos="100000">
                    <a:schemeClr val="accent1"/>
                  </a:gs>
                  <a:gs pos="12389">
                    <a:srgbClr val="FFC000"/>
                  </a:gs>
                  <a:gs pos="54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6BB507-3FEE-4EA9-A637-967B9770A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2" b="-1"/>
          <a:stretch/>
        </p:blipFill>
        <p:spPr>
          <a:xfrm>
            <a:off x="1117231" y="4200126"/>
            <a:ext cx="9681287" cy="21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0A3BB-F8A7-4A6F-997E-2C949CEB3F56}"/>
              </a:ext>
            </a:extLst>
          </p:cNvPr>
          <p:cNvSpPr/>
          <p:nvPr/>
        </p:nvSpPr>
        <p:spPr>
          <a:xfrm>
            <a:off x="4476387" y="274290"/>
            <a:ext cx="37593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8800" dirty="0" err="1">
                <a:ln w="19050">
                  <a:solidFill>
                    <a:srgbClr val="FFFF00"/>
                  </a:solidFill>
                </a:ln>
                <a:gradFill>
                  <a:gsLst>
                    <a:gs pos="65000">
                      <a:srgbClr val="FFC000"/>
                    </a:gs>
                    <a:gs pos="87000">
                      <a:srgbClr val="FFC000"/>
                    </a:gs>
                    <a:gs pos="86000">
                      <a:srgbClr val="C84916"/>
                    </a:gs>
                    <a:gs pos="0">
                      <a:srgbClr val="FFFF00"/>
                    </a:gs>
                    <a:gs pos="33000">
                      <a:srgbClr val="C0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AbouT</a:t>
            </a:r>
            <a:endParaRPr lang="en-US" sz="1050" dirty="0">
              <a:gradFill>
                <a:gsLst>
                  <a:gs pos="65000">
                    <a:srgbClr val="FFC000"/>
                  </a:gs>
                  <a:gs pos="87000">
                    <a:srgbClr val="FFC000"/>
                  </a:gs>
                  <a:gs pos="86000">
                    <a:srgbClr val="C84916"/>
                  </a:gs>
                  <a:gs pos="0">
                    <a:srgbClr val="FFFF00"/>
                  </a:gs>
                  <a:gs pos="33000">
                    <a:srgbClr val="C0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860A9-5A4E-4034-B4DC-22D2B696175B}"/>
              </a:ext>
            </a:extLst>
          </p:cNvPr>
          <p:cNvSpPr/>
          <p:nvPr/>
        </p:nvSpPr>
        <p:spPr>
          <a:xfrm>
            <a:off x="8027518" y="527418"/>
            <a:ext cx="3199915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r>
              <a:rPr lang="en-US" sz="2390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g</a:t>
            </a:r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endParaRPr lang="en-US" sz="2000" dirty="0">
              <a:ln>
                <a:solidFill>
                  <a:schemeClr val="bg1"/>
                </a:solidFill>
              </a:ln>
              <a:gradFill>
                <a:gsLst>
                  <a:gs pos="100000">
                    <a:srgbClr val="FFC000"/>
                  </a:gs>
                  <a:gs pos="0">
                    <a:srgbClr val="FFC000"/>
                  </a:gs>
                  <a:gs pos="89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A081E-EEF4-4DB3-A2CF-FC72326EB300}"/>
              </a:ext>
            </a:extLst>
          </p:cNvPr>
          <p:cNvSpPr/>
          <p:nvPr/>
        </p:nvSpPr>
        <p:spPr>
          <a:xfrm>
            <a:off x="8867051" y="1610383"/>
            <a:ext cx="3324949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K</a:t>
            </a:r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endParaRPr lang="en-US" sz="1800" dirty="0">
              <a:ln>
                <a:solidFill>
                  <a:schemeClr val="bg1"/>
                </a:solidFill>
              </a:ln>
              <a:gradFill>
                <a:gsLst>
                  <a:gs pos="87000">
                    <a:srgbClr val="FFC000"/>
                  </a:gs>
                  <a:gs pos="0">
                    <a:srgbClr val="FFC000"/>
                  </a:gs>
                  <a:gs pos="64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0939A-A9E0-4CAF-9A13-2ABF28A84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39283" r="12035"/>
          <a:stretch/>
        </p:blipFill>
        <p:spPr>
          <a:xfrm>
            <a:off x="4811149" y="3179299"/>
            <a:ext cx="2602524" cy="2771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48B2E-A241-4D44-9BD5-885F2EE75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35531" r="14985" b="14809"/>
          <a:stretch/>
        </p:blipFill>
        <p:spPr>
          <a:xfrm>
            <a:off x="3587261" y="3010486"/>
            <a:ext cx="2264899" cy="187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9EF556-061B-4D6D-91EB-CC2C5555B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349">
            <a:off x="369345" y="693643"/>
            <a:ext cx="3828620" cy="2938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043D27-1DB3-4A8F-ADDE-61EF37D83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7" y="454688"/>
            <a:ext cx="4238929" cy="34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C42153-06E1-4920-8B79-BE2E43B5949E}"/>
              </a:ext>
            </a:extLst>
          </p:cNvPr>
          <p:cNvSpPr/>
          <p:nvPr/>
        </p:nvSpPr>
        <p:spPr>
          <a:xfrm>
            <a:off x="2039709" y="2601575"/>
            <a:ext cx="42739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>
                <a:rot lat="21498043" lon="19892420" rev="341736"/>
              </a:camera>
              <a:lightRig rig="threePt" dir="t"/>
            </a:scene3d>
            <a:sp3d extrusionH="95250" prstMaterial="dkEdge">
              <a:bevelT w="0" h="0" prst="angle"/>
              <a:extrusionClr>
                <a:schemeClr val="accent4">
                  <a:lumMod val="75000"/>
                </a:schemeClr>
              </a:extrusionClr>
              <a:contourClr>
                <a:srgbClr val="C00000"/>
              </a:contourClr>
            </a:sp3d>
          </a:bodyPr>
          <a:lstStyle/>
          <a:p>
            <a:pPr algn="ctr"/>
            <a:r>
              <a:rPr lang="en-US" sz="66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chemeClr val="accent4">
                        <a:lumMod val="75000"/>
                      </a:schemeClr>
                    </a:gs>
                    <a:gs pos="21000">
                      <a:srgbClr val="FFC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A Logo" panose="00000400000000000000" pitchFamily="2" charset="0"/>
              </a:rPr>
              <a:t> G l I K C H</a:t>
            </a:r>
            <a:endParaRPr lang="en-US" sz="6600" b="0" i="1" cap="none" spc="0" dirty="0">
              <a:ln w="0"/>
              <a:gradFill>
                <a:gsLst>
                  <a:gs pos="88000">
                    <a:schemeClr val="accent4">
                      <a:lumMod val="75000"/>
                    </a:schemeClr>
                  </a:gs>
                  <a:gs pos="2100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A Logo" panose="000004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E8D71-6344-4D02-91C3-DC9B8F8AD1DA}"/>
              </a:ext>
            </a:extLst>
          </p:cNvPr>
          <p:cNvSpPr/>
          <p:nvPr/>
        </p:nvSpPr>
        <p:spPr>
          <a:xfrm>
            <a:off x="1776014" y="4343400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>
                <a:rot lat="21498043" lon="19892420" rev="341736"/>
              </a:camera>
              <a:lightRig rig="threePt" dir="t">
                <a:rot lat="0" lon="0" rev="4200000"/>
              </a:lightRig>
            </a:scene3d>
            <a:sp3d extrusionH="152400" prstMaterial="dkEdge">
              <a:bevelT w="0" h="0" prst="angle"/>
              <a:extrusionClr>
                <a:srgbClr val="FF0000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chemeClr val="accent4">
                        <a:lumMod val="75000"/>
                      </a:schemeClr>
                    </a:gs>
                    <a:gs pos="21000">
                      <a:srgbClr val="FFC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F Glitch City" pitchFamily="2" charset="0"/>
              </a:rPr>
              <a:t> G L I K C H</a:t>
            </a:r>
            <a:endParaRPr lang="en-US" sz="5400" b="0" i="1" cap="none" spc="0" dirty="0">
              <a:ln w="0"/>
              <a:gradFill>
                <a:gsLst>
                  <a:gs pos="88000">
                    <a:schemeClr val="accent4">
                      <a:lumMod val="75000"/>
                    </a:schemeClr>
                  </a:gs>
                  <a:gs pos="2100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F Glitch City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7B90B-E289-40AB-82FD-62F7B7B21748}"/>
              </a:ext>
            </a:extLst>
          </p:cNvPr>
          <p:cNvSpPr/>
          <p:nvPr/>
        </p:nvSpPr>
        <p:spPr>
          <a:xfrm>
            <a:off x="7113481" y="2214613"/>
            <a:ext cx="3079689" cy="923330"/>
          </a:xfrm>
          <a:prstGeom prst="rect">
            <a:avLst/>
          </a:prstGeom>
          <a:noFill/>
          <a:scene3d>
            <a:camera prst="perspectiveHeroicExtremeRightFacing">
              <a:rot lat="21498043" lon="19892420" rev="341736"/>
            </a:camera>
            <a:lightRig rig="threePt" dir="t">
              <a:rot lat="0" lon="0" rev="4200000"/>
            </a:lightRig>
          </a:scene3d>
          <a:sp3d/>
        </p:spPr>
        <p:txBody>
          <a:bodyPr wrap="none" lIns="91440" tIns="45720" rIns="91440" bIns="45720">
            <a:spAutoFit/>
            <a:sp3d extrusionH="88900" prstMaterial="dkEdge">
              <a:bevelT w="0" h="0" prst="angle"/>
              <a:extrusionClr>
                <a:schemeClr val="tx1">
                  <a:lumMod val="50000"/>
                </a:schemeClr>
              </a:extrusionClr>
              <a:contourClr>
                <a:schemeClr val="accent1"/>
              </a:contourClr>
            </a:sp3d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rgbClr val="C00000"/>
                    </a:gs>
                    <a:gs pos="35000">
                      <a:schemeClr val="accent2">
                        <a:lumMod val="75000"/>
                      </a:schemeClr>
                    </a:gs>
                    <a:gs pos="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  <a:latin typeface="BravAda Arma" panose="00000400000000000000" pitchFamily="2" charset="0"/>
              </a:rPr>
              <a:t> G L I K C H</a:t>
            </a:r>
            <a:endParaRPr lang="en-US" sz="5400" b="0" i="1" cap="none" spc="0" dirty="0">
              <a:ln w="0"/>
              <a:gradFill>
                <a:gsLst>
                  <a:gs pos="88000">
                    <a:srgbClr val="C00000"/>
                  </a:gs>
                  <a:gs pos="35000">
                    <a:schemeClr val="accent2">
                      <a:lumMod val="75000"/>
                    </a:schemeClr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atin typeface="BravAda Arma" panose="000004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1106A-DD37-4963-8D58-966906CC64D0}"/>
              </a:ext>
            </a:extLst>
          </p:cNvPr>
          <p:cNvSpPr/>
          <p:nvPr/>
        </p:nvSpPr>
        <p:spPr>
          <a:xfrm>
            <a:off x="7113481" y="3881735"/>
            <a:ext cx="307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>
                <a:rot lat="21498043" lon="19892420" rev="341736"/>
              </a:camera>
              <a:lightRig rig="threePt" dir="t">
                <a:rot lat="0" lon="0" rev="4200000"/>
              </a:lightRig>
            </a:scene3d>
            <a:sp3d extrusionH="152400" prstMaterial="dkEdge">
              <a:bevelT w="0" h="0" prst="angle"/>
              <a:extrusionClr>
                <a:srgbClr val="FF0000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chemeClr val="accent4">
                        <a:lumMod val="75000"/>
                      </a:schemeClr>
                    </a:gs>
                    <a:gs pos="21000">
                      <a:srgbClr val="FFC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vAda Arma" panose="00000400000000000000" pitchFamily="2" charset="0"/>
              </a:rPr>
              <a:t> G L I K C H</a:t>
            </a:r>
            <a:endParaRPr lang="en-US" sz="5400" b="0" i="1" cap="none" spc="0" dirty="0">
              <a:ln w="0"/>
              <a:gradFill>
                <a:gsLst>
                  <a:gs pos="88000">
                    <a:schemeClr val="accent4">
                      <a:lumMod val="75000"/>
                    </a:schemeClr>
                  </a:gs>
                  <a:gs pos="2100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vAda Arm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2204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threePt" dir="t"/>
        </a:scene3d>
        <a:sp3d>
          <a:extrusionClr>
            <a:srgbClr val="FFFF00"/>
          </a:extrusionClr>
          <a:contourClr>
            <a:srgbClr val="FFFF00"/>
          </a:contourClr>
        </a:sp3d>
      </a:bodyPr>
      <a:lstStyle>
        <a:defPPr algn="ctr">
          <a:defRPr sz="19900" b="0" cap="none" spc="0" dirty="0" smtClean="0">
            <a:ln w="19050">
              <a:solidFill>
                <a:srgbClr val="FFFF00"/>
              </a:solidFill>
            </a:ln>
            <a:gradFill>
              <a:gsLst>
                <a:gs pos="65000">
                  <a:srgbClr val="FFC000"/>
                </a:gs>
                <a:gs pos="87000">
                  <a:srgbClr val="FFC000"/>
                </a:gs>
                <a:gs pos="86000">
                  <a:srgbClr val="C84916"/>
                </a:gs>
                <a:gs pos="0">
                  <a:srgbClr val="FFFF00"/>
                </a:gs>
                <a:gs pos="33000">
                  <a:srgbClr val="C00000"/>
                </a:gs>
              </a:gsLst>
              <a:lin ang="5400000" scaled="0"/>
            </a:gradFill>
            <a:effectLst>
              <a:glow>
                <a:srgbClr val="FFC000">
                  <a:alpha val="66000"/>
                </a:srgbClr>
              </a:glow>
              <a:outerShdw dist="50800" dir="5400000" algn="br" rotWithShape="0">
                <a:schemeClr val="bg1"/>
              </a:outerShdw>
            </a:effectLst>
            <a:latin typeface="Hermes" pitchFamily="50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35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BravAda Arma</vt:lpstr>
      <vt:lpstr>CF Glitch City</vt:lpstr>
      <vt:lpstr>EA Logo</vt:lpstr>
      <vt:lpstr>Gill Sans MT</vt:lpstr>
      <vt:lpstr>Hermes</vt:lpstr>
      <vt:lpstr>MS Shell Dlg 2</vt:lpstr>
      <vt:lpstr>Walbaum Display</vt:lpstr>
      <vt:lpstr>3DFloatVTI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De Alba</dc:creator>
  <cp:lastModifiedBy>Joel De Alba</cp:lastModifiedBy>
  <cp:revision>22</cp:revision>
  <dcterms:created xsi:type="dcterms:W3CDTF">2020-10-13T07:05:23Z</dcterms:created>
  <dcterms:modified xsi:type="dcterms:W3CDTF">2020-11-17T21:02:04Z</dcterms:modified>
</cp:coreProperties>
</file>