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4916"/>
    <a:srgbClr val="00D005"/>
    <a:srgbClr val="71FFA7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October 13,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890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October 13,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3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October 13,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October 13,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3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October 13,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5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October 13,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7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October 13,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7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October 13,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713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October 13,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October 13,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4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October 13,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3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October 13,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38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F406E875-A3E5-4146-B156-9F348B3437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FF00">
                <a:tint val="45000"/>
                <a:satMod val="400000"/>
              </a:srgbClr>
            </a:duotone>
          </a:blip>
          <a:srcRect l="19093" t="56033" r="726" b="36873"/>
          <a:stretch/>
        </p:blipFill>
        <p:spPr>
          <a:xfrm>
            <a:off x="-348259" y="2696110"/>
            <a:ext cx="12191980" cy="447639"/>
          </a:xfrm>
          <a:custGeom>
            <a:avLst/>
            <a:gdLst/>
            <a:ahLst/>
            <a:cxnLst/>
            <a:rect l="l" t="t" r="r" b="b"/>
            <a:pathLst>
              <a:path w="12192000" h="6310312">
                <a:moveTo>
                  <a:pt x="0" y="0"/>
                </a:moveTo>
                <a:lnTo>
                  <a:pt x="12192000" y="0"/>
                </a:lnTo>
                <a:lnTo>
                  <a:pt x="12192000" y="6310312"/>
                </a:lnTo>
                <a:lnTo>
                  <a:pt x="0" y="6310312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AB325F8-F3DD-4A29-A1B3-3FE2723D1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5220" y="6661100"/>
            <a:ext cx="360000" cy="196900"/>
          </a:xfrm>
          <a:custGeom>
            <a:avLst/>
            <a:gdLst>
              <a:gd name="connsiteX0" fmla="*/ 180000 w 360000"/>
              <a:gd name="connsiteY0" fmla="*/ 0 h 196900"/>
              <a:gd name="connsiteX1" fmla="*/ 360000 w 360000"/>
              <a:gd name="connsiteY1" fmla="*/ 180000 h 196900"/>
              <a:gd name="connsiteX2" fmla="*/ 356588 w 360000"/>
              <a:gd name="connsiteY2" fmla="*/ 196900 h 196900"/>
              <a:gd name="connsiteX3" fmla="*/ 3412 w 360000"/>
              <a:gd name="connsiteY3" fmla="*/ 196900 h 196900"/>
              <a:gd name="connsiteX4" fmla="*/ 0 w 360000"/>
              <a:gd name="connsiteY4" fmla="*/ 180000 h 196900"/>
              <a:gd name="connsiteX5" fmla="*/ 180000 w 360000"/>
              <a:gd name="connsiteY5" fmla="*/ 0 h 1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000" h="196900">
                <a:moveTo>
                  <a:pt x="180000" y="0"/>
                </a:moveTo>
                <a:cubicBezTo>
                  <a:pt x="279411" y="0"/>
                  <a:pt x="360000" y="80589"/>
                  <a:pt x="360000" y="180000"/>
                </a:cubicBezTo>
                <a:lnTo>
                  <a:pt x="356588" y="196900"/>
                </a:lnTo>
                <a:lnTo>
                  <a:pt x="3412" y="196900"/>
                </a:lnTo>
                <a:lnTo>
                  <a:pt x="0" y="180000"/>
                </a:lnTo>
                <a:cubicBezTo>
                  <a:pt x="0" y="80589"/>
                  <a:pt x="80589" y="0"/>
                  <a:pt x="18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0">
            <a:extLst>
              <a:ext uri="{FF2B5EF4-FFF2-40B4-BE49-F238E27FC236}">
                <a16:creationId xmlns:a16="http://schemas.microsoft.com/office/drawing/2014/main" id="{6F896C4B-00ED-43C0-AD6B-7516EF49B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27198" y="5994575"/>
            <a:ext cx="667802" cy="631474"/>
            <a:chOff x="10478914" y="1506691"/>
            <a:chExt cx="667802" cy="631474"/>
          </a:xfrm>
        </p:grpSpPr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E7FE7380-4233-4AF8-926D-83B044F23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AC20FA8-1F40-4696-9EA8-0EC50A6CE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Picture 1">
            <a:extLst>
              <a:ext uri="{FF2B5EF4-FFF2-40B4-BE49-F238E27FC236}">
                <a16:creationId xmlns:a16="http://schemas.microsoft.com/office/drawing/2014/main" id="{FF9EE6FE-69AD-4461-B7FC-6696C01317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rcRect l="19093" t="56033" r="726" b="36873"/>
          <a:stretch/>
        </p:blipFill>
        <p:spPr>
          <a:xfrm rot="10800000">
            <a:off x="348279" y="2069596"/>
            <a:ext cx="12191980" cy="447639"/>
          </a:xfrm>
          <a:custGeom>
            <a:avLst/>
            <a:gdLst/>
            <a:ahLst/>
            <a:cxnLst/>
            <a:rect l="l" t="t" r="r" b="b"/>
            <a:pathLst>
              <a:path w="12192000" h="6310312">
                <a:moveTo>
                  <a:pt x="0" y="0"/>
                </a:moveTo>
                <a:lnTo>
                  <a:pt x="12192000" y="0"/>
                </a:lnTo>
                <a:lnTo>
                  <a:pt x="12192000" y="6310312"/>
                </a:lnTo>
                <a:lnTo>
                  <a:pt x="0" y="6310312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5E0FBC-19FB-43F6-B52E-91BD91F2CB09}"/>
              </a:ext>
            </a:extLst>
          </p:cNvPr>
          <p:cNvSpPr/>
          <p:nvPr/>
        </p:nvSpPr>
        <p:spPr>
          <a:xfrm>
            <a:off x="2373863" y="492241"/>
            <a:ext cx="7938392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>
              <a:extrusionClr>
                <a:srgbClr val="FFFF00"/>
              </a:extrusionClr>
              <a:contourClr>
                <a:srgbClr val="FFFF00"/>
              </a:contourClr>
            </a:sp3d>
          </a:bodyPr>
          <a:lstStyle/>
          <a:p>
            <a:pPr algn="ctr"/>
            <a:r>
              <a:rPr lang="en-US" sz="19900" b="0" cap="none" spc="0" dirty="0">
                <a:ln w="19050">
                  <a:solidFill>
                    <a:srgbClr val="FFFF00"/>
                  </a:solidFill>
                </a:ln>
                <a:gradFill>
                  <a:gsLst>
                    <a:gs pos="65000">
                      <a:srgbClr val="FFC000"/>
                    </a:gs>
                    <a:gs pos="87000">
                      <a:srgbClr val="FFC000"/>
                    </a:gs>
                    <a:gs pos="86000">
                      <a:srgbClr val="C84916"/>
                    </a:gs>
                    <a:gs pos="0">
                      <a:srgbClr val="FFFF00"/>
                    </a:gs>
                    <a:gs pos="33000">
                      <a:srgbClr val="C00000"/>
                    </a:gs>
                  </a:gsLst>
                  <a:lin ang="5400000" scaled="0"/>
                </a:gradFill>
                <a:effectLst>
                  <a:glow>
                    <a:srgbClr val="FFC000">
                      <a:alpha val="66000"/>
                    </a:srgbClr>
                  </a:glow>
                  <a:outerShdw dist="50800" dir="5400000" algn="br" rotWithShape="0">
                    <a:schemeClr val="bg1"/>
                  </a:outerShdw>
                </a:effectLst>
                <a:latin typeface="Hermes" pitchFamily="50" charset="0"/>
              </a:rPr>
              <a:t>About</a:t>
            </a:r>
            <a:endParaRPr lang="en-US" sz="1800" dirty="0">
              <a:gradFill>
                <a:gsLst>
                  <a:gs pos="65000">
                    <a:srgbClr val="FFC000"/>
                  </a:gs>
                  <a:gs pos="87000">
                    <a:srgbClr val="FFC000"/>
                  </a:gs>
                  <a:gs pos="86000">
                    <a:srgbClr val="C84916"/>
                  </a:gs>
                  <a:gs pos="0">
                    <a:srgbClr val="FFFF00"/>
                  </a:gs>
                  <a:gs pos="33000">
                    <a:srgbClr val="C00000"/>
                  </a:gs>
                </a:gsLst>
                <a:lin ang="5400000" scaled="0"/>
              </a:gradFill>
              <a:latin typeface="MS Shell Dlg 2" panose="020B060403050404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86BB507-3FEE-4EA9-A637-967B9770AE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72" b="-1"/>
          <a:stretch/>
        </p:blipFill>
        <p:spPr>
          <a:xfrm>
            <a:off x="1011354" y="4133372"/>
            <a:ext cx="9681287" cy="215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6263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01B2C"/>
      </a:dk2>
      <a:lt2>
        <a:srgbClr val="F0F3F2"/>
      </a:lt2>
      <a:accent1>
        <a:srgbClr val="D13E79"/>
      </a:accent1>
      <a:accent2>
        <a:srgbClr val="C02DA5"/>
      </a:accent2>
      <a:accent3>
        <a:srgbClr val="AF3ED1"/>
      </a:accent3>
      <a:accent4>
        <a:srgbClr val="622FC0"/>
      </a:accent4>
      <a:accent5>
        <a:srgbClr val="3E48D1"/>
      </a:accent5>
      <a:accent6>
        <a:srgbClr val="2D74C0"/>
      </a:accent6>
      <a:hlink>
        <a:srgbClr val="4C3FBF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Gill Sans MT</vt:lpstr>
      <vt:lpstr>Hermes</vt:lpstr>
      <vt:lpstr>MS Shell Dlg 2</vt:lpstr>
      <vt:lpstr>Walbaum Display</vt:lpstr>
      <vt:lpstr>3DFloatVTI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De Alba</dc:creator>
  <cp:lastModifiedBy>Joel De Alba</cp:lastModifiedBy>
  <cp:revision>6</cp:revision>
  <dcterms:created xsi:type="dcterms:W3CDTF">2020-10-13T07:05:23Z</dcterms:created>
  <dcterms:modified xsi:type="dcterms:W3CDTF">2020-10-13T11:40:22Z</dcterms:modified>
</cp:coreProperties>
</file>