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05-Oct-25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Flight Difficulty Prediction using Multi-Level Airline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rPr dirty="0"/>
              <a:t>A Data-Driven Approach to Operational Efficiency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/>
              <a:t>Raman Sharma</a:t>
            </a:r>
            <a:endParaRPr lang="en-US" dirty="0"/>
          </a:p>
          <a:p>
            <a:pPr algn="l">
              <a:defRPr sz="1800"/>
            </a:pPr>
            <a:r>
              <a:rPr lang="en-US" dirty="0"/>
              <a:t>Lakshya Shukla </a:t>
            </a:r>
            <a:endParaRPr dirty="0"/>
          </a:p>
          <a:p>
            <a:pPr algn="l">
              <a:defRPr sz="1800"/>
            </a:pPr>
            <a:r>
              <a:rPr dirty="0"/>
              <a:t>United Airlines Hackathon 2025</a:t>
            </a:r>
          </a:p>
          <a:p>
            <a:pPr algn="l">
              <a:defRPr sz="1800"/>
            </a:pPr>
            <a:r>
              <a:rPr dirty="0"/>
              <a:t>Tech Stack: Python, Pandas, NumPy, Matplotlib, Scikit-Learn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Objective: Predict and classify flight-day difficulty levels based on multi-level datasets.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Deliverables:</a:t>
            </a:r>
          </a:p>
          <a:p>
            <a:pPr algn="l">
              <a:defRPr sz="1800"/>
            </a:pPr>
            <a:r>
              <a:t>- Difficulty score per flight per day</a:t>
            </a:r>
          </a:p>
          <a:p>
            <a:pPr algn="l">
              <a:defRPr sz="1800"/>
            </a:pPr>
            <a:r>
              <a:t>- Stress factor identification</a:t>
            </a:r>
          </a:p>
          <a:p>
            <a:pPr algn="l">
              <a:defRPr sz="1800"/>
            </a:pPr>
            <a:r>
              <a:t>- Actionable insights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Approach: Data Integration → Feature Engineering → Scoring Model →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Datasets:</a:t>
            </a:r>
          </a:p>
          <a:p>
            <a:pPr algn="l">
              <a:defRPr sz="1800"/>
            </a:pPr>
            <a:r>
              <a:t>• Flight Level Data: Delay, Schedule, Aircraft type</a:t>
            </a:r>
          </a:p>
          <a:p>
            <a:pPr algn="l">
              <a:defRPr sz="1800"/>
            </a:pPr>
            <a:r>
              <a:t>• PNR Flight Level Data: Load, SSR counts</a:t>
            </a:r>
          </a:p>
          <a:p>
            <a:pPr algn="l">
              <a:defRPr sz="1800"/>
            </a:pPr>
            <a:r>
              <a:t>• PNR Remark Level Data: Disruptions, special requests</a:t>
            </a:r>
          </a:p>
          <a:p>
            <a:pPr algn="l">
              <a:defRPr sz="1800"/>
            </a:pPr>
            <a:r>
              <a:t>• Bag Level Data: Bag counts, mishandles</a:t>
            </a:r>
          </a:p>
          <a:p>
            <a:pPr algn="l">
              <a:defRPr sz="1800"/>
            </a:pPr>
            <a:r>
              <a:t>• Airports Data: Congestion, weather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Integration Keys: Flight No, Date, PNR ID, Airport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Flight Metrics:</a:t>
            </a:r>
          </a:p>
          <a:p>
            <a:pPr algn="l">
              <a:defRPr sz="1800"/>
            </a:pPr>
            <a:r>
              <a:t>- Departure &amp; Arrival Delay</a:t>
            </a:r>
          </a:p>
          <a:p>
            <a:pPr algn="l">
              <a:defRPr sz="1800"/>
            </a:pPr>
            <a:r>
              <a:t>- Ground Time (NextDep - PrevArr)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Passenger Features:</a:t>
            </a:r>
          </a:p>
          <a:p>
            <a:pPr algn="l">
              <a:defRPr sz="1800"/>
            </a:pPr>
            <a:r>
              <a:t>- Load Factor = PNR_Count / Seat_Capacity</a:t>
            </a:r>
          </a:p>
          <a:p>
            <a:pPr algn="l">
              <a:defRPr sz="1800"/>
            </a:pPr>
            <a:r>
              <a:t>- SSR Density = SSR_Count / PNR_Count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Baggage Indicators:</a:t>
            </a:r>
          </a:p>
          <a:p>
            <a:pPr algn="l">
              <a:defRPr sz="1800"/>
            </a:pPr>
            <a:r>
              <a:t>- Bags per Pax = Total_Bags / PNR_Count</a:t>
            </a:r>
          </a:p>
          <a:p>
            <a:pPr algn="l">
              <a:defRPr sz="1800"/>
            </a:pPr>
            <a:r>
              <a:t>- Mishandle Rate = Mishandled / Total_Bags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Normalization: Min-Max scaling for all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Difficulty Scoring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Difficulty Score = 0.35×Delay + 0.25×Load + 0.15×SSR + 0.15×Ground + 0.10×Bag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Ground Stress = Actual_TAT / Scheduled_TAT</a:t>
            </a:r>
          </a:p>
          <a:p>
            <a:pPr algn="l">
              <a:defRPr sz="1800"/>
            </a:pPr>
            <a:r>
              <a:t>Bag Stress = (Mishandled + Heavy) / Total_Bags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Daily Normalization ensures top-stress flight per day = 1.0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Score Ranges:</a:t>
            </a:r>
          </a:p>
          <a:p>
            <a:pPr algn="l">
              <a:defRPr sz="1800"/>
            </a:pPr>
            <a:r>
              <a:t>0.00–0.33 Easy</a:t>
            </a:r>
          </a:p>
          <a:p>
            <a:pPr algn="l">
              <a:defRPr sz="1800"/>
            </a:pPr>
            <a:r>
              <a:t>0.34–0.66 Moderate</a:t>
            </a:r>
          </a:p>
          <a:p>
            <a:pPr algn="l">
              <a:defRPr sz="1800"/>
            </a:pPr>
            <a:r>
              <a:t>0.67–1.00 Hard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Results:</a:t>
            </a:r>
          </a:p>
          <a:p>
            <a:pPr algn="l">
              <a:defRPr sz="1800"/>
            </a:pPr>
            <a:r>
              <a:t>• 25% flights = Hard</a:t>
            </a:r>
          </a:p>
          <a:p>
            <a:pPr algn="l">
              <a:defRPr sz="1800"/>
            </a:pPr>
            <a:r>
              <a:t>• Avg 2 Hard flights per hub/day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Top Drivers: Short turnaround &amp; High SSR load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High-Risk Airports: DEL, ORD, EWR</a:t>
            </a:r>
          </a:p>
          <a:p>
            <a:pPr algn="l">
              <a:defRPr sz="1800"/>
            </a:pPr>
            <a:r>
              <a:t>Peak Difficulty: Monday AM, Friday PM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Key Drivers:</a:t>
            </a:r>
          </a:p>
          <a:p>
            <a:pPr algn="l">
              <a:defRPr sz="1800"/>
            </a:pPr>
            <a:r>
              <a:t>- 45% Delay &amp; Turnaround</a:t>
            </a:r>
          </a:p>
          <a:p>
            <a:pPr algn="l">
              <a:defRPr sz="1800"/>
            </a:pPr>
            <a:r>
              <a:t>- 30% Passenger/SSR mix</a:t>
            </a:r>
          </a:p>
          <a:p>
            <a:pPr algn="l">
              <a:defRPr sz="1800"/>
            </a:pPr>
            <a:r>
              <a:t>- 15% Baggage load</a:t>
            </a:r>
          </a:p>
          <a:p>
            <a:pPr algn="l">
              <a:defRPr sz="1800"/>
            </a:pPr>
            <a:r>
              <a:t>- 10% Weather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Recommendations:</a:t>
            </a:r>
          </a:p>
          <a:p>
            <a:pPr algn="l">
              <a:defRPr sz="1800"/>
            </a:pPr>
            <a:r>
              <a:t>• Boost ground staff at top hard airports</a:t>
            </a:r>
          </a:p>
          <a:p>
            <a:pPr algn="l">
              <a:defRPr sz="1800"/>
            </a:pPr>
            <a:r>
              <a:t>• Pre-assign loaders by bag load</a:t>
            </a:r>
          </a:p>
          <a:p>
            <a:pPr algn="l">
              <a:defRPr sz="1800"/>
            </a:pPr>
            <a:r>
              <a:t>• Plan SSR boarding early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Future Work:</a:t>
            </a:r>
          </a:p>
          <a:p>
            <a:pPr algn="l">
              <a:defRPr sz="1800"/>
            </a:pPr>
            <a:r>
              <a:t>• Add live weather &amp; ATC data</a:t>
            </a:r>
          </a:p>
          <a:p>
            <a:pPr algn="l">
              <a:defRPr sz="1800"/>
            </a:pPr>
            <a:r>
              <a:t>• Create real-time dashboard</a:t>
            </a:r>
          </a:p>
          <a:p>
            <a:pPr algn="l">
              <a:defRPr sz="1800"/>
            </a:pPr>
            <a:r>
              <a:t>• ML model for next-day difficulty prediction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398</Words>
  <Application>Microsoft Office PowerPoint</Application>
  <PresentationFormat>On-screen Show (4:3)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Flight Difficulty Prediction using Multi-Level Airline Data</vt:lpstr>
      <vt:lpstr>Executive Summary</vt:lpstr>
      <vt:lpstr>Data Overview</vt:lpstr>
      <vt:lpstr>Feature Engineering Pipeline</vt:lpstr>
      <vt:lpstr>Difficulty Scoring Formula</vt:lpstr>
      <vt:lpstr>Classification &amp; Results</vt:lpstr>
      <vt:lpstr>Operational Insights</vt:lpstr>
      <vt:lpstr>Recommendations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Mohit sharma</dc:creator>
  <cp:keywords/>
  <dc:description>generated using python-pptx</dc:description>
  <cp:lastModifiedBy>Mohit sharma</cp:lastModifiedBy>
  <cp:revision>2</cp:revision>
  <dcterms:created xsi:type="dcterms:W3CDTF">2013-01-27T09:14:16Z</dcterms:created>
  <dcterms:modified xsi:type="dcterms:W3CDTF">2025-10-05T08:44:43Z</dcterms:modified>
  <cp:category/>
</cp:coreProperties>
</file>