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110.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7.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132.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46.xml.rels" ContentType="application/vnd.openxmlformats-package.relationships+xml"/>
  <Override PartName="/ppt/slideLayouts/_rels/slideLayout90.xml.rels" ContentType="application/vnd.openxmlformats-package.relationships+xml"/>
  <Override PartName="/ppt/slideLayouts/_rels/slideLayout112.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95.xml.rels" ContentType="application/vnd.openxmlformats-package.relationships+xml"/>
  <Override PartName="/ppt/slideLayouts/_rels/slideLayout64.xml.rels" ContentType="application/vnd.openxmlformats-package.relationships+xml"/>
  <Override PartName="/ppt/slideLayouts/_rels/slideLayout9.xml.rels" ContentType="application/vnd.openxmlformats-package.relationships+xml"/>
  <Override PartName="/ppt/slideLayouts/_rels/slideLayout77.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89.xml.rels" ContentType="application/vnd.openxmlformats-package.relationships+xml"/>
  <Override PartName="/ppt/slideLayouts/_rels/slideLayout14.xml.rels" ContentType="application/vnd.openxmlformats-package.relationships+xml"/>
  <Override PartName="/ppt/slideLayouts/_rels/slideLayout65.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3.xml.rels" ContentType="application/vnd.openxmlformats-package.relationships+xml"/>
  <Override PartName="/ppt/slideLayouts/_rels/slideLayout45.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31.xml.rels" ContentType="application/vnd.openxmlformats-package.relationships+xml"/>
  <Override PartName="/ppt/slideLayouts/_rels/slideLayout59.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0.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121.xml.rels" ContentType="application/vnd.openxmlformats-package.relationships+xml"/>
  <Override PartName="/ppt/slideLayouts/_rels/slideLayout130.xml.rels" ContentType="application/vnd.openxmlformats-package.relationships+xml"/>
  <Override PartName="/ppt/slideLayouts/_rels/slideLayout4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51.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92.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36.xml.rels" ContentType="application/vnd.openxmlformats-package.relationships+xml"/>
  <Override PartName="/ppt/slideLayouts/_rels/slideLayout80.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37.xml.rels" ContentType="application/vnd.openxmlformats-package.relationships+xml"/>
  <Override PartName="/ppt/slideLayouts/_rels/slideLayout81.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27.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9.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7.xml" ContentType="application/vnd.openxmlformats-officedocument.presentationml.slideLayout+xml"/>
  <Override PartName="/ppt/slideLayouts/slideLayout127.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90.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52.xml" ContentType="application/vnd.openxmlformats-officedocument.presentationml.slideLayout+xml"/>
  <Override PartName="/ppt/slideLayouts/slideLayout130.xml" ContentType="application/vnd.openxmlformats-officedocument.presentationml.slideLayout+xml"/>
  <Override PartName="/ppt/slideLayouts/slideLayout5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3.xml" ContentType="application/vnd.openxmlformats-officedocument.presentationml.slideLayout+xml"/>
  <Override PartName="/ppt/slideLayouts/slideLayout131.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18.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132.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0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0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0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0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1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1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1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2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2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2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2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2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2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3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3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3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4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5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5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6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6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6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6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7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7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7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7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7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7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7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8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8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8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0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0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6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6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1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6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1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1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2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2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2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2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3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3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3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3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63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9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0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0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1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1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1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2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2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3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6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6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6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1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7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7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7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8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18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1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1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2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2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2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2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2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3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3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3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3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3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4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4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4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4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4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4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4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4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7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7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7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2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8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8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28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8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28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8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9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9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9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9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2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0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0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0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0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0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0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0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0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2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2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2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33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3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3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3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3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4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4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4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4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5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5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5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5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5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5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5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7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8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8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38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8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8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39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39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9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9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9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39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0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0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0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0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0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1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1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1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1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3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4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4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5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4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pt-BR" sz="3200" spc="-1" strike="noStrike">
              <a:latin typeface="Arial"/>
            </a:endParaRPr>
          </a:p>
        </p:txBody>
      </p:sp>
      <p:sp>
        <p:nvSpPr>
          <p:cNvPr id="4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5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5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6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6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6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6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6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7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7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7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
        <p:nvSpPr>
          <p:cNvPr id="47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49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50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e5cc"/>
        </a:solidFill>
      </p:bgPr>
    </p:bg>
    <p:spTree>
      <p:nvGrpSpPr>
        <p:cNvPr id="1" name=""/>
        <p:cNvGrpSpPr/>
        <p:nvPr/>
      </p:nvGrpSpPr>
      <p:grpSpPr>
        <a:xfrm>
          <a:off x="0" y="0"/>
          <a:ext cx="0" cy="0"/>
          <a:chOff x="0" y="0"/>
          <a:chExt cx="0" cy="0"/>
        </a:xfrm>
      </p:grpSpPr>
      <p:sp>
        <p:nvSpPr>
          <p:cNvPr id="0" name="Google Shape;9;p2"/>
          <p:cNvSpPr/>
          <p:nvPr/>
        </p:nvSpPr>
        <p:spPr>
          <a:xfrm>
            <a:off x="42480" y="1440000"/>
            <a:ext cx="9604080" cy="3338280"/>
          </a:xfrm>
          <a:custGeom>
            <a:avLst/>
            <a:gdLst/>
            <a:ahLst/>
            <a:rect l="l" t="t" r="r" b="b"/>
            <a:pathLst>
              <a:path w="196674" h="68383">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w="0">
            <a:noFill/>
          </a:ln>
        </p:spPr>
        <p:style>
          <a:lnRef idx="0"/>
          <a:fillRef idx="0"/>
          <a:effectRef idx="0"/>
          <a:fontRef idx="minor"/>
        </p:style>
      </p:sp>
      <p:sp>
        <p:nvSpPr>
          <p:cNvPr id="1" name="Google Shape;10;p2"/>
          <p:cNvSpPr/>
          <p:nvPr/>
        </p:nvSpPr>
        <p:spPr>
          <a:xfrm rot="335400">
            <a:off x="6361560" y="2396160"/>
            <a:ext cx="2865240" cy="2610000"/>
          </a:xfrm>
          <a:custGeom>
            <a:avLst/>
            <a:gdLst/>
            <a:ahLst/>
            <a:rect l="l" t="t" r="r" b="b"/>
            <a:pathLst>
              <a:path w="83556" h="76121">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w="0">
            <a:noFill/>
          </a:ln>
        </p:spPr>
        <p:style>
          <a:lnRef idx="0"/>
          <a:fillRef idx="0"/>
          <a:effectRef idx="0"/>
          <a:fontRef idx="minor"/>
        </p:style>
      </p:sp>
      <p:sp>
        <p:nvSpPr>
          <p:cNvPr id="2" name="Google Shape;11;p2"/>
          <p:cNvSpPr/>
          <p:nvPr/>
        </p:nvSpPr>
        <p:spPr>
          <a:xfrm>
            <a:off x="-14400" y="2291400"/>
            <a:ext cx="2713680" cy="2282040"/>
          </a:xfrm>
          <a:custGeom>
            <a:avLst/>
            <a:gdLst/>
            <a:ahLst/>
            <a:rect l="l" t="t" r="r" b="b"/>
            <a:pathLst>
              <a:path w="72751" h="66555">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w="0">
            <a:noFill/>
          </a:ln>
        </p:spPr>
        <p:style>
          <a:lnRef idx="0"/>
          <a:fillRef idx="0"/>
          <a:effectRef idx="0"/>
          <a:fontRef idx="minor"/>
        </p:style>
      </p:sp>
      <p:sp>
        <p:nvSpPr>
          <p:cNvPr id="3" name="Google Shape;12;p2"/>
          <p:cNvSpPr/>
          <p:nvPr/>
        </p:nvSpPr>
        <p:spPr>
          <a:xfrm>
            <a:off x="-105120" y="3060360"/>
            <a:ext cx="3377160" cy="1941480"/>
          </a:xfrm>
          <a:custGeom>
            <a:avLst/>
            <a:gdLst/>
            <a:ahLst/>
            <a:rect l="l" t="t" r="r" b="b"/>
            <a:pathLst>
              <a:path w="93092" h="56628">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w="0">
            <a:noFill/>
          </a:ln>
        </p:spPr>
        <p:style>
          <a:lnRef idx="0"/>
          <a:fillRef idx="0"/>
          <a:effectRef idx="0"/>
          <a:fontRef idx="minor"/>
        </p:style>
      </p:sp>
      <p:grpSp>
        <p:nvGrpSpPr>
          <p:cNvPr id="4" name="Google Shape;13;p2"/>
          <p:cNvGrpSpPr/>
          <p:nvPr/>
        </p:nvGrpSpPr>
        <p:grpSpPr>
          <a:xfrm>
            <a:off x="1451160" y="2568240"/>
            <a:ext cx="658800" cy="2295000"/>
            <a:chOff x="1451160" y="2568240"/>
            <a:chExt cx="658800" cy="2295000"/>
          </a:xfrm>
        </p:grpSpPr>
        <p:sp>
          <p:nvSpPr>
            <p:cNvPr id="5" name="Google Shape;14;p2"/>
            <p:cNvSpPr/>
            <p:nvPr/>
          </p:nvSpPr>
          <p:spPr>
            <a:xfrm>
              <a:off x="1451160" y="2568240"/>
              <a:ext cx="658800" cy="2295000"/>
            </a:xfrm>
            <a:custGeom>
              <a:avLst/>
              <a:gdLst/>
              <a:ahLst/>
              <a:rect l="l" t="t" r="r" b="b"/>
              <a:pathLst>
                <a:path w="19249" h="66933">
                  <a:moveTo>
                    <a:pt x="7698" y="0"/>
                  </a:moveTo>
                  <a:lnTo>
                    <a:pt x="5986" y="1492"/>
                  </a:lnTo>
                  <a:lnTo>
                    <a:pt x="6417" y="5555"/>
                  </a:lnTo>
                  <a:lnTo>
                    <a:pt x="4705" y="6836"/>
                  </a:lnTo>
                  <a:lnTo>
                    <a:pt x="4705" y="24373"/>
                  </a:lnTo>
                  <a:lnTo>
                    <a:pt x="2784" y="25444"/>
                  </a:lnTo>
                  <a:lnTo>
                    <a:pt x="2563" y="37205"/>
                  </a:lnTo>
                  <a:lnTo>
                    <a:pt x="851" y="38066"/>
                  </a:lnTo>
                  <a:lnTo>
                    <a:pt x="1" y="53250"/>
                  </a:lnTo>
                  <a:lnTo>
                    <a:pt x="5346" y="66933"/>
                  </a:lnTo>
                  <a:lnTo>
                    <a:pt x="14114" y="66292"/>
                  </a:lnTo>
                  <a:lnTo>
                    <a:pt x="19249" y="54741"/>
                  </a:lnTo>
                  <a:lnTo>
                    <a:pt x="11762" y="42980"/>
                  </a:lnTo>
                  <a:lnTo>
                    <a:pt x="12402" y="20530"/>
                  </a:lnTo>
                  <a:lnTo>
                    <a:pt x="11552" y="19458"/>
                  </a:lnTo>
                  <a:lnTo>
                    <a:pt x="11982" y="9619"/>
                  </a:lnTo>
                  <a:lnTo>
                    <a:pt x="10911" y="8338"/>
                  </a:lnTo>
                  <a:lnTo>
                    <a:pt x="10691" y="4484"/>
                  </a:lnTo>
                  <a:lnTo>
                    <a:pt x="9620" y="2993"/>
                  </a:lnTo>
                  <a:lnTo>
                    <a:pt x="10271" y="420"/>
                  </a:lnTo>
                  <a:lnTo>
                    <a:pt x="7698" y="0"/>
                  </a:lnTo>
                  <a:close/>
                </a:path>
              </a:pathLst>
            </a:custGeom>
            <a:solidFill>
              <a:schemeClr val="accent4"/>
            </a:solidFill>
            <a:ln w="0">
              <a:noFill/>
            </a:ln>
          </p:spPr>
          <p:style>
            <a:lnRef idx="0"/>
            <a:fillRef idx="0"/>
            <a:effectRef idx="0"/>
            <a:fontRef idx="minor"/>
          </p:style>
        </p:sp>
        <p:sp>
          <p:nvSpPr>
            <p:cNvPr id="6" name="Google Shape;15;p2"/>
            <p:cNvSpPr/>
            <p:nvPr/>
          </p:nvSpPr>
          <p:spPr>
            <a:xfrm>
              <a:off x="1715400" y="2568240"/>
              <a:ext cx="85680" cy="110160"/>
            </a:xfrm>
            <a:custGeom>
              <a:avLst/>
              <a:gdLst/>
              <a:ahLst/>
              <a:rect l="l" t="t" r="r" b="b"/>
              <a:pathLst>
                <a:path w="2543" h="3256">
                  <a:moveTo>
                    <a:pt x="1" y="0"/>
                  </a:moveTo>
                  <a:lnTo>
                    <a:pt x="452" y="3256"/>
                  </a:lnTo>
                  <a:lnTo>
                    <a:pt x="1923" y="2993"/>
                  </a:lnTo>
                  <a:lnTo>
                    <a:pt x="2542" y="420"/>
                  </a:lnTo>
                  <a:lnTo>
                    <a:pt x="1" y="0"/>
                  </a:lnTo>
                  <a:close/>
                </a:path>
              </a:pathLst>
            </a:custGeom>
            <a:solidFill>
              <a:schemeClr val="accent4"/>
            </a:solidFill>
            <a:ln w="0">
              <a:noFill/>
            </a:ln>
          </p:spPr>
          <p:style>
            <a:lnRef idx="0"/>
            <a:fillRef idx="0"/>
            <a:effectRef idx="0"/>
            <a:fontRef idx="minor"/>
          </p:style>
        </p:sp>
        <p:sp>
          <p:nvSpPr>
            <p:cNvPr id="7" name="Google Shape;16;p2"/>
            <p:cNvSpPr/>
            <p:nvPr/>
          </p:nvSpPr>
          <p:spPr>
            <a:xfrm>
              <a:off x="1758600" y="2721960"/>
              <a:ext cx="102240" cy="174600"/>
            </a:xfrm>
            <a:custGeom>
              <a:avLst/>
              <a:gdLst/>
              <a:ahLst/>
              <a:rect l="l" t="t" r="r" b="b"/>
              <a:pathLst>
                <a:path w="3025" h="5136">
                  <a:moveTo>
                    <a:pt x="1733" y="0"/>
                  </a:moveTo>
                  <a:lnTo>
                    <a:pt x="0" y="609"/>
                  </a:lnTo>
                  <a:lnTo>
                    <a:pt x="557" y="3823"/>
                  </a:lnTo>
                  <a:lnTo>
                    <a:pt x="3024" y="5135"/>
                  </a:lnTo>
                  <a:lnTo>
                    <a:pt x="1964" y="3917"/>
                  </a:lnTo>
                  <a:lnTo>
                    <a:pt x="1733" y="0"/>
                  </a:lnTo>
                  <a:close/>
                </a:path>
              </a:pathLst>
            </a:custGeom>
            <a:solidFill>
              <a:schemeClr val="accent4"/>
            </a:solidFill>
            <a:ln w="0">
              <a:noFill/>
            </a:ln>
          </p:spPr>
          <p:style>
            <a:lnRef idx="0"/>
            <a:fillRef idx="0"/>
            <a:effectRef idx="0"/>
            <a:fontRef idx="minor"/>
          </p:style>
        </p:sp>
        <p:sp>
          <p:nvSpPr>
            <p:cNvPr id="8" name="Google Shape;17;p2"/>
            <p:cNvSpPr/>
            <p:nvPr/>
          </p:nvSpPr>
          <p:spPr>
            <a:xfrm>
              <a:off x="1787400" y="3246840"/>
              <a:ext cx="179280" cy="965880"/>
            </a:xfrm>
            <a:custGeom>
              <a:avLst/>
              <a:gdLst/>
              <a:ahLst/>
              <a:rect l="l" t="t" r="r" b="b"/>
              <a:pathLst>
                <a:path w="5272" h="28196">
                  <a:moveTo>
                    <a:pt x="1092" y="1"/>
                  </a:moveTo>
                  <a:lnTo>
                    <a:pt x="0" y="23460"/>
                  </a:lnTo>
                  <a:lnTo>
                    <a:pt x="5272" y="28196"/>
                  </a:lnTo>
                  <a:lnTo>
                    <a:pt x="5272" y="28196"/>
                  </a:lnTo>
                  <a:lnTo>
                    <a:pt x="1964" y="22966"/>
                  </a:lnTo>
                  <a:lnTo>
                    <a:pt x="2604" y="516"/>
                  </a:lnTo>
                  <a:lnTo>
                    <a:pt x="1092" y="1"/>
                  </a:lnTo>
                  <a:close/>
                </a:path>
              </a:pathLst>
            </a:custGeom>
            <a:solidFill>
              <a:schemeClr val="dk1">
                <a:alpha val="28000"/>
              </a:schemeClr>
            </a:solidFill>
            <a:ln w="0">
              <a:noFill/>
            </a:ln>
          </p:spPr>
          <p:style>
            <a:lnRef idx="0"/>
            <a:fillRef idx="0"/>
            <a:effectRef idx="0"/>
            <a:fontRef idx="minor"/>
          </p:style>
        </p:sp>
        <p:sp>
          <p:nvSpPr>
            <p:cNvPr id="9" name="Google Shape;18;p2"/>
            <p:cNvSpPr/>
            <p:nvPr/>
          </p:nvSpPr>
          <p:spPr>
            <a:xfrm>
              <a:off x="1539360" y="2597400"/>
              <a:ext cx="148320" cy="1245960"/>
            </a:xfrm>
            <a:custGeom>
              <a:avLst/>
              <a:gdLst/>
              <a:ahLst/>
              <a:rect l="l" t="t" r="r" b="b"/>
              <a:pathLst>
                <a:path w="4369" h="36355">
                  <a:moveTo>
                    <a:pt x="4043" y="1"/>
                  </a:moveTo>
                  <a:lnTo>
                    <a:pt x="3423" y="642"/>
                  </a:lnTo>
                  <a:lnTo>
                    <a:pt x="3854" y="4705"/>
                  </a:lnTo>
                  <a:lnTo>
                    <a:pt x="2142" y="5986"/>
                  </a:lnTo>
                  <a:lnTo>
                    <a:pt x="2142" y="23523"/>
                  </a:lnTo>
                  <a:lnTo>
                    <a:pt x="221" y="24594"/>
                  </a:lnTo>
                  <a:lnTo>
                    <a:pt x="0" y="36355"/>
                  </a:lnTo>
                  <a:lnTo>
                    <a:pt x="683" y="24940"/>
                  </a:lnTo>
                  <a:lnTo>
                    <a:pt x="2499" y="23680"/>
                  </a:lnTo>
                  <a:lnTo>
                    <a:pt x="2552" y="6154"/>
                  </a:lnTo>
                  <a:lnTo>
                    <a:pt x="4368" y="4558"/>
                  </a:lnTo>
                  <a:lnTo>
                    <a:pt x="3822" y="883"/>
                  </a:lnTo>
                  <a:close/>
                </a:path>
              </a:pathLst>
            </a:custGeom>
            <a:solidFill>
              <a:schemeClr val="dk1">
                <a:alpha val="28000"/>
              </a:schemeClr>
            </a:solidFill>
            <a:ln w="0">
              <a:noFill/>
            </a:ln>
          </p:spPr>
          <p:style>
            <a:lnRef idx="0"/>
            <a:fillRef idx="0"/>
            <a:effectRef idx="0"/>
            <a:fontRef idx="minor"/>
          </p:style>
        </p:sp>
      </p:grpSp>
      <p:sp>
        <p:nvSpPr>
          <p:cNvPr id="10" name="Google Shape;19;p2"/>
          <p:cNvSpPr/>
          <p:nvPr/>
        </p:nvSpPr>
        <p:spPr>
          <a:xfrm>
            <a:off x="76320" y="3617640"/>
            <a:ext cx="9140040" cy="3538440"/>
          </a:xfrm>
          <a:custGeom>
            <a:avLst/>
            <a:gdLst/>
            <a:ahLst/>
            <a:rect l="l" t="t" r="r" b="b"/>
            <a:pathLst>
              <a:path w="63837" h="24720">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4"/>
          </a:solidFill>
          <a:ln w="0">
            <a:noFill/>
          </a:ln>
        </p:spPr>
        <p:style>
          <a:lnRef idx="0"/>
          <a:fillRef idx="0"/>
          <a:effectRef idx="0"/>
          <a:fontRef idx="minor"/>
        </p:style>
      </p:sp>
      <p:sp>
        <p:nvSpPr>
          <p:cNvPr id="11" name="Google Shape;20;p2"/>
          <p:cNvSpPr/>
          <p:nvPr/>
        </p:nvSpPr>
        <p:spPr>
          <a:xfrm>
            <a:off x="-3600" y="4233960"/>
            <a:ext cx="9142560" cy="3992400"/>
          </a:xfrm>
          <a:custGeom>
            <a:avLst/>
            <a:gdLst/>
            <a:ahLst/>
            <a:rect l="l" t="t" r="r" b="b"/>
            <a:pathLst>
              <a:path w="63855" h="2789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w="0">
            <a:noFill/>
          </a:ln>
        </p:spPr>
        <p:style>
          <a:lnRef idx="0"/>
          <a:fillRef idx="0"/>
          <a:effectRef idx="0"/>
          <a:fontRef idx="minor"/>
        </p:style>
      </p:sp>
      <p:sp>
        <p:nvSpPr>
          <p:cNvPr id="12" name="Google Shape;21;p2"/>
          <p:cNvSpPr/>
          <p:nvPr/>
        </p:nvSpPr>
        <p:spPr>
          <a:xfrm flipH="1">
            <a:off x="5666760" y="147960"/>
            <a:ext cx="3490560" cy="932760"/>
          </a:xfrm>
          <a:custGeom>
            <a:avLst/>
            <a:gdLst/>
            <a:ahLst/>
            <a:rect l="l" t="t" r="r" b="b"/>
            <a:pathLst>
              <a:path w="95290" h="25489">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w="0">
            <a:noFill/>
          </a:ln>
        </p:spPr>
        <p:style>
          <a:lnRef idx="0"/>
          <a:fillRef idx="0"/>
          <a:effectRef idx="0"/>
          <a:fontRef idx="minor"/>
        </p:style>
      </p:sp>
      <p:sp>
        <p:nvSpPr>
          <p:cNvPr id="13" name="Google Shape;22;p2"/>
          <p:cNvSpPr/>
          <p:nvPr/>
        </p:nvSpPr>
        <p:spPr>
          <a:xfrm>
            <a:off x="0" y="578160"/>
            <a:ext cx="4228200" cy="1192680"/>
          </a:xfrm>
          <a:custGeom>
            <a:avLst/>
            <a:gdLst/>
            <a:ahLst/>
            <a:rect l="l" t="t" r="r" b="b"/>
            <a:pathLst>
              <a:path w="115417" h="32582">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w="0">
            <a:noFill/>
          </a:ln>
        </p:spPr>
        <p:style>
          <a:lnRef idx="0"/>
          <a:fillRef idx="0"/>
          <a:effectRef idx="0"/>
          <a:fontRef idx="minor"/>
        </p:style>
      </p:sp>
      <p:sp>
        <p:nvSpPr>
          <p:cNvPr id="14" name="Google Shape;23;p2"/>
          <p:cNvSpPr/>
          <p:nvPr/>
        </p:nvSpPr>
        <p:spPr>
          <a:xfrm>
            <a:off x="-314280" y="924480"/>
            <a:ext cx="1823760" cy="500400"/>
          </a:xfrm>
          <a:custGeom>
            <a:avLst/>
            <a:gdLst/>
            <a:ahLst/>
            <a:rect l="l" t="t" r="r" b="b"/>
            <a:pathLst>
              <a:path w="53198" h="14629">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w="0">
            <a:noFill/>
          </a:ln>
        </p:spPr>
        <p:style>
          <a:lnRef idx="0"/>
          <a:fillRef idx="0"/>
          <a:effectRef idx="0"/>
          <a:fontRef idx="minor"/>
        </p:style>
      </p:sp>
      <p:sp>
        <p:nvSpPr>
          <p:cNvPr id="15" name="Google Shape;24;p2"/>
          <p:cNvSpPr/>
          <p:nvPr/>
        </p:nvSpPr>
        <p:spPr>
          <a:xfrm>
            <a:off x="1227960" y="276840"/>
            <a:ext cx="1366920" cy="1494000"/>
          </a:xfrm>
          <a:custGeom>
            <a:avLst/>
            <a:gdLst/>
            <a:ahLst/>
            <a:rect l="l" t="t" r="r" b="b"/>
            <a:pathLst>
              <a:path w="38592" h="42178">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w="0">
            <a:noFill/>
          </a:ln>
        </p:spPr>
        <p:style>
          <a:lnRef idx="0"/>
          <a:fillRef idx="0"/>
          <a:effectRef idx="0"/>
          <a:fontRef idx="minor"/>
        </p:style>
      </p:sp>
      <p:sp>
        <p:nvSpPr>
          <p:cNvPr id="16" name="Google Shape;25;p2"/>
          <p:cNvSpPr/>
          <p:nvPr/>
        </p:nvSpPr>
        <p:spPr>
          <a:xfrm>
            <a:off x="0" y="3078000"/>
            <a:ext cx="2385000" cy="1995480"/>
          </a:xfrm>
          <a:custGeom>
            <a:avLst/>
            <a:gdLst/>
            <a:ahLst/>
            <a:rect l="l" t="t" r="r" b="b"/>
            <a:pathLst>
              <a:path w="25970" h="21733">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moveTo>
                  <a:pt x="21587" y="15068"/>
                </a:moveTo>
                <a:moveTo>
                  <a:pt x="19323" y="13239"/>
                </a:moveTo>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moveTo>
                  <a:pt x="4419" y="1576"/>
                </a:moveTo>
                <a:moveTo>
                  <a:pt x="5379" y="888"/>
                </a:moveTo>
              </a:path>
            </a:pathLst>
          </a:custGeom>
          <a:solidFill>
            <a:schemeClr val="accent6"/>
          </a:solidFill>
          <a:ln w="0">
            <a:noFill/>
          </a:ln>
        </p:spPr>
        <p:style>
          <a:lnRef idx="0"/>
          <a:fillRef idx="0"/>
          <a:effectRef idx="0"/>
          <a:fontRef idx="minor"/>
        </p:style>
      </p:sp>
      <p:sp>
        <p:nvSpPr>
          <p:cNvPr id="17" name="Google Shape;26;p2"/>
          <p:cNvSpPr/>
          <p:nvPr/>
        </p:nvSpPr>
        <p:spPr>
          <a:xfrm>
            <a:off x="-3600" y="4718880"/>
            <a:ext cx="9142560" cy="1229400"/>
          </a:xfrm>
          <a:custGeom>
            <a:avLst/>
            <a:gdLst/>
            <a:ahLst/>
            <a:rect l="l" t="t" r="r" b="b"/>
            <a:pathLst>
              <a:path w="63874" h="1726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w="0">
            <a:noFill/>
          </a:ln>
        </p:spPr>
        <p:style>
          <a:lnRef idx="0"/>
          <a:fillRef idx="0"/>
          <a:effectRef idx="0"/>
          <a:fontRef idx="minor"/>
        </p:style>
      </p:sp>
      <p:sp>
        <p:nvSpPr>
          <p:cNvPr id="18" name="Google Shape;27;p2"/>
          <p:cNvSpPr/>
          <p:nvPr/>
        </p:nvSpPr>
        <p:spPr>
          <a:xfrm>
            <a:off x="-6480" y="3607200"/>
            <a:ext cx="1932120" cy="1619280"/>
          </a:xfrm>
          <a:custGeom>
            <a:avLst/>
            <a:gdLst/>
            <a:ahLst/>
            <a:rect l="l" t="t" r="r" b="b"/>
            <a:pathLst>
              <a:path w="21044" h="17639">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moveTo>
                  <a:pt x="20065" y="15737"/>
                </a:moveTo>
                <a:cubicBezTo>
                  <a:pt x="20065" y="15737"/>
                  <a:pt x="20065" y="15719"/>
                  <a:pt x="20065" y="15737"/>
                </a:cubicBezTo>
                <a:close/>
                <a:moveTo>
                  <a:pt x="13618" y="9435"/>
                </a:moveTo>
                <a:moveTo>
                  <a:pt x="10974" y="8186"/>
                </a:moveTo>
                <a:moveTo>
                  <a:pt x="10811" y="7588"/>
                </a:moveTo>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moveTo>
                  <a:pt x="2716" y="1938"/>
                </a:moveTo>
                <a:moveTo>
                  <a:pt x="1938" y="1032"/>
                </a:moveTo>
              </a:path>
            </a:pathLst>
          </a:custGeom>
          <a:solidFill>
            <a:schemeClr val="dk1"/>
          </a:solidFill>
          <a:ln w="0">
            <a:noFill/>
          </a:ln>
        </p:spPr>
        <p:style>
          <a:lnRef idx="0"/>
          <a:fillRef idx="0"/>
          <a:effectRef idx="0"/>
          <a:fontRef idx="minor"/>
        </p:style>
      </p:sp>
      <p:grpSp>
        <p:nvGrpSpPr>
          <p:cNvPr id="19" name="Google Shape;28;p2"/>
          <p:cNvGrpSpPr/>
          <p:nvPr/>
        </p:nvGrpSpPr>
        <p:grpSpPr>
          <a:xfrm>
            <a:off x="6443280" y="1311120"/>
            <a:ext cx="2451240" cy="1669320"/>
            <a:chOff x="6443280" y="1311120"/>
            <a:chExt cx="2451240" cy="1669320"/>
          </a:xfrm>
        </p:grpSpPr>
        <p:sp>
          <p:nvSpPr>
            <p:cNvPr id="20" name="Google Shape;29;p2"/>
            <p:cNvSpPr/>
            <p:nvPr/>
          </p:nvSpPr>
          <p:spPr>
            <a:xfrm>
              <a:off x="6751080" y="1311120"/>
              <a:ext cx="1832760" cy="1669320"/>
            </a:xfrm>
            <a:custGeom>
              <a:avLst/>
              <a:gdLst/>
              <a:ahLst/>
              <a:rect l="l" t="t" r="r" b="b"/>
              <a:pathLst>
                <a:path w="53461" h="48696">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1"/>
            </a:solidFill>
            <a:ln w="0">
              <a:noFill/>
            </a:ln>
          </p:spPr>
          <p:style>
            <a:lnRef idx="0"/>
            <a:fillRef idx="0"/>
            <a:effectRef idx="0"/>
            <a:fontRef idx="minor"/>
          </p:style>
        </p:sp>
        <p:sp>
          <p:nvSpPr>
            <p:cNvPr id="21" name="Google Shape;30;p2"/>
            <p:cNvSpPr/>
            <p:nvPr/>
          </p:nvSpPr>
          <p:spPr>
            <a:xfrm>
              <a:off x="8104320" y="178812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w="0">
              <a:noFill/>
            </a:ln>
          </p:spPr>
          <p:style>
            <a:lnRef idx="0"/>
            <a:fillRef idx="0"/>
            <a:effectRef idx="0"/>
            <a:fontRef idx="minor"/>
          </p:style>
        </p:sp>
        <p:sp>
          <p:nvSpPr>
            <p:cNvPr id="22" name="Google Shape;31;p2"/>
            <p:cNvSpPr/>
            <p:nvPr/>
          </p:nvSpPr>
          <p:spPr>
            <a:xfrm>
              <a:off x="6606360" y="207756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w="0">
              <a:noFill/>
            </a:ln>
          </p:spPr>
          <p:style>
            <a:lnRef idx="0"/>
            <a:fillRef idx="0"/>
            <a:effectRef idx="0"/>
            <a:fontRef idx="minor"/>
          </p:style>
        </p:sp>
        <p:sp>
          <p:nvSpPr>
            <p:cNvPr id="23" name="Google Shape;32;p2"/>
            <p:cNvSpPr/>
            <p:nvPr/>
          </p:nvSpPr>
          <p:spPr>
            <a:xfrm>
              <a:off x="8334000" y="192708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w="0">
              <a:noFill/>
            </a:ln>
          </p:spPr>
          <p:style>
            <a:lnRef idx="0"/>
            <a:fillRef idx="0"/>
            <a:effectRef idx="0"/>
            <a:fontRef idx="minor"/>
          </p:style>
        </p:sp>
        <p:sp>
          <p:nvSpPr>
            <p:cNvPr id="24" name="Google Shape;33;p2"/>
            <p:cNvSpPr/>
            <p:nvPr/>
          </p:nvSpPr>
          <p:spPr>
            <a:xfrm>
              <a:off x="6443280" y="216288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w="0">
              <a:noFill/>
            </a:ln>
          </p:spPr>
          <p:style>
            <a:lnRef idx="0"/>
            <a:fillRef idx="0"/>
            <a:effectRef idx="0"/>
            <a:fontRef idx="minor"/>
          </p:style>
        </p:sp>
        <p:sp>
          <p:nvSpPr>
            <p:cNvPr id="25" name="Google Shape;34;p2"/>
            <p:cNvSpPr/>
            <p:nvPr/>
          </p:nvSpPr>
          <p:spPr>
            <a:xfrm>
              <a:off x="8219160" y="245232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w="0">
              <a:noFill/>
            </a:ln>
          </p:spPr>
          <p:style>
            <a:lnRef idx="0"/>
            <a:fillRef idx="0"/>
            <a:effectRef idx="0"/>
            <a:fontRef idx="minor"/>
          </p:style>
        </p:sp>
      </p:grpSp>
      <p:sp>
        <p:nvSpPr>
          <p:cNvPr id="26" name="Google Shape;35;p2"/>
          <p:cNvSpPr/>
          <p:nvPr/>
        </p:nvSpPr>
        <p:spPr>
          <a:xfrm>
            <a:off x="5063040" y="1870560"/>
            <a:ext cx="4079880" cy="3267720"/>
          </a:xfrm>
          <a:custGeom>
            <a:avLst/>
            <a:gdLst/>
            <a:ahLst/>
            <a:rect l="l" t="t" r="r" b="b"/>
            <a:pathLst>
              <a:path w="53424" h="42794">
                <a:moveTo>
                  <a:pt x="53387" y="18617"/>
                </a:moveTo>
                <a:cubicBezTo>
                  <a:pt x="53297" y="18762"/>
                  <a:pt x="53224" y="18889"/>
                  <a:pt x="53134" y="19016"/>
                </a:cubicBezTo>
                <a:cubicBezTo>
                  <a:pt x="53134" y="19034"/>
                  <a:pt x="53134" y="19034"/>
                  <a:pt x="53134" y="19052"/>
                </a:cubicBezTo>
                <a:lnTo>
                  <a:pt x="53134" y="19052"/>
                </a:lnTo>
                <a:cubicBezTo>
                  <a:pt x="53116" y="19106"/>
                  <a:pt x="53116" y="19179"/>
                  <a:pt x="53134" y="19251"/>
                </a:cubicBezTo>
                <a:cubicBezTo>
                  <a:pt x="53152" y="19269"/>
                  <a:pt x="53170" y="19306"/>
                  <a:pt x="53188" y="19306"/>
                </a:cubicBezTo>
                <a:cubicBezTo>
                  <a:pt x="53188" y="19342"/>
                  <a:pt x="53206" y="19378"/>
                  <a:pt x="53224" y="19396"/>
                </a:cubicBezTo>
                <a:cubicBezTo>
                  <a:pt x="53242" y="19414"/>
                  <a:pt x="53260" y="19432"/>
                  <a:pt x="53297" y="19432"/>
                </a:cubicBezTo>
                <a:lnTo>
                  <a:pt x="53297" y="19577"/>
                </a:lnTo>
                <a:lnTo>
                  <a:pt x="53297" y="19776"/>
                </a:lnTo>
                <a:lnTo>
                  <a:pt x="53297" y="20157"/>
                </a:lnTo>
                <a:lnTo>
                  <a:pt x="53297" y="20555"/>
                </a:lnTo>
                <a:lnTo>
                  <a:pt x="53297" y="20736"/>
                </a:lnTo>
                <a:cubicBezTo>
                  <a:pt x="53297" y="20772"/>
                  <a:pt x="53297" y="20827"/>
                  <a:pt x="53297" y="20863"/>
                </a:cubicBezTo>
                <a:cubicBezTo>
                  <a:pt x="53224" y="20881"/>
                  <a:pt x="53170" y="20935"/>
                  <a:pt x="53170" y="21008"/>
                </a:cubicBezTo>
                <a:cubicBezTo>
                  <a:pt x="53170" y="21044"/>
                  <a:pt x="53170" y="21080"/>
                  <a:pt x="53170" y="21135"/>
                </a:cubicBezTo>
                <a:cubicBezTo>
                  <a:pt x="53170" y="21171"/>
                  <a:pt x="53170" y="21225"/>
                  <a:pt x="53188" y="21261"/>
                </a:cubicBezTo>
                <a:cubicBezTo>
                  <a:pt x="53206" y="21280"/>
                  <a:pt x="53206" y="21298"/>
                  <a:pt x="53224" y="21298"/>
                </a:cubicBezTo>
                <a:cubicBezTo>
                  <a:pt x="53242" y="21316"/>
                  <a:pt x="53278" y="21352"/>
                  <a:pt x="53333" y="21370"/>
                </a:cubicBezTo>
                <a:cubicBezTo>
                  <a:pt x="53369" y="21388"/>
                  <a:pt x="53387" y="21424"/>
                  <a:pt x="53405" y="21479"/>
                </a:cubicBezTo>
                <a:cubicBezTo>
                  <a:pt x="53387" y="21587"/>
                  <a:pt x="53387" y="21696"/>
                  <a:pt x="53369" y="21805"/>
                </a:cubicBezTo>
                <a:cubicBezTo>
                  <a:pt x="53333" y="21805"/>
                  <a:pt x="53315" y="21805"/>
                  <a:pt x="53278" y="21823"/>
                </a:cubicBezTo>
                <a:lnTo>
                  <a:pt x="53278" y="21823"/>
                </a:lnTo>
                <a:cubicBezTo>
                  <a:pt x="53260" y="21841"/>
                  <a:pt x="53260" y="21859"/>
                  <a:pt x="53260" y="21877"/>
                </a:cubicBezTo>
                <a:lnTo>
                  <a:pt x="53260" y="22167"/>
                </a:lnTo>
                <a:cubicBezTo>
                  <a:pt x="53242" y="22239"/>
                  <a:pt x="53260" y="22294"/>
                  <a:pt x="53260" y="22366"/>
                </a:cubicBezTo>
                <a:lnTo>
                  <a:pt x="53188" y="22366"/>
                </a:lnTo>
                <a:lnTo>
                  <a:pt x="53134" y="22366"/>
                </a:lnTo>
                <a:lnTo>
                  <a:pt x="53134" y="22276"/>
                </a:lnTo>
                <a:cubicBezTo>
                  <a:pt x="53134" y="22203"/>
                  <a:pt x="53134" y="22131"/>
                  <a:pt x="53134" y="22058"/>
                </a:cubicBezTo>
                <a:cubicBezTo>
                  <a:pt x="53152" y="21986"/>
                  <a:pt x="53152" y="21913"/>
                  <a:pt x="53134" y="21859"/>
                </a:cubicBezTo>
                <a:cubicBezTo>
                  <a:pt x="53116" y="21805"/>
                  <a:pt x="53061" y="21768"/>
                  <a:pt x="53007" y="21787"/>
                </a:cubicBezTo>
                <a:cubicBezTo>
                  <a:pt x="52934" y="21750"/>
                  <a:pt x="52844" y="21750"/>
                  <a:pt x="52771" y="21732"/>
                </a:cubicBezTo>
                <a:cubicBezTo>
                  <a:pt x="52735" y="21732"/>
                  <a:pt x="52681" y="21732"/>
                  <a:pt x="52645" y="21732"/>
                </a:cubicBezTo>
                <a:cubicBezTo>
                  <a:pt x="52608" y="21732"/>
                  <a:pt x="52572" y="21750"/>
                  <a:pt x="52518" y="21768"/>
                </a:cubicBezTo>
                <a:cubicBezTo>
                  <a:pt x="52518" y="21768"/>
                  <a:pt x="52500" y="21787"/>
                  <a:pt x="52500" y="21805"/>
                </a:cubicBezTo>
                <a:cubicBezTo>
                  <a:pt x="52500" y="21805"/>
                  <a:pt x="52500" y="21805"/>
                  <a:pt x="52500" y="21823"/>
                </a:cubicBezTo>
                <a:cubicBezTo>
                  <a:pt x="52500" y="21913"/>
                  <a:pt x="52500" y="22004"/>
                  <a:pt x="52500" y="22113"/>
                </a:cubicBezTo>
                <a:lnTo>
                  <a:pt x="52500" y="22330"/>
                </a:lnTo>
                <a:cubicBezTo>
                  <a:pt x="52464" y="22312"/>
                  <a:pt x="52409" y="22312"/>
                  <a:pt x="52355" y="22330"/>
                </a:cubicBezTo>
                <a:lnTo>
                  <a:pt x="52355" y="22257"/>
                </a:lnTo>
                <a:lnTo>
                  <a:pt x="52355" y="22094"/>
                </a:lnTo>
                <a:lnTo>
                  <a:pt x="52355" y="21931"/>
                </a:lnTo>
                <a:lnTo>
                  <a:pt x="52355" y="21768"/>
                </a:lnTo>
                <a:cubicBezTo>
                  <a:pt x="52355" y="21750"/>
                  <a:pt x="52337" y="21714"/>
                  <a:pt x="52301" y="21714"/>
                </a:cubicBezTo>
                <a:cubicBezTo>
                  <a:pt x="52210" y="21714"/>
                  <a:pt x="52119" y="21696"/>
                  <a:pt x="52029" y="21696"/>
                </a:cubicBezTo>
                <a:lnTo>
                  <a:pt x="52011" y="21660"/>
                </a:lnTo>
                <a:lnTo>
                  <a:pt x="51902" y="21479"/>
                </a:lnTo>
                <a:cubicBezTo>
                  <a:pt x="51830" y="21352"/>
                  <a:pt x="51757" y="21225"/>
                  <a:pt x="51685" y="21098"/>
                </a:cubicBezTo>
                <a:cubicBezTo>
                  <a:pt x="51558" y="20845"/>
                  <a:pt x="51449" y="20573"/>
                  <a:pt x="51341" y="20302"/>
                </a:cubicBezTo>
                <a:cubicBezTo>
                  <a:pt x="51160" y="19758"/>
                  <a:pt x="51033" y="19179"/>
                  <a:pt x="50997" y="18599"/>
                </a:cubicBezTo>
                <a:cubicBezTo>
                  <a:pt x="50979" y="18436"/>
                  <a:pt x="50960" y="18273"/>
                  <a:pt x="50960" y="18110"/>
                </a:cubicBezTo>
                <a:lnTo>
                  <a:pt x="50960" y="17857"/>
                </a:lnTo>
                <a:lnTo>
                  <a:pt x="50960" y="17621"/>
                </a:lnTo>
                <a:cubicBezTo>
                  <a:pt x="50960" y="17603"/>
                  <a:pt x="50960" y="17603"/>
                  <a:pt x="50960" y="17603"/>
                </a:cubicBezTo>
                <a:cubicBezTo>
                  <a:pt x="51015" y="17549"/>
                  <a:pt x="51069" y="17513"/>
                  <a:pt x="51105" y="17477"/>
                </a:cubicBezTo>
                <a:cubicBezTo>
                  <a:pt x="51178" y="17404"/>
                  <a:pt x="51214" y="17314"/>
                  <a:pt x="51214" y="17223"/>
                </a:cubicBezTo>
                <a:cubicBezTo>
                  <a:pt x="51214" y="17151"/>
                  <a:pt x="51214" y="17096"/>
                  <a:pt x="51196" y="17060"/>
                </a:cubicBezTo>
                <a:cubicBezTo>
                  <a:pt x="51196" y="17042"/>
                  <a:pt x="51196" y="17024"/>
                  <a:pt x="51196" y="17006"/>
                </a:cubicBezTo>
                <a:cubicBezTo>
                  <a:pt x="51250" y="17006"/>
                  <a:pt x="51286" y="16969"/>
                  <a:pt x="51305" y="16933"/>
                </a:cubicBezTo>
                <a:cubicBezTo>
                  <a:pt x="51341" y="16879"/>
                  <a:pt x="51359" y="16806"/>
                  <a:pt x="51341" y="16752"/>
                </a:cubicBezTo>
                <a:cubicBezTo>
                  <a:pt x="51323" y="16662"/>
                  <a:pt x="51250" y="16571"/>
                  <a:pt x="51160" y="16535"/>
                </a:cubicBezTo>
                <a:lnTo>
                  <a:pt x="51160" y="16444"/>
                </a:lnTo>
                <a:lnTo>
                  <a:pt x="51160" y="16299"/>
                </a:lnTo>
                <a:lnTo>
                  <a:pt x="51160" y="16155"/>
                </a:lnTo>
                <a:cubicBezTo>
                  <a:pt x="51160" y="16118"/>
                  <a:pt x="51160" y="16064"/>
                  <a:pt x="51160" y="16028"/>
                </a:cubicBezTo>
                <a:cubicBezTo>
                  <a:pt x="51142" y="15955"/>
                  <a:pt x="51087" y="15901"/>
                  <a:pt x="51033" y="15883"/>
                </a:cubicBezTo>
                <a:lnTo>
                  <a:pt x="50960" y="15847"/>
                </a:lnTo>
                <a:lnTo>
                  <a:pt x="50942" y="15847"/>
                </a:lnTo>
                <a:lnTo>
                  <a:pt x="50942" y="15285"/>
                </a:lnTo>
                <a:cubicBezTo>
                  <a:pt x="50942" y="15177"/>
                  <a:pt x="50942" y="15068"/>
                  <a:pt x="50906" y="14977"/>
                </a:cubicBezTo>
                <a:cubicBezTo>
                  <a:pt x="50852" y="14905"/>
                  <a:pt x="50797" y="14869"/>
                  <a:pt x="50725" y="14833"/>
                </a:cubicBezTo>
                <a:cubicBezTo>
                  <a:pt x="50707" y="14814"/>
                  <a:pt x="50653" y="14814"/>
                  <a:pt x="50634" y="14796"/>
                </a:cubicBezTo>
                <a:cubicBezTo>
                  <a:pt x="50598" y="14778"/>
                  <a:pt x="50580" y="14760"/>
                  <a:pt x="50562" y="14742"/>
                </a:cubicBezTo>
                <a:cubicBezTo>
                  <a:pt x="50580" y="14706"/>
                  <a:pt x="50580" y="14651"/>
                  <a:pt x="50562" y="14615"/>
                </a:cubicBezTo>
                <a:cubicBezTo>
                  <a:pt x="50562" y="14561"/>
                  <a:pt x="50562" y="14525"/>
                  <a:pt x="50544" y="14470"/>
                </a:cubicBezTo>
                <a:lnTo>
                  <a:pt x="50580" y="14470"/>
                </a:lnTo>
                <a:lnTo>
                  <a:pt x="50725" y="14470"/>
                </a:lnTo>
                <a:cubicBezTo>
                  <a:pt x="50761" y="14470"/>
                  <a:pt x="50779" y="14452"/>
                  <a:pt x="50797" y="14434"/>
                </a:cubicBezTo>
                <a:cubicBezTo>
                  <a:pt x="50834" y="14325"/>
                  <a:pt x="50834" y="14217"/>
                  <a:pt x="50779" y="14126"/>
                </a:cubicBezTo>
                <a:cubicBezTo>
                  <a:pt x="50743" y="14054"/>
                  <a:pt x="50671" y="14018"/>
                  <a:pt x="50598" y="13999"/>
                </a:cubicBezTo>
                <a:lnTo>
                  <a:pt x="50598" y="13981"/>
                </a:lnTo>
                <a:cubicBezTo>
                  <a:pt x="50653" y="13999"/>
                  <a:pt x="50725" y="13963"/>
                  <a:pt x="50743" y="13927"/>
                </a:cubicBezTo>
                <a:cubicBezTo>
                  <a:pt x="50797" y="13836"/>
                  <a:pt x="50725" y="13764"/>
                  <a:pt x="50689" y="13710"/>
                </a:cubicBezTo>
                <a:cubicBezTo>
                  <a:pt x="50634" y="13637"/>
                  <a:pt x="50580" y="13583"/>
                  <a:pt x="50526" y="13547"/>
                </a:cubicBezTo>
                <a:cubicBezTo>
                  <a:pt x="50508" y="13511"/>
                  <a:pt x="50472" y="13492"/>
                  <a:pt x="50435" y="13474"/>
                </a:cubicBezTo>
                <a:cubicBezTo>
                  <a:pt x="50417" y="13456"/>
                  <a:pt x="50399" y="13456"/>
                  <a:pt x="50381" y="13438"/>
                </a:cubicBezTo>
                <a:lnTo>
                  <a:pt x="50381" y="13329"/>
                </a:lnTo>
                <a:lnTo>
                  <a:pt x="50381" y="13130"/>
                </a:lnTo>
                <a:lnTo>
                  <a:pt x="50381" y="12750"/>
                </a:lnTo>
                <a:lnTo>
                  <a:pt x="50381" y="11989"/>
                </a:lnTo>
                <a:lnTo>
                  <a:pt x="50381" y="10486"/>
                </a:lnTo>
                <a:lnTo>
                  <a:pt x="50381" y="10052"/>
                </a:lnTo>
                <a:lnTo>
                  <a:pt x="50381" y="9834"/>
                </a:lnTo>
                <a:cubicBezTo>
                  <a:pt x="50381" y="9762"/>
                  <a:pt x="50381" y="9689"/>
                  <a:pt x="50363" y="9617"/>
                </a:cubicBezTo>
                <a:cubicBezTo>
                  <a:pt x="50363" y="9599"/>
                  <a:pt x="50363" y="9599"/>
                  <a:pt x="50345" y="9599"/>
                </a:cubicBezTo>
                <a:cubicBezTo>
                  <a:pt x="50345" y="9563"/>
                  <a:pt x="50327" y="9526"/>
                  <a:pt x="50309" y="9508"/>
                </a:cubicBezTo>
                <a:lnTo>
                  <a:pt x="50236" y="9382"/>
                </a:lnTo>
                <a:lnTo>
                  <a:pt x="50182" y="9273"/>
                </a:lnTo>
                <a:cubicBezTo>
                  <a:pt x="50164" y="9255"/>
                  <a:pt x="50146" y="9219"/>
                  <a:pt x="50127" y="9200"/>
                </a:cubicBezTo>
                <a:cubicBezTo>
                  <a:pt x="50127" y="9164"/>
                  <a:pt x="50109" y="9146"/>
                  <a:pt x="50073" y="9146"/>
                </a:cubicBezTo>
                <a:lnTo>
                  <a:pt x="49747" y="9164"/>
                </a:lnTo>
                <a:lnTo>
                  <a:pt x="49620" y="9164"/>
                </a:lnTo>
                <a:cubicBezTo>
                  <a:pt x="49584" y="9164"/>
                  <a:pt x="49566" y="9164"/>
                  <a:pt x="49530" y="9182"/>
                </a:cubicBezTo>
                <a:cubicBezTo>
                  <a:pt x="49530" y="9128"/>
                  <a:pt x="49512" y="9092"/>
                  <a:pt x="49512" y="9056"/>
                </a:cubicBezTo>
                <a:lnTo>
                  <a:pt x="49475" y="8856"/>
                </a:lnTo>
                <a:lnTo>
                  <a:pt x="49439" y="8657"/>
                </a:lnTo>
                <a:cubicBezTo>
                  <a:pt x="49421" y="8621"/>
                  <a:pt x="49421" y="8567"/>
                  <a:pt x="49403" y="8512"/>
                </a:cubicBezTo>
                <a:lnTo>
                  <a:pt x="49403" y="8096"/>
                </a:lnTo>
                <a:lnTo>
                  <a:pt x="49403" y="7752"/>
                </a:lnTo>
                <a:lnTo>
                  <a:pt x="49403" y="7571"/>
                </a:lnTo>
                <a:cubicBezTo>
                  <a:pt x="49403" y="7498"/>
                  <a:pt x="49403" y="7498"/>
                  <a:pt x="49385" y="7462"/>
                </a:cubicBezTo>
                <a:cubicBezTo>
                  <a:pt x="49385" y="7444"/>
                  <a:pt x="49367" y="7426"/>
                  <a:pt x="49349" y="7408"/>
                </a:cubicBezTo>
                <a:cubicBezTo>
                  <a:pt x="49349" y="7390"/>
                  <a:pt x="49313" y="7390"/>
                  <a:pt x="49313" y="7408"/>
                </a:cubicBezTo>
                <a:cubicBezTo>
                  <a:pt x="49294" y="7426"/>
                  <a:pt x="49276" y="7444"/>
                  <a:pt x="49276" y="7462"/>
                </a:cubicBezTo>
                <a:cubicBezTo>
                  <a:pt x="49276" y="7480"/>
                  <a:pt x="49258" y="7516"/>
                  <a:pt x="49258" y="7534"/>
                </a:cubicBezTo>
                <a:cubicBezTo>
                  <a:pt x="49258" y="7589"/>
                  <a:pt x="49258" y="7643"/>
                  <a:pt x="49258" y="7697"/>
                </a:cubicBezTo>
                <a:lnTo>
                  <a:pt x="49258" y="8023"/>
                </a:lnTo>
                <a:lnTo>
                  <a:pt x="49258" y="8386"/>
                </a:lnTo>
                <a:lnTo>
                  <a:pt x="49186" y="8331"/>
                </a:lnTo>
                <a:cubicBezTo>
                  <a:pt x="49150" y="8277"/>
                  <a:pt x="49113" y="8223"/>
                  <a:pt x="49077" y="8168"/>
                </a:cubicBezTo>
                <a:cubicBezTo>
                  <a:pt x="49023" y="8078"/>
                  <a:pt x="48968" y="8005"/>
                  <a:pt x="48914" y="7915"/>
                </a:cubicBezTo>
                <a:lnTo>
                  <a:pt x="48914" y="7263"/>
                </a:lnTo>
                <a:lnTo>
                  <a:pt x="48914" y="7009"/>
                </a:lnTo>
                <a:cubicBezTo>
                  <a:pt x="48932" y="6937"/>
                  <a:pt x="48914" y="6864"/>
                  <a:pt x="48878" y="6792"/>
                </a:cubicBezTo>
                <a:cubicBezTo>
                  <a:pt x="48860" y="6774"/>
                  <a:pt x="48842" y="6774"/>
                  <a:pt x="48842" y="6792"/>
                </a:cubicBezTo>
                <a:cubicBezTo>
                  <a:pt x="48824" y="6792"/>
                  <a:pt x="48824" y="6810"/>
                  <a:pt x="48824" y="6810"/>
                </a:cubicBezTo>
                <a:cubicBezTo>
                  <a:pt x="48805" y="6810"/>
                  <a:pt x="48805" y="6828"/>
                  <a:pt x="48805" y="6828"/>
                </a:cubicBezTo>
                <a:cubicBezTo>
                  <a:pt x="48787" y="6882"/>
                  <a:pt x="48787" y="6919"/>
                  <a:pt x="48787" y="6973"/>
                </a:cubicBezTo>
                <a:lnTo>
                  <a:pt x="48787" y="7136"/>
                </a:lnTo>
                <a:lnTo>
                  <a:pt x="48787" y="7933"/>
                </a:lnTo>
                <a:lnTo>
                  <a:pt x="48787" y="8005"/>
                </a:lnTo>
                <a:lnTo>
                  <a:pt x="48787" y="8060"/>
                </a:lnTo>
                <a:lnTo>
                  <a:pt x="48787" y="8060"/>
                </a:lnTo>
                <a:cubicBezTo>
                  <a:pt x="48787" y="8096"/>
                  <a:pt x="48787" y="8114"/>
                  <a:pt x="48769" y="8150"/>
                </a:cubicBezTo>
                <a:cubicBezTo>
                  <a:pt x="48769" y="8168"/>
                  <a:pt x="48769" y="8168"/>
                  <a:pt x="48769" y="8168"/>
                </a:cubicBezTo>
                <a:lnTo>
                  <a:pt x="48769" y="8241"/>
                </a:lnTo>
                <a:cubicBezTo>
                  <a:pt x="48769" y="8259"/>
                  <a:pt x="48751" y="8295"/>
                  <a:pt x="48751" y="8331"/>
                </a:cubicBezTo>
                <a:cubicBezTo>
                  <a:pt x="48751" y="8331"/>
                  <a:pt x="48751" y="8349"/>
                  <a:pt x="48751" y="8349"/>
                </a:cubicBezTo>
                <a:cubicBezTo>
                  <a:pt x="48715" y="8458"/>
                  <a:pt x="48697" y="8549"/>
                  <a:pt x="48679" y="8639"/>
                </a:cubicBezTo>
                <a:cubicBezTo>
                  <a:pt x="48642" y="8838"/>
                  <a:pt x="48588" y="9037"/>
                  <a:pt x="48552" y="9237"/>
                </a:cubicBezTo>
                <a:cubicBezTo>
                  <a:pt x="48461" y="9617"/>
                  <a:pt x="48371" y="10015"/>
                  <a:pt x="48262" y="10396"/>
                </a:cubicBezTo>
                <a:cubicBezTo>
                  <a:pt x="48244" y="10468"/>
                  <a:pt x="48226" y="10522"/>
                  <a:pt x="48208" y="10595"/>
                </a:cubicBezTo>
                <a:cubicBezTo>
                  <a:pt x="48117" y="10595"/>
                  <a:pt x="48027" y="10613"/>
                  <a:pt x="47936" y="10613"/>
                </a:cubicBezTo>
                <a:lnTo>
                  <a:pt x="47556" y="10649"/>
                </a:lnTo>
                <a:lnTo>
                  <a:pt x="46777" y="10704"/>
                </a:lnTo>
                <a:lnTo>
                  <a:pt x="46560" y="10722"/>
                </a:lnTo>
                <a:lnTo>
                  <a:pt x="46451" y="10722"/>
                </a:lnTo>
                <a:lnTo>
                  <a:pt x="46415" y="10722"/>
                </a:lnTo>
                <a:cubicBezTo>
                  <a:pt x="46397" y="10649"/>
                  <a:pt x="46361" y="10595"/>
                  <a:pt x="46343" y="10522"/>
                </a:cubicBezTo>
                <a:lnTo>
                  <a:pt x="46198" y="10215"/>
                </a:lnTo>
                <a:cubicBezTo>
                  <a:pt x="46125" y="10015"/>
                  <a:pt x="46035" y="9816"/>
                  <a:pt x="45944" y="9617"/>
                </a:cubicBezTo>
                <a:cubicBezTo>
                  <a:pt x="45763" y="9200"/>
                  <a:pt x="45600" y="8802"/>
                  <a:pt x="45419" y="8404"/>
                </a:cubicBezTo>
                <a:cubicBezTo>
                  <a:pt x="45310" y="8168"/>
                  <a:pt x="45220" y="7951"/>
                  <a:pt x="45093" y="7715"/>
                </a:cubicBezTo>
                <a:cubicBezTo>
                  <a:pt x="45093" y="7715"/>
                  <a:pt x="45075" y="7715"/>
                  <a:pt x="45075" y="7715"/>
                </a:cubicBezTo>
                <a:cubicBezTo>
                  <a:pt x="45057" y="7715"/>
                  <a:pt x="45039" y="7734"/>
                  <a:pt x="45021" y="7752"/>
                </a:cubicBezTo>
                <a:cubicBezTo>
                  <a:pt x="44984" y="7842"/>
                  <a:pt x="44948" y="7951"/>
                  <a:pt x="44912" y="8060"/>
                </a:cubicBezTo>
                <a:cubicBezTo>
                  <a:pt x="44876" y="8150"/>
                  <a:pt x="44858" y="8186"/>
                  <a:pt x="44839" y="8259"/>
                </a:cubicBezTo>
                <a:lnTo>
                  <a:pt x="44785" y="8132"/>
                </a:lnTo>
                <a:cubicBezTo>
                  <a:pt x="44749" y="8078"/>
                  <a:pt x="44713" y="8005"/>
                  <a:pt x="44676" y="7933"/>
                </a:cubicBezTo>
                <a:cubicBezTo>
                  <a:pt x="44640" y="7860"/>
                  <a:pt x="44586" y="7806"/>
                  <a:pt x="44532" y="7752"/>
                </a:cubicBezTo>
                <a:cubicBezTo>
                  <a:pt x="44550" y="7715"/>
                  <a:pt x="44495" y="7697"/>
                  <a:pt x="44495" y="7715"/>
                </a:cubicBezTo>
                <a:cubicBezTo>
                  <a:pt x="44387" y="7915"/>
                  <a:pt x="44278" y="8096"/>
                  <a:pt x="44188" y="8295"/>
                </a:cubicBezTo>
                <a:cubicBezTo>
                  <a:pt x="44097" y="8512"/>
                  <a:pt x="44025" y="8712"/>
                  <a:pt x="43934" y="8911"/>
                </a:cubicBezTo>
                <a:lnTo>
                  <a:pt x="43862" y="9074"/>
                </a:lnTo>
                <a:cubicBezTo>
                  <a:pt x="43843" y="9128"/>
                  <a:pt x="43825" y="9182"/>
                  <a:pt x="43807" y="9237"/>
                </a:cubicBezTo>
                <a:cubicBezTo>
                  <a:pt x="43699" y="9237"/>
                  <a:pt x="43644" y="9418"/>
                  <a:pt x="43753" y="9472"/>
                </a:cubicBezTo>
                <a:lnTo>
                  <a:pt x="43753" y="9472"/>
                </a:lnTo>
                <a:cubicBezTo>
                  <a:pt x="43753" y="9526"/>
                  <a:pt x="43753" y="9581"/>
                  <a:pt x="43753" y="9635"/>
                </a:cubicBezTo>
                <a:lnTo>
                  <a:pt x="43753" y="10830"/>
                </a:lnTo>
                <a:lnTo>
                  <a:pt x="43753" y="10939"/>
                </a:lnTo>
                <a:cubicBezTo>
                  <a:pt x="43753" y="10939"/>
                  <a:pt x="43753" y="10957"/>
                  <a:pt x="43753" y="10975"/>
                </a:cubicBezTo>
                <a:cubicBezTo>
                  <a:pt x="43717" y="10975"/>
                  <a:pt x="43699" y="10975"/>
                  <a:pt x="43662" y="10975"/>
                </a:cubicBezTo>
                <a:lnTo>
                  <a:pt x="43554" y="10975"/>
                </a:lnTo>
                <a:lnTo>
                  <a:pt x="43427" y="10975"/>
                </a:lnTo>
                <a:lnTo>
                  <a:pt x="43354" y="10975"/>
                </a:lnTo>
                <a:lnTo>
                  <a:pt x="43354" y="10450"/>
                </a:lnTo>
                <a:lnTo>
                  <a:pt x="43354" y="10305"/>
                </a:lnTo>
                <a:cubicBezTo>
                  <a:pt x="43354" y="10287"/>
                  <a:pt x="43354" y="10251"/>
                  <a:pt x="43354" y="10233"/>
                </a:cubicBezTo>
                <a:cubicBezTo>
                  <a:pt x="43427" y="10215"/>
                  <a:pt x="43499" y="10142"/>
                  <a:pt x="43499" y="10052"/>
                </a:cubicBezTo>
                <a:cubicBezTo>
                  <a:pt x="43499" y="9979"/>
                  <a:pt x="43445" y="9907"/>
                  <a:pt x="43373" y="9889"/>
                </a:cubicBezTo>
                <a:lnTo>
                  <a:pt x="43373" y="9689"/>
                </a:lnTo>
                <a:lnTo>
                  <a:pt x="43373" y="9581"/>
                </a:lnTo>
                <a:lnTo>
                  <a:pt x="43373" y="9508"/>
                </a:lnTo>
                <a:cubicBezTo>
                  <a:pt x="43463" y="9454"/>
                  <a:pt x="43554" y="9363"/>
                  <a:pt x="43608" y="9255"/>
                </a:cubicBezTo>
                <a:cubicBezTo>
                  <a:pt x="43644" y="9200"/>
                  <a:pt x="43662" y="9146"/>
                  <a:pt x="43699" y="9092"/>
                </a:cubicBezTo>
                <a:cubicBezTo>
                  <a:pt x="43699" y="9056"/>
                  <a:pt x="43717" y="9037"/>
                  <a:pt x="43717" y="9001"/>
                </a:cubicBezTo>
                <a:cubicBezTo>
                  <a:pt x="43717" y="8983"/>
                  <a:pt x="43735" y="8965"/>
                  <a:pt x="43735" y="8929"/>
                </a:cubicBezTo>
                <a:cubicBezTo>
                  <a:pt x="43735" y="8875"/>
                  <a:pt x="43735" y="8820"/>
                  <a:pt x="43735" y="8766"/>
                </a:cubicBezTo>
                <a:lnTo>
                  <a:pt x="43735" y="8585"/>
                </a:lnTo>
                <a:lnTo>
                  <a:pt x="43735" y="8223"/>
                </a:lnTo>
                <a:lnTo>
                  <a:pt x="43735" y="7860"/>
                </a:lnTo>
                <a:lnTo>
                  <a:pt x="43735" y="7679"/>
                </a:lnTo>
                <a:lnTo>
                  <a:pt x="43735" y="7589"/>
                </a:lnTo>
                <a:cubicBezTo>
                  <a:pt x="43735" y="7571"/>
                  <a:pt x="43735" y="7571"/>
                  <a:pt x="43735" y="7553"/>
                </a:cubicBezTo>
                <a:lnTo>
                  <a:pt x="43735" y="7534"/>
                </a:lnTo>
                <a:cubicBezTo>
                  <a:pt x="43735" y="7498"/>
                  <a:pt x="43717" y="7480"/>
                  <a:pt x="43699" y="7444"/>
                </a:cubicBezTo>
                <a:cubicBezTo>
                  <a:pt x="43699" y="7426"/>
                  <a:pt x="43680" y="7390"/>
                  <a:pt x="43662" y="7353"/>
                </a:cubicBezTo>
                <a:cubicBezTo>
                  <a:pt x="43662" y="7335"/>
                  <a:pt x="43608" y="7245"/>
                  <a:pt x="43590" y="7172"/>
                </a:cubicBezTo>
                <a:cubicBezTo>
                  <a:pt x="43554" y="7064"/>
                  <a:pt x="43499" y="6937"/>
                  <a:pt x="43463" y="6810"/>
                </a:cubicBezTo>
                <a:cubicBezTo>
                  <a:pt x="43391" y="6556"/>
                  <a:pt x="43336" y="6303"/>
                  <a:pt x="43282" y="6049"/>
                </a:cubicBezTo>
                <a:lnTo>
                  <a:pt x="43246" y="5850"/>
                </a:lnTo>
                <a:cubicBezTo>
                  <a:pt x="43246" y="5814"/>
                  <a:pt x="43246" y="5778"/>
                  <a:pt x="43228" y="5742"/>
                </a:cubicBezTo>
                <a:cubicBezTo>
                  <a:pt x="43228" y="5705"/>
                  <a:pt x="43228" y="5669"/>
                  <a:pt x="43210" y="5651"/>
                </a:cubicBezTo>
                <a:cubicBezTo>
                  <a:pt x="43210" y="5651"/>
                  <a:pt x="43210" y="5633"/>
                  <a:pt x="43210" y="5633"/>
                </a:cubicBezTo>
                <a:cubicBezTo>
                  <a:pt x="43210" y="5597"/>
                  <a:pt x="43173" y="5597"/>
                  <a:pt x="43155" y="5633"/>
                </a:cubicBezTo>
                <a:cubicBezTo>
                  <a:pt x="43137" y="5687"/>
                  <a:pt x="43119" y="5760"/>
                  <a:pt x="43119" y="5814"/>
                </a:cubicBezTo>
                <a:lnTo>
                  <a:pt x="43083" y="6013"/>
                </a:lnTo>
                <a:cubicBezTo>
                  <a:pt x="43065" y="6140"/>
                  <a:pt x="43029" y="6285"/>
                  <a:pt x="43010" y="6412"/>
                </a:cubicBezTo>
                <a:cubicBezTo>
                  <a:pt x="42938" y="6665"/>
                  <a:pt x="42884" y="6919"/>
                  <a:pt x="42793" y="7172"/>
                </a:cubicBezTo>
                <a:cubicBezTo>
                  <a:pt x="42775" y="7245"/>
                  <a:pt x="42757" y="7317"/>
                  <a:pt x="42721" y="7371"/>
                </a:cubicBezTo>
                <a:lnTo>
                  <a:pt x="42684" y="7480"/>
                </a:lnTo>
                <a:cubicBezTo>
                  <a:pt x="42684" y="7516"/>
                  <a:pt x="42666" y="7553"/>
                  <a:pt x="42666" y="7589"/>
                </a:cubicBezTo>
                <a:cubicBezTo>
                  <a:pt x="42648" y="7607"/>
                  <a:pt x="42648" y="7607"/>
                  <a:pt x="42666" y="7625"/>
                </a:cubicBezTo>
                <a:cubicBezTo>
                  <a:pt x="42648" y="7643"/>
                  <a:pt x="42648" y="7679"/>
                  <a:pt x="42666" y="7715"/>
                </a:cubicBezTo>
                <a:lnTo>
                  <a:pt x="42666" y="7824"/>
                </a:lnTo>
                <a:lnTo>
                  <a:pt x="42666" y="8041"/>
                </a:lnTo>
                <a:lnTo>
                  <a:pt x="42594" y="8041"/>
                </a:lnTo>
                <a:cubicBezTo>
                  <a:pt x="42576" y="8023"/>
                  <a:pt x="42558" y="8023"/>
                  <a:pt x="42540" y="8041"/>
                </a:cubicBezTo>
                <a:lnTo>
                  <a:pt x="42449" y="8041"/>
                </a:lnTo>
                <a:lnTo>
                  <a:pt x="42250" y="8041"/>
                </a:lnTo>
                <a:lnTo>
                  <a:pt x="42051" y="8041"/>
                </a:lnTo>
                <a:cubicBezTo>
                  <a:pt x="41996" y="8023"/>
                  <a:pt x="41942" y="8023"/>
                  <a:pt x="41888" y="8060"/>
                </a:cubicBezTo>
                <a:cubicBezTo>
                  <a:pt x="41869" y="8060"/>
                  <a:pt x="41869" y="8078"/>
                  <a:pt x="41888" y="8078"/>
                </a:cubicBezTo>
                <a:cubicBezTo>
                  <a:pt x="41869" y="8078"/>
                  <a:pt x="41869" y="8096"/>
                  <a:pt x="41888" y="8096"/>
                </a:cubicBezTo>
                <a:cubicBezTo>
                  <a:pt x="41869" y="8223"/>
                  <a:pt x="41869" y="8331"/>
                  <a:pt x="41869" y="8440"/>
                </a:cubicBezTo>
                <a:cubicBezTo>
                  <a:pt x="41869" y="8567"/>
                  <a:pt x="41869" y="8693"/>
                  <a:pt x="41869" y="8802"/>
                </a:cubicBezTo>
                <a:lnTo>
                  <a:pt x="41869" y="9164"/>
                </a:lnTo>
                <a:lnTo>
                  <a:pt x="41869" y="9327"/>
                </a:lnTo>
                <a:lnTo>
                  <a:pt x="41869" y="9382"/>
                </a:lnTo>
                <a:lnTo>
                  <a:pt x="41797" y="9382"/>
                </a:lnTo>
                <a:lnTo>
                  <a:pt x="41743" y="9400"/>
                </a:lnTo>
                <a:lnTo>
                  <a:pt x="41743" y="9400"/>
                </a:lnTo>
                <a:lnTo>
                  <a:pt x="41743" y="9309"/>
                </a:lnTo>
                <a:lnTo>
                  <a:pt x="41743" y="9146"/>
                </a:lnTo>
                <a:lnTo>
                  <a:pt x="41725" y="8784"/>
                </a:lnTo>
                <a:cubicBezTo>
                  <a:pt x="41725" y="8675"/>
                  <a:pt x="41707" y="8567"/>
                  <a:pt x="41707" y="8440"/>
                </a:cubicBezTo>
                <a:cubicBezTo>
                  <a:pt x="41707" y="8331"/>
                  <a:pt x="41688" y="8241"/>
                  <a:pt x="41688" y="8150"/>
                </a:cubicBezTo>
                <a:lnTo>
                  <a:pt x="41688" y="8132"/>
                </a:lnTo>
                <a:lnTo>
                  <a:pt x="41688" y="7915"/>
                </a:lnTo>
                <a:lnTo>
                  <a:pt x="41688" y="7516"/>
                </a:lnTo>
                <a:lnTo>
                  <a:pt x="41688" y="7118"/>
                </a:lnTo>
                <a:lnTo>
                  <a:pt x="41688" y="6901"/>
                </a:lnTo>
                <a:cubicBezTo>
                  <a:pt x="41688" y="6828"/>
                  <a:pt x="41670" y="6756"/>
                  <a:pt x="41670" y="6701"/>
                </a:cubicBezTo>
                <a:cubicBezTo>
                  <a:pt x="41670" y="6683"/>
                  <a:pt x="41652" y="6683"/>
                  <a:pt x="41634" y="6683"/>
                </a:cubicBezTo>
                <a:lnTo>
                  <a:pt x="41616" y="6683"/>
                </a:lnTo>
                <a:cubicBezTo>
                  <a:pt x="41598" y="6719"/>
                  <a:pt x="41598" y="6774"/>
                  <a:pt x="41598" y="6828"/>
                </a:cubicBezTo>
                <a:lnTo>
                  <a:pt x="41598" y="6973"/>
                </a:lnTo>
                <a:lnTo>
                  <a:pt x="41598" y="7281"/>
                </a:lnTo>
                <a:cubicBezTo>
                  <a:pt x="41598" y="7371"/>
                  <a:pt x="41598" y="7480"/>
                  <a:pt x="41580" y="7589"/>
                </a:cubicBezTo>
                <a:cubicBezTo>
                  <a:pt x="41580" y="7643"/>
                  <a:pt x="41580" y="7679"/>
                  <a:pt x="41562" y="7734"/>
                </a:cubicBezTo>
                <a:cubicBezTo>
                  <a:pt x="41562" y="7788"/>
                  <a:pt x="41562" y="7770"/>
                  <a:pt x="41562" y="7806"/>
                </a:cubicBezTo>
                <a:lnTo>
                  <a:pt x="41525" y="7806"/>
                </a:lnTo>
                <a:lnTo>
                  <a:pt x="41471" y="7806"/>
                </a:lnTo>
                <a:lnTo>
                  <a:pt x="41417" y="7806"/>
                </a:lnTo>
                <a:cubicBezTo>
                  <a:pt x="41381" y="7788"/>
                  <a:pt x="41326" y="7788"/>
                  <a:pt x="41272" y="7806"/>
                </a:cubicBezTo>
                <a:lnTo>
                  <a:pt x="40692" y="7806"/>
                </a:lnTo>
                <a:lnTo>
                  <a:pt x="40692" y="7498"/>
                </a:lnTo>
                <a:lnTo>
                  <a:pt x="40692" y="6774"/>
                </a:lnTo>
                <a:lnTo>
                  <a:pt x="40692" y="6556"/>
                </a:lnTo>
                <a:lnTo>
                  <a:pt x="40692" y="6430"/>
                </a:lnTo>
                <a:lnTo>
                  <a:pt x="40747" y="6394"/>
                </a:lnTo>
                <a:lnTo>
                  <a:pt x="40801" y="6321"/>
                </a:lnTo>
                <a:cubicBezTo>
                  <a:pt x="40837" y="6303"/>
                  <a:pt x="40855" y="6285"/>
                  <a:pt x="40873" y="6249"/>
                </a:cubicBezTo>
                <a:cubicBezTo>
                  <a:pt x="40873" y="6249"/>
                  <a:pt x="40873" y="6231"/>
                  <a:pt x="40873" y="6231"/>
                </a:cubicBezTo>
                <a:cubicBezTo>
                  <a:pt x="40873" y="6194"/>
                  <a:pt x="40873" y="6158"/>
                  <a:pt x="40873" y="6122"/>
                </a:cubicBezTo>
                <a:lnTo>
                  <a:pt x="40928" y="6122"/>
                </a:lnTo>
                <a:cubicBezTo>
                  <a:pt x="40964" y="6122"/>
                  <a:pt x="41018" y="6140"/>
                  <a:pt x="41073" y="6140"/>
                </a:cubicBezTo>
                <a:lnTo>
                  <a:pt x="41218" y="6140"/>
                </a:lnTo>
                <a:cubicBezTo>
                  <a:pt x="41254" y="6140"/>
                  <a:pt x="41308" y="6122"/>
                  <a:pt x="41344" y="6104"/>
                </a:cubicBezTo>
                <a:cubicBezTo>
                  <a:pt x="41362" y="6104"/>
                  <a:pt x="41362" y="6086"/>
                  <a:pt x="41344" y="6068"/>
                </a:cubicBezTo>
                <a:cubicBezTo>
                  <a:pt x="41362" y="6068"/>
                  <a:pt x="41362" y="6049"/>
                  <a:pt x="41344" y="6049"/>
                </a:cubicBezTo>
                <a:cubicBezTo>
                  <a:pt x="41326" y="6031"/>
                  <a:pt x="41290" y="6031"/>
                  <a:pt x="41272" y="6031"/>
                </a:cubicBezTo>
                <a:lnTo>
                  <a:pt x="41199" y="6031"/>
                </a:lnTo>
                <a:lnTo>
                  <a:pt x="41018" y="6031"/>
                </a:lnTo>
                <a:lnTo>
                  <a:pt x="40873" y="6031"/>
                </a:lnTo>
                <a:lnTo>
                  <a:pt x="40873" y="5995"/>
                </a:lnTo>
                <a:lnTo>
                  <a:pt x="40873" y="5850"/>
                </a:lnTo>
                <a:cubicBezTo>
                  <a:pt x="40892" y="5814"/>
                  <a:pt x="40873" y="5778"/>
                  <a:pt x="40873" y="5742"/>
                </a:cubicBezTo>
                <a:cubicBezTo>
                  <a:pt x="40873" y="5723"/>
                  <a:pt x="40873" y="5687"/>
                  <a:pt x="40855" y="5687"/>
                </a:cubicBezTo>
                <a:cubicBezTo>
                  <a:pt x="40801" y="5669"/>
                  <a:pt x="40765" y="5651"/>
                  <a:pt x="40710" y="5615"/>
                </a:cubicBezTo>
                <a:cubicBezTo>
                  <a:pt x="40674" y="5615"/>
                  <a:pt x="40656" y="5597"/>
                  <a:pt x="40620" y="5579"/>
                </a:cubicBezTo>
                <a:cubicBezTo>
                  <a:pt x="40620" y="5560"/>
                  <a:pt x="40620" y="5542"/>
                  <a:pt x="40620" y="5506"/>
                </a:cubicBezTo>
                <a:cubicBezTo>
                  <a:pt x="40620" y="5488"/>
                  <a:pt x="40620" y="5470"/>
                  <a:pt x="40620" y="5452"/>
                </a:cubicBezTo>
                <a:lnTo>
                  <a:pt x="40620" y="5325"/>
                </a:lnTo>
                <a:lnTo>
                  <a:pt x="40620" y="5090"/>
                </a:lnTo>
                <a:cubicBezTo>
                  <a:pt x="40620" y="4945"/>
                  <a:pt x="40620" y="4782"/>
                  <a:pt x="40602" y="4637"/>
                </a:cubicBezTo>
                <a:lnTo>
                  <a:pt x="40602" y="4637"/>
                </a:lnTo>
                <a:cubicBezTo>
                  <a:pt x="40656" y="4619"/>
                  <a:pt x="40710" y="4637"/>
                  <a:pt x="40765" y="4637"/>
                </a:cubicBezTo>
                <a:cubicBezTo>
                  <a:pt x="40819" y="4637"/>
                  <a:pt x="40873" y="4601"/>
                  <a:pt x="40873" y="4546"/>
                </a:cubicBezTo>
                <a:cubicBezTo>
                  <a:pt x="40892" y="4492"/>
                  <a:pt x="40855" y="4438"/>
                  <a:pt x="40819" y="4420"/>
                </a:cubicBezTo>
                <a:cubicBezTo>
                  <a:pt x="40783" y="4420"/>
                  <a:pt x="40765" y="4401"/>
                  <a:pt x="40729" y="4401"/>
                </a:cubicBezTo>
                <a:cubicBezTo>
                  <a:pt x="40710" y="4401"/>
                  <a:pt x="40674" y="4401"/>
                  <a:pt x="40656" y="4401"/>
                </a:cubicBezTo>
                <a:cubicBezTo>
                  <a:pt x="40457" y="3858"/>
                  <a:pt x="40294" y="3315"/>
                  <a:pt x="40167" y="2735"/>
                </a:cubicBezTo>
                <a:cubicBezTo>
                  <a:pt x="40040" y="2174"/>
                  <a:pt x="39968" y="1594"/>
                  <a:pt x="39932" y="997"/>
                </a:cubicBezTo>
                <a:cubicBezTo>
                  <a:pt x="39932" y="834"/>
                  <a:pt x="39914" y="671"/>
                  <a:pt x="39914" y="508"/>
                </a:cubicBezTo>
                <a:lnTo>
                  <a:pt x="39914" y="272"/>
                </a:lnTo>
                <a:cubicBezTo>
                  <a:pt x="39914" y="182"/>
                  <a:pt x="39914" y="110"/>
                  <a:pt x="39896" y="19"/>
                </a:cubicBezTo>
                <a:cubicBezTo>
                  <a:pt x="39896" y="1"/>
                  <a:pt x="39859" y="1"/>
                  <a:pt x="39859" y="19"/>
                </a:cubicBezTo>
                <a:cubicBezTo>
                  <a:pt x="39859" y="37"/>
                  <a:pt x="39859" y="55"/>
                  <a:pt x="39859" y="73"/>
                </a:cubicBezTo>
                <a:lnTo>
                  <a:pt x="39859" y="19"/>
                </a:lnTo>
                <a:cubicBezTo>
                  <a:pt x="39859" y="1"/>
                  <a:pt x="39841" y="1"/>
                  <a:pt x="39841" y="19"/>
                </a:cubicBezTo>
                <a:lnTo>
                  <a:pt x="39841" y="924"/>
                </a:lnTo>
                <a:cubicBezTo>
                  <a:pt x="39841" y="1232"/>
                  <a:pt x="39823" y="1522"/>
                  <a:pt x="39805" y="1830"/>
                </a:cubicBezTo>
                <a:cubicBezTo>
                  <a:pt x="39751" y="2409"/>
                  <a:pt x="39660" y="2971"/>
                  <a:pt x="39497" y="3514"/>
                </a:cubicBezTo>
                <a:cubicBezTo>
                  <a:pt x="39425" y="3822"/>
                  <a:pt x="39316" y="4130"/>
                  <a:pt x="39189" y="4420"/>
                </a:cubicBezTo>
                <a:lnTo>
                  <a:pt x="39189" y="4420"/>
                </a:lnTo>
                <a:cubicBezTo>
                  <a:pt x="39153" y="4420"/>
                  <a:pt x="39135" y="4420"/>
                  <a:pt x="39117" y="4438"/>
                </a:cubicBezTo>
                <a:cubicBezTo>
                  <a:pt x="39081" y="4438"/>
                  <a:pt x="39026" y="4438"/>
                  <a:pt x="38990" y="4438"/>
                </a:cubicBezTo>
                <a:cubicBezTo>
                  <a:pt x="38990" y="4438"/>
                  <a:pt x="38972" y="4456"/>
                  <a:pt x="38972" y="4456"/>
                </a:cubicBezTo>
                <a:cubicBezTo>
                  <a:pt x="38881" y="4474"/>
                  <a:pt x="38827" y="4583"/>
                  <a:pt x="38900" y="4637"/>
                </a:cubicBezTo>
                <a:cubicBezTo>
                  <a:pt x="38954" y="4673"/>
                  <a:pt x="39008" y="4655"/>
                  <a:pt x="39063" y="4655"/>
                </a:cubicBezTo>
                <a:lnTo>
                  <a:pt x="39153" y="4655"/>
                </a:lnTo>
                <a:lnTo>
                  <a:pt x="39153" y="4746"/>
                </a:lnTo>
                <a:lnTo>
                  <a:pt x="39153" y="4890"/>
                </a:lnTo>
                <a:lnTo>
                  <a:pt x="39153" y="5162"/>
                </a:lnTo>
                <a:lnTo>
                  <a:pt x="39153" y="5416"/>
                </a:lnTo>
                <a:lnTo>
                  <a:pt x="39153" y="5560"/>
                </a:lnTo>
                <a:lnTo>
                  <a:pt x="39153" y="5633"/>
                </a:lnTo>
                <a:lnTo>
                  <a:pt x="39044" y="5669"/>
                </a:lnTo>
                <a:cubicBezTo>
                  <a:pt x="38990" y="5687"/>
                  <a:pt x="38936" y="5705"/>
                  <a:pt x="38881" y="5723"/>
                </a:cubicBezTo>
                <a:lnTo>
                  <a:pt x="38881" y="5723"/>
                </a:lnTo>
                <a:lnTo>
                  <a:pt x="38881" y="5723"/>
                </a:lnTo>
                <a:cubicBezTo>
                  <a:pt x="38863" y="5742"/>
                  <a:pt x="38863" y="5760"/>
                  <a:pt x="38863" y="5778"/>
                </a:cubicBezTo>
                <a:lnTo>
                  <a:pt x="38863" y="5850"/>
                </a:lnTo>
                <a:lnTo>
                  <a:pt x="38863" y="6013"/>
                </a:lnTo>
                <a:lnTo>
                  <a:pt x="38863" y="6104"/>
                </a:lnTo>
                <a:lnTo>
                  <a:pt x="38610" y="6104"/>
                </a:lnTo>
                <a:lnTo>
                  <a:pt x="38519" y="6104"/>
                </a:lnTo>
                <a:cubicBezTo>
                  <a:pt x="38501" y="6104"/>
                  <a:pt x="38465" y="6122"/>
                  <a:pt x="38429" y="6122"/>
                </a:cubicBezTo>
                <a:cubicBezTo>
                  <a:pt x="38411" y="6140"/>
                  <a:pt x="38411" y="6158"/>
                  <a:pt x="38429" y="6176"/>
                </a:cubicBezTo>
                <a:lnTo>
                  <a:pt x="38429" y="6176"/>
                </a:lnTo>
                <a:lnTo>
                  <a:pt x="38429" y="6176"/>
                </a:lnTo>
                <a:cubicBezTo>
                  <a:pt x="38501" y="6194"/>
                  <a:pt x="38555" y="6194"/>
                  <a:pt x="38628" y="6194"/>
                </a:cubicBezTo>
                <a:lnTo>
                  <a:pt x="38845" y="6194"/>
                </a:lnTo>
                <a:cubicBezTo>
                  <a:pt x="38845" y="6231"/>
                  <a:pt x="38845" y="6267"/>
                  <a:pt x="38863" y="6285"/>
                </a:cubicBezTo>
                <a:cubicBezTo>
                  <a:pt x="38863" y="6303"/>
                  <a:pt x="38863" y="6303"/>
                  <a:pt x="38863" y="6303"/>
                </a:cubicBezTo>
                <a:cubicBezTo>
                  <a:pt x="38881" y="6339"/>
                  <a:pt x="38900" y="6375"/>
                  <a:pt x="38918" y="6412"/>
                </a:cubicBezTo>
                <a:lnTo>
                  <a:pt x="38990" y="6484"/>
                </a:lnTo>
                <a:lnTo>
                  <a:pt x="38990" y="6629"/>
                </a:lnTo>
                <a:lnTo>
                  <a:pt x="38990" y="7480"/>
                </a:lnTo>
                <a:lnTo>
                  <a:pt x="38990" y="8621"/>
                </a:lnTo>
                <a:lnTo>
                  <a:pt x="38990" y="8947"/>
                </a:lnTo>
                <a:lnTo>
                  <a:pt x="38990" y="9128"/>
                </a:lnTo>
                <a:cubicBezTo>
                  <a:pt x="38954" y="9146"/>
                  <a:pt x="38918" y="9164"/>
                  <a:pt x="38881" y="9182"/>
                </a:cubicBezTo>
                <a:cubicBezTo>
                  <a:pt x="38827" y="9200"/>
                  <a:pt x="38773" y="9200"/>
                  <a:pt x="38755" y="9237"/>
                </a:cubicBezTo>
                <a:cubicBezTo>
                  <a:pt x="38737" y="9291"/>
                  <a:pt x="38737" y="9345"/>
                  <a:pt x="38737" y="9382"/>
                </a:cubicBezTo>
                <a:lnTo>
                  <a:pt x="38737" y="9472"/>
                </a:lnTo>
                <a:cubicBezTo>
                  <a:pt x="38737" y="9490"/>
                  <a:pt x="38755" y="9508"/>
                  <a:pt x="38755" y="9545"/>
                </a:cubicBezTo>
                <a:cubicBezTo>
                  <a:pt x="38773" y="9563"/>
                  <a:pt x="38791" y="9563"/>
                  <a:pt x="38809" y="9545"/>
                </a:cubicBezTo>
                <a:lnTo>
                  <a:pt x="38809" y="9545"/>
                </a:lnTo>
                <a:cubicBezTo>
                  <a:pt x="38827" y="9563"/>
                  <a:pt x="38845" y="9581"/>
                  <a:pt x="38881" y="9599"/>
                </a:cubicBezTo>
                <a:lnTo>
                  <a:pt x="38972" y="9671"/>
                </a:lnTo>
                <a:cubicBezTo>
                  <a:pt x="38954" y="9726"/>
                  <a:pt x="38954" y="9780"/>
                  <a:pt x="38954" y="9834"/>
                </a:cubicBezTo>
                <a:cubicBezTo>
                  <a:pt x="38954" y="9889"/>
                  <a:pt x="38954" y="9943"/>
                  <a:pt x="38936" y="9997"/>
                </a:cubicBezTo>
                <a:cubicBezTo>
                  <a:pt x="38936" y="10106"/>
                  <a:pt x="38918" y="10233"/>
                  <a:pt x="38900" y="10323"/>
                </a:cubicBezTo>
                <a:cubicBezTo>
                  <a:pt x="38881" y="10432"/>
                  <a:pt x="38863" y="10559"/>
                  <a:pt x="38827" y="10649"/>
                </a:cubicBezTo>
                <a:cubicBezTo>
                  <a:pt x="38827" y="10704"/>
                  <a:pt x="38809" y="10758"/>
                  <a:pt x="38791" y="10812"/>
                </a:cubicBezTo>
                <a:lnTo>
                  <a:pt x="38773" y="10921"/>
                </a:lnTo>
                <a:cubicBezTo>
                  <a:pt x="38737" y="10921"/>
                  <a:pt x="38700" y="10939"/>
                  <a:pt x="38682" y="10939"/>
                </a:cubicBezTo>
                <a:lnTo>
                  <a:pt x="38519" y="10975"/>
                </a:lnTo>
                <a:lnTo>
                  <a:pt x="38356" y="11030"/>
                </a:lnTo>
                <a:cubicBezTo>
                  <a:pt x="38302" y="11030"/>
                  <a:pt x="38266" y="11048"/>
                  <a:pt x="38248" y="11102"/>
                </a:cubicBezTo>
                <a:cubicBezTo>
                  <a:pt x="38229" y="11120"/>
                  <a:pt x="38229" y="11156"/>
                  <a:pt x="38229" y="11174"/>
                </a:cubicBezTo>
                <a:lnTo>
                  <a:pt x="38229" y="11174"/>
                </a:lnTo>
                <a:lnTo>
                  <a:pt x="38139" y="11193"/>
                </a:lnTo>
                <a:cubicBezTo>
                  <a:pt x="38085" y="11211"/>
                  <a:pt x="38030" y="11229"/>
                  <a:pt x="37958" y="11229"/>
                </a:cubicBezTo>
                <a:cubicBezTo>
                  <a:pt x="37922" y="11229"/>
                  <a:pt x="37849" y="11229"/>
                  <a:pt x="37813" y="11247"/>
                </a:cubicBezTo>
                <a:cubicBezTo>
                  <a:pt x="37795" y="11283"/>
                  <a:pt x="37795" y="11319"/>
                  <a:pt x="37813" y="11337"/>
                </a:cubicBezTo>
                <a:lnTo>
                  <a:pt x="37813" y="11337"/>
                </a:lnTo>
                <a:cubicBezTo>
                  <a:pt x="37831" y="11356"/>
                  <a:pt x="37849" y="11374"/>
                  <a:pt x="37867" y="11374"/>
                </a:cubicBezTo>
                <a:cubicBezTo>
                  <a:pt x="37904" y="11374"/>
                  <a:pt x="37958" y="11374"/>
                  <a:pt x="37994" y="11374"/>
                </a:cubicBezTo>
                <a:lnTo>
                  <a:pt x="38175" y="11374"/>
                </a:lnTo>
                <a:cubicBezTo>
                  <a:pt x="38193" y="11464"/>
                  <a:pt x="38302" y="11537"/>
                  <a:pt x="38374" y="11591"/>
                </a:cubicBezTo>
                <a:cubicBezTo>
                  <a:pt x="38447" y="11663"/>
                  <a:pt x="38465" y="11681"/>
                  <a:pt x="38519" y="11718"/>
                </a:cubicBezTo>
                <a:lnTo>
                  <a:pt x="38592" y="11790"/>
                </a:lnTo>
                <a:lnTo>
                  <a:pt x="38628" y="11826"/>
                </a:lnTo>
                <a:cubicBezTo>
                  <a:pt x="38592" y="11953"/>
                  <a:pt x="38574" y="12098"/>
                  <a:pt x="38537" y="12225"/>
                </a:cubicBezTo>
                <a:cubicBezTo>
                  <a:pt x="38519" y="12370"/>
                  <a:pt x="38483" y="12533"/>
                  <a:pt x="38447" y="12677"/>
                </a:cubicBezTo>
                <a:cubicBezTo>
                  <a:pt x="38392" y="12985"/>
                  <a:pt x="38320" y="13293"/>
                  <a:pt x="38229" y="13583"/>
                </a:cubicBezTo>
                <a:cubicBezTo>
                  <a:pt x="38211" y="13674"/>
                  <a:pt x="38175" y="13764"/>
                  <a:pt x="38157" y="13836"/>
                </a:cubicBezTo>
                <a:lnTo>
                  <a:pt x="38121" y="13927"/>
                </a:lnTo>
                <a:cubicBezTo>
                  <a:pt x="38103" y="13927"/>
                  <a:pt x="38066" y="13927"/>
                  <a:pt x="38048" y="13927"/>
                </a:cubicBezTo>
                <a:lnTo>
                  <a:pt x="37994" y="13927"/>
                </a:lnTo>
                <a:cubicBezTo>
                  <a:pt x="37976" y="13855"/>
                  <a:pt x="37958" y="13782"/>
                  <a:pt x="37940" y="13710"/>
                </a:cubicBezTo>
                <a:cubicBezTo>
                  <a:pt x="37904" y="13619"/>
                  <a:pt x="37885" y="13511"/>
                  <a:pt x="37849" y="13420"/>
                </a:cubicBezTo>
                <a:cubicBezTo>
                  <a:pt x="37795" y="13239"/>
                  <a:pt x="37759" y="13058"/>
                  <a:pt x="37704" y="12859"/>
                </a:cubicBezTo>
                <a:cubicBezTo>
                  <a:pt x="37614" y="12496"/>
                  <a:pt x="37541" y="12116"/>
                  <a:pt x="37487" y="11736"/>
                </a:cubicBezTo>
                <a:cubicBezTo>
                  <a:pt x="37469" y="11627"/>
                  <a:pt x="37451" y="11518"/>
                  <a:pt x="37433" y="11410"/>
                </a:cubicBezTo>
                <a:cubicBezTo>
                  <a:pt x="37415" y="11301"/>
                  <a:pt x="37396" y="11193"/>
                  <a:pt x="37378" y="11084"/>
                </a:cubicBezTo>
                <a:cubicBezTo>
                  <a:pt x="37360" y="11084"/>
                  <a:pt x="37342" y="11084"/>
                  <a:pt x="37342" y="11084"/>
                </a:cubicBezTo>
                <a:lnTo>
                  <a:pt x="37342" y="11084"/>
                </a:lnTo>
                <a:cubicBezTo>
                  <a:pt x="37324" y="11084"/>
                  <a:pt x="37306" y="11084"/>
                  <a:pt x="37306" y="11102"/>
                </a:cubicBezTo>
                <a:cubicBezTo>
                  <a:pt x="37270" y="11283"/>
                  <a:pt x="37270" y="11464"/>
                  <a:pt x="37252" y="11645"/>
                </a:cubicBezTo>
                <a:cubicBezTo>
                  <a:pt x="37233" y="11826"/>
                  <a:pt x="37197" y="12007"/>
                  <a:pt x="37161" y="12189"/>
                </a:cubicBezTo>
                <a:cubicBezTo>
                  <a:pt x="37107" y="12533"/>
                  <a:pt x="37016" y="12895"/>
                  <a:pt x="36907" y="13221"/>
                </a:cubicBezTo>
                <a:cubicBezTo>
                  <a:pt x="36871" y="13329"/>
                  <a:pt x="36853" y="13420"/>
                  <a:pt x="36817" y="13511"/>
                </a:cubicBezTo>
                <a:cubicBezTo>
                  <a:pt x="36799" y="13565"/>
                  <a:pt x="36781" y="13601"/>
                  <a:pt x="36763" y="13655"/>
                </a:cubicBezTo>
                <a:lnTo>
                  <a:pt x="36726" y="13746"/>
                </a:lnTo>
                <a:lnTo>
                  <a:pt x="36690" y="13782"/>
                </a:lnTo>
                <a:cubicBezTo>
                  <a:pt x="36654" y="13800"/>
                  <a:pt x="36600" y="13818"/>
                  <a:pt x="36582" y="13873"/>
                </a:cubicBezTo>
                <a:cubicBezTo>
                  <a:pt x="36545" y="13909"/>
                  <a:pt x="36527" y="14090"/>
                  <a:pt x="36618" y="14108"/>
                </a:cubicBezTo>
                <a:lnTo>
                  <a:pt x="36618" y="14217"/>
                </a:lnTo>
                <a:lnTo>
                  <a:pt x="36618" y="15050"/>
                </a:lnTo>
                <a:cubicBezTo>
                  <a:pt x="36618" y="15158"/>
                  <a:pt x="36618" y="15249"/>
                  <a:pt x="36618" y="15340"/>
                </a:cubicBezTo>
                <a:cubicBezTo>
                  <a:pt x="36600" y="15340"/>
                  <a:pt x="36582" y="15358"/>
                  <a:pt x="36582" y="15358"/>
                </a:cubicBezTo>
                <a:cubicBezTo>
                  <a:pt x="36545" y="15412"/>
                  <a:pt x="36527" y="15448"/>
                  <a:pt x="36527" y="15503"/>
                </a:cubicBezTo>
                <a:cubicBezTo>
                  <a:pt x="36509" y="15539"/>
                  <a:pt x="36509" y="15593"/>
                  <a:pt x="36545" y="15629"/>
                </a:cubicBezTo>
                <a:cubicBezTo>
                  <a:pt x="36545" y="15647"/>
                  <a:pt x="36582" y="15666"/>
                  <a:pt x="36600" y="15666"/>
                </a:cubicBezTo>
                <a:cubicBezTo>
                  <a:pt x="36600" y="15666"/>
                  <a:pt x="36618" y="15666"/>
                  <a:pt x="36636" y="15666"/>
                </a:cubicBezTo>
                <a:cubicBezTo>
                  <a:pt x="36636" y="15684"/>
                  <a:pt x="36636" y="15702"/>
                  <a:pt x="36636" y="15720"/>
                </a:cubicBezTo>
                <a:lnTo>
                  <a:pt x="36636" y="15829"/>
                </a:lnTo>
                <a:cubicBezTo>
                  <a:pt x="36636" y="15883"/>
                  <a:pt x="36636" y="15919"/>
                  <a:pt x="36636" y="15955"/>
                </a:cubicBezTo>
                <a:cubicBezTo>
                  <a:pt x="36636" y="15992"/>
                  <a:pt x="36636" y="16010"/>
                  <a:pt x="36654" y="16046"/>
                </a:cubicBezTo>
                <a:cubicBezTo>
                  <a:pt x="36618" y="16064"/>
                  <a:pt x="36600" y="16100"/>
                  <a:pt x="36582" y="16118"/>
                </a:cubicBezTo>
                <a:cubicBezTo>
                  <a:pt x="36563" y="16155"/>
                  <a:pt x="36545" y="16209"/>
                  <a:pt x="36545" y="16245"/>
                </a:cubicBezTo>
                <a:cubicBezTo>
                  <a:pt x="36527" y="16317"/>
                  <a:pt x="36582" y="16390"/>
                  <a:pt x="36654" y="16390"/>
                </a:cubicBezTo>
                <a:lnTo>
                  <a:pt x="36654" y="16480"/>
                </a:lnTo>
                <a:cubicBezTo>
                  <a:pt x="36654" y="16535"/>
                  <a:pt x="36672" y="16571"/>
                  <a:pt x="36708" y="16607"/>
                </a:cubicBezTo>
                <a:cubicBezTo>
                  <a:pt x="36745" y="16643"/>
                  <a:pt x="36799" y="16680"/>
                  <a:pt x="36853" y="16680"/>
                </a:cubicBezTo>
                <a:lnTo>
                  <a:pt x="36853" y="16734"/>
                </a:lnTo>
                <a:lnTo>
                  <a:pt x="36853" y="16843"/>
                </a:lnTo>
                <a:cubicBezTo>
                  <a:pt x="36853" y="16879"/>
                  <a:pt x="36835" y="16969"/>
                  <a:pt x="36889" y="17006"/>
                </a:cubicBezTo>
                <a:cubicBezTo>
                  <a:pt x="36907" y="17024"/>
                  <a:pt x="36944" y="17024"/>
                  <a:pt x="36962" y="17024"/>
                </a:cubicBezTo>
                <a:lnTo>
                  <a:pt x="36980" y="17024"/>
                </a:lnTo>
                <a:cubicBezTo>
                  <a:pt x="36980" y="17024"/>
                  <a:pt x="36980" y="17042"/>
                  <a:pt x="36980" y="17042"/>
                </a:cubicBezTo>
                <a:cubicBezTo>
                  <a:pt x="36962" y="17078"/>
                  <a:pt x="36962" y="17114"/>
                  <a:pt x="36980" y="17132"/>
                </a:cubicBezTo>
                <a:lnTo>
                  <a:pt x="36980" y="17151"/>
                </a:lnTo>
                <a:cubicBezTo>
                  <a:pt x="36980" y="17169"/>
                  <a:pt x="36980" y="17205"/>
                  <a:pt x="36980" y="17223"/>
                </a:cubicBezTo>
                <a:lnTo>
                  <a:pt x="36980" y="17350"/>
                </a:lnTo>
                <a:lnTo>
                  <a:pt x="36980" y="17585"/>
                </a:lnTo>
                <a:lnTo>
                  <a:pt x="36980" y="18599"/>
                </a:lnTo>
                <a:cubicBezTo>
                  <a:pt x="36944" y="18599"/>
                  <a:pt x="36926" y="18599"/>
                  <a:pt x="36889" y="18599"/>
                </a:cubicBezTo>
                <a:lnTo>
                  <a:pt x="36799" y="18599"/>
                </a:lnTo>
                <a:cubicBezTo>
                  <a:pt x="36817" y="18563"/>
                  <a:pt x="36799" y="18527"/>
                  <a:pt x="36763" y="18491"/>
                </a:cubicBezTo>
                <a:cubicBezTo>
                  <a:pt x="36726" y="18491"/>
                  <a:pt x="36690" y="18491"/>
                  <a:pt x="36654" y="18491"/>
                </a:cubicBezTo>
                <a:cubicBezTo>
                  <a:pt x="36636" y="18473"/>
                  <a:pt x="36600" y="18473"/>
                  <a:pt x="36563" y="18491"/>
                </a:cubicBezTo>
                <a:cubicBezTo>
                  <a:pt x="36491" y="18527"/>
                  <a:pt x="36509" y="18617"/>
                  <a:pt x="36509" y="18690"/>
                </a:cubicBezTo>
                <a:cubicBezTo>
                  <a:pt x="36509" y="18744"/>
                  <a:pt x="36509" y="18762"/>
                  <a:pt x="36509" y="18780"/>
                </a:cubicBezTo>
                <a:lnTo>
                  <a:pt x="36491" y="18817"/>
                </a:lnTo>
                <a:cubicBezTo>
                  <a:pt x="36455" y="18835"/>
                  <a:pt x="36437" y="18871"/>
                  <a:pt x="36419" y="18889"/>
                </a:cubicBezTo>
                <a:lnTo>
                  <a:pt x="36274" y="19052"/>
                </a:lnTo>
                <a:lnTo>
                  <a:pt x="36147" y="19215"/>
                </a:lnTo>
                <a:lnTo>
                  <a:pt x="36093" y="19287"/>
                </a:lnTo>
                <a:cubicBezTo>
                  <a:pt x="36093" y="19251"/>
                  <a:pt x="36093" y="19215"/>
                  <a:pt x="36074" y="19197"/>
                </a:cubicBezTo>
                <a:cubicBezTo>
                  <a:pt x="36038" y="19161"/>
                  <a:pt x="36002" y="19179"/>
                  <a:pt x="35966" y="19179"/>
                </a:cubicBezTo>
                <a:lnTo>
                  <a:pt x="35821" y="19197"/>
                </a:lnTo>
                <a:cubicBezTo>
                  <a:pt x="35803" y="19197"/>
                  <a:pt x="35785" y="19215"/>
                  <a:pt x="35785" y="19233"/>
                </a:cubicBezTo>
                <a:lnTo>
                  <a:pt x="35785" y="19233"/>
                </a:lnTo>
                <a:cubicBezTo>
                  <a:pt x="35767" y="19306"/>
                  <a:pt x="35767" y="19360"/>
                  <a:pt x="35767" y="19414"/>
                </a:cubicBezTo>
                <a:lnTo>
                  <a:pt x="35767" y="19613"/>
                </a:lnTo>
                <a:lnTo>
                  <a:pt x="35767" y="19976"/>
                </a:lnTo>
                <a:lnTo>
                  <a:pt x="35767" y="20338"/>
                </a:lnTo>
                <a:lnTo>
                  <a:pt x="35767" y="20519"/>
                </a:lnTo>
                <a:cubicBezTo>
                  <a:pt x="35767" y="20555"/>
                  <a:pt x="35767" y="20609"/>
                  <a:pt x="35767" y="20646"/>
                </a:cubicBezTo>
                <a:cubicBezTo>
                  <a:pt x="35712" y="20646"/>
                  <a:pt x="35676" y="20646"/>
                  <a:pt x="35622" y="20646"/>
                </a:cubicBezTo>
                <a:lnTo>
                  <a:pt x="35441" y="20646"/>
                </a:lnTo>
                <a:lnTo>
                  <a:pt x="35078" y="20646"/>
                </a:lnTo>
                <a:cubicBezTo>
                  <a:pt x="35060" y="20646"/>
                  <a:pt x="35042" y="20664"/>
                  <a:pt x="35042" y="20682"/>
                </a:cubicBezTo>
                <a:cubicBezTo>
                  <a:pt x="35024" y="20682"/>
                  <a:pt x="35006" y="20682"/>
                  <a:pt x="35006" y="20700"/>
                </a:cubicBezTo>
                <a:cubicBezTo>
                  <a:pt x="34988" y="20754"/>
                  <a:pt x="34988" y="20809"/>
                  <a:pt x="35006" y="20863"/>
                </a:cubicBezTo>
                <a:lnTo>
                  <a:pt x="35006" y="21044"/>
                </a:lnTo>
                <a:lnTo>
                  <a:pt x="35006" y="21406"/>
                </a:lnTo>
                <a:lnTo>
                  <a:pt x="35006" y="21442"/>
                </a:lnTo>
                <a:cubicBezTo>
                  <a:pt x="34988" y="21442"/>
                  <a:pt x="34970" y="21442"/>
                  <a:pt x="34970" y="21442"/>
                </a:cubicBezTo>
                <a:cubicBezTo>
                  <a:pt x="34970" y="21442"/>
                  <a:pt x="34952" y="21461"/>
                  <a:pt x="34934" y="21479"/>
                </a:cubicBezTo>
                <a:cubicBezTo>
                  <a:pt x="34934" y="21479"/>
                  <a:pt x="34934" y="21497"/>
                  <a:pt x="34934" y="21497"/>
                </a:cubicBezTo>
                <a:lnTo>
                  <a:pt x="34934" y="21497"/>
                </a:lnTo>
                <a:cubicBezTo>
                  <a:pt x="34934" y="21569"/>
                  <a:pt x="34915" y="21624"/>
                  <a:pt x="34934" y="21696"/>
                </a:cubicBezTo>
                <a:lnTo>
                  <a:pt x="34934" y="22076"/>
                </a:lnTo>
                <a:lnTo>
                  <a:pt x="34915" y="22076"/>
                </a:lnTo>
                <a:cubicBezTo>
                  <a:pt x="34879" y="22076"/>
                  <a:pt x="34843" y="22076"/>
                  <a:pt x="34825" y="22076"/>
                </a:cubicBezTo>
                <a:lnTo>
                  <a:pt x="34825" y="22040"/>
                </a:lnTo>
                <a:lnTo>
                  <a:pt x="34825" y="21841"/>
                </a:lnTo>
                <a:lnTo>
                  <a:pt x="34825" y="21660"/>
                </a:lnTo>
                <a:cubicBezTo>
                  <a:pt x="34825" y="21605"/>
                  <a:pt x="34807" y="21551"/>
                  <a:pt x="34789" y="21515"/>
                </a:cubicBezTo>
                <a:lnTo>
                  <a:pt x="34789" y="21515"/>
                </a:lnTo>
                <a:cubicBezTo>
                  <a:pt x="34807" y="21497"/>
                  <a:pt x="34807" y="21497"/>
                  <a:pt x="34789" y="21479"/>
                </a:cubicBezTo>
                <a:cubicBezTo>
                  <a:pt x="34771" y="21442"/>
                  <a:pt x="34734" y="21461"/>
                  <a:pt x="34680" y="21461"/>
                </a:cubicBezTo>
                <a:lnTo>
                  <a:pt x="34408" y="21461"/>
                </a:lnTo>
                <a:cubicBezTo>
                  <a:pt x="34390" y="21461"/>
                  <a:pt x="34354" y="21461"/>
                  <a:pt x="34318" y="21461"/>
                </a:cubicBezTo>
                <a:cubicBezTo>
                  <a:pt x="34318" y="21406"/>
                  <a:pt x="34318" y="21370"/>
                  <a:pt x="34318" y="21316"/>
                </a:cubicBezTo>
                <a:cubicBezTo>
                  <a:pt x="34318" y="21261"/>
                  <a:pt x="34300" y="21189"/>
                  <a:pt x="34263" y="21135"/>
                </a:cubicBezTo>
                <a:cubicBezTo>
                  <a:pt x="34227" y="21098"/>
                  <a:pt x="34173" y="21044"/>
                  <a:pt x="34137" y="21008"/>
                </a:cubicBezTo>
                <a:lnTo>
                  <a:pt x="34046" y="20935"/>
                </a:lnTo>
                <a:lnTo>
                  <a:pt x="34028" y="20917"/>
                </a:lnTo>
                <a:cubicBezTo>
                  <a:pt x="34028" y="20899"/>
                  <a:pt x="34028" y="20881"/>
                  <a:pt x="34028" y="20863"/>
                </a:cubicBezTo>
                <a:lnTo>
                  <a:pt x="34028" y="20754"/>
                </a:lnTo>
                <a:lnTo>
                  <a:pt x="34028" y="20519"/>
                </a:lnTo>
                <a:lnTo>
                  <a:pt x="34028" y="20302"/>
                </a:lnTo>
                <a:cubicBezTo>
                  <a:pt x="34028" y="20247"/>
                  <a:pt x="34028" y="20175"/>
                  <a:pt x="34010" y="20102"/>
                </a:cubicBezTo>
                <a:cubicBezTo>
                  <a:pt x="34010" y="20084"/>
                  <a:pt x="34010" y="20084"/>
                  <a:pt x="33992" y="20084"/>
                </a:cubicBezTo>
                <a:cubicBezTo>
                  <a:pt x="33992" y="20048"/>
                  <a:pt x="33974" y="20012"/>
                  <a:pt x="33974" y="19994"/>
                </a:cubicBezTo>
                <a:cubicBezTo>
                  <a:pt x="33938" y="19921"/>
                  <a:pt x="33865" y="19867"/>
                  <a:pt x="33793" y="19867"/>
                </a:cubicBezTo>
                <a:cubicBezTo>
                  <a:pt x="33720" y="19867"/>
                  <a:pt x="33648" y="19903"/>
                  <a:pt x="33630" y="19976"/>
                </a:cubicBezTo>
                <a:lnTo>
                  <a:pt x="33630" y="19976"/>
                </a:lnTo>
                <a:lnTo>
                  <a:pt x="33630" y="19650"/>
                </a:lnTo>
                <a:lnTo>
                  <a:pt x="33630" y="19251"/>
                </a:lnTo>
                <a:lnTo>
                  <a:pt x="33630" y="19052"/>
                </a:lnTo>
                <a:cubicBezTo>
                  <a:pt x="33630" y="18998"/>
                  <a:pt x="33630" y="18961"/>
                  <a:pt x="33630" y="18907"/>
                </a:cubicBezTo>
                <a:cubicBezTo>
                  <a:pt x="33666" y="18907"/>
                  <a:pt x="33702" y="18907"/>
                  <a:pt x="33738" y="18871"/>
                </a:cubicBezTo>
                <a:cubicBezTo>
                  <a:pt x="33775" y="18835"/>
                  <a:pt x="33793" y="18780"/>
                  <a:pt x="33793" y="18708"/>
                </a:cubicBezTo>
                <a:cubicBezTo>
                  <a:pt x="33775" y="18654"/>
                  <a:pt x="33738" y="18599"/>
                  <a:pt x="33684" y="18563"/>
                </a:cubicBezTo>
                <a:cubicBezTo>
                  <a:pt x="33666" y="18545"/>
                  <a:pt x="33630" y="18527"/>
                  <a:pt x="33612" y="18509"/>
                </a:cubicBezTo>
                <a:lnTo>
                  <a:pt x="33557" y="18491"/>
                </a:lnTo>
                <a:cubicBezTo>
                  <a:pt x="33358" y="18038"/>
                  <a:pt x="33159" y="17585"/>
                  <a:pt x="32978" y="17114"/>
                </a:cubicBezTo>
                <a:cubicBezTo>
                  <a:pt x="32887" y="16879"/>
                  <a:pt x="32797" y="16643"/>
                  <a:pt x="32706" y="16390"/>
                </a:cubicBezTo>
                <a:cubicBezTo>
                  <a:pt x="32616" y="16155"/>
                  <a:pt x="32543" y="15937"/>
                  <a:pt x="32471" y="15684"/>
                </a:cubicBezTo>
                <a:cubicBezTo>
                  <a:pt x="32434" y="15557"/>
                  <a:pt x="32416" y="15412"/>
                  <a:pt x="32398" y="15285"/>
                </a:cubicBezTo>
                <a:cubicBezTo>
                  <a:pt x="32398" y="15213"/>
                  <a:pt x="32380" y="15140"/>
                  <a:pt x="32362" y="15068"/>
                </a:cubicBezTo>
                <a:cubicBezTo>
                  <a:pt x="32362" y="15014"/>
                  <a:pt x="32362" y="14996"/>
                  <a:pt x="32362" y="14959"/>
                </a:cubicBezTo>
                <a:cubicBezTo>
                  <a:pt x="32398" y="14887"/>
                  <a:pt x="32362" y="14814"/>
                  <a:pt x="32290" y="14796"/>
                </a:cubicBezTo>
                <a:cubicBezTo>
                  <a:pt x="32271" y="14796"/>
                  <a:pt x="32253" y="14796"/>
                  <a:pt x="32253" y="14796"/>
                </a:cubicBezTo>
                <a:cubicBezTo>
                  <a:pt x="32253" y="14706"/>
                  <a:pt x="32253" y="14615"/>
                  <a:pt x="32253" y="14543"/>
                </a:cubicBezTo>
                <a:cubicBezTo>
                  <a:pt x="32253" y="14416"/>
                  <a:pt x="32235" y="14307"/>
                  <a:pt x="32217" y="14199"/>
                </a:cubicBezTo>
                <a:cubicBezTo>
                  <a:pt x="32217" y="13963"/>
                  <a:pt x="32199" y="13746"/>
                  <a:pt x="32163" y="13529"/>
                </a:cubicBezTo>
                <a:cubicBezTo>
                  <a:pt x="32163" y="13474"/>
                  <a:pt x="32163" y="13402"/>
                  <a:pt x="32145" y="13348"/>
                </a:cubicBezTo>
                <a:cubicBezTo>
                  <a:pt x="32145" y="13275"/>
                  <a:pt x="32145" y="13275"/>
                  <a:pt x="32145" y="13257"/>
                </a:cubicBezTo>
                <a:cubicBezTo>
                  <a:pt x="32145" y="13221"/>
                  <a:pt x="32145" y="13185"/>
                  <a:pt x="32127" y="13166"/>
                </a:cubicBezTo>
                <a:lnTo>
                  <a:pt x="32108" y="13166"/>
                </a:lnTo>
                <a:lnTo>
                  <a:pt x="32108" y="13166"/>
                </a:lnTo>
                <a:cubicBezTo>
                  <a:pt x="32090" y="13148"/>
                  <a:pt x="32072" y="13148"/>
                  <a:pt x="32054" y="13166"/>
                </a:cubicBezTo>
                <a:cubicBezTo>
                  <a:pt x="32018" y="13166"/>
                  <a:pt x="32000" y="13166"/>
                  <a:pt x="31982" y="13185"/>
                </a:cubicBezTo>
                <a:lnTo>
                  <a:pt x="31982" y="13185"/>
                </a:lnTo>
                <a:cubicBezTo>
                  <a:pt x="31964" y="13185"/>
                  <a:pt x="31945" y="13185"/>
                  <a:pt x="31945" y="13185"/>
                </a:cubicBezTo>
                <a:cubicBezTo>
                  <a:pt x="31909" y="13293"/>
                  <a:pt x="31891" y="13420"/>
                  <a:pt x="31891" y="13529"/>
                </a:cubicBezTo>
                <a:cubicBezTo>
                  <a:pt x="31873" y="13655"/>
                  <a:pt x="31873" y="13782"/>
                  <a:pt x="31855" y="13909"/>
                </a:cubicBezTo>
                <a:cubicBezTo>
                  <a:pt x="31819" y="14144"/>
                  <a:pt x="31801" y="14380"/>
                  <a:pt x="31764" y="14633"/>
                </a:cubicBezTo>
                <a:cubicBezTo>
                  <a:pt x="31764" y="14688"/>
                  <a:pt x="31746" y="14760"/>
                  <a:pt x="31746" y="14814"/>
                </a:cubicBezTo>
                <a:lnTo>
                  <a:pt x="31692" y="14833"/>
                </a:lnTo>
                <a:cubicBezTo>
                  <a:pt x="31656" y="14851"/>
                  <a:pt x="31638" y="14887"/>
                  <a:pt x="31620" y="14923"/>
                </a:cubicBezTo>
                <a:cubicBezTo>
                  <a:pt x="31620" y="14941"/>
                  <a:pt x="31620" y="14959"/>
                  <a:pt x="31620" y="14977"/>
                </a:cubicBezTo>
                <a:cubicBezTo>
                  <a:pt x="31620" y="14996"/>
                  <a:pt x="31620" y="15014"/>
                  <a:pt x="31620" y="15014"/>
                </a:cubicBezTo>
                <a:cubicBezTo>
                  <a:pt x="31601" y="15122"/>
                  <a:pt x="31601" y="15249"/>
                  <a:pt x="31583" y="15340"/>
                </a:cubicBezTo>
                <a:cubicBezTo>
                  <a:pt x="31565" y="15466"/>
                  <a:pt x="31547" y="15593"/>
                  <a:pt x="31511" y="15702"/>
                </a:cubicBezTo>
                <a:cubicBezTo>
                  <a:pt x="31438" y="15937"/>
                  <a:pt x="31348" y="16155"/>
                  <a:pt x="31239" y="16372"/>
                </a:cubicBezTo>
                <a:cubicBezTo>
                  <a:pt x="31040" y="16843"/>
                  <a:pt x="30859" y="17314"/>
                  <a:pt x="30642" y="17766"/>
                </a:cubicBezTo>
                <a:cubicBezTo>
                  <a:pt x="30515" y="18020"/>
                  <a:pt x="30406" y="18273"/>
                  <a:pt x="30261" y="18509"/>
                </a:cubicBezTo>
                <a:cubicBezTo>
                  <a:pt x="30225" y="18509"/>
                  <a:pt x="30171" y="18509"/>
                  <a:pt x="30135" y="18509"/>
                </a:cubicBezTo>
                <a:cubicBezTo>
                  <a:pt x="30080" y="18527"/>
                  <a:pt x="30026" y="18545"/>
                  <a:pt x="29990" y="18581"/>
                </a:cubicBezTo>
                <a:cubicBezTo>
                  <a:pt x="29953" y="18599"/>
                  <a:pt x="29953" y="18617"/>
                  <a:pt x="29972" y="18654"/>
                </a:cubicBezTo>
                <a:cubicBezTo>
                  <a:pt x="29953" y="18672"/>
                  <a:pt x="29953" y="18708"/>
                  <a:pt x="29972" y="18744"/>
                </a:cubicBezTo>
                <a:lnTo>
                  <a:pt x="29972" y="18907"/>
                </a:lnTo>
                <a:lnTo>
                  <a:pt x="29972" y="19215"/>
                </a:lnTo>
                <a:lnTo>
                  <a:pt x="29972" y="19813"/>
                </a:lnTo>
                <a:cubicBezTo>
                  <a:pt x="29935" y="19795"/>
                  <a:pt x="29899" y="19795"/>
                  <a:pt x="29863" y="19813"/>
                </a:cubicBezTo>
                <a:cubicBezTo>
                  <a:pt x="29809" y="19813"/>
                  <a:pt x="29772" y="19813"/>
                  <a:pt x="29736" y="19831"/>
                </a:cubicBezTo>
                <a:cubicBezTo>
                  <a:pt x="29682" y="19849"/>
                  <a:pt x="29664" y="19867"/>
                  <a:pt x="29627" y="19885"/>
                </a:cubicBezTo>
                <a:lnTo>
                  <a:pt x="29627" y="19885"/>
                </a:lnTo>
                <a:cubicBezTo>
                  <a:pt x="29646" y="19885"/>
                  <a:pt x="29646" y="19867"/>
                  <a:pt x="29646" y="19849"/>
                </a:cubicBezTo>
                <a:cubicBezTo>
                  <a:pt x="29591" y="19722"/>
                  <a:pt x="29537" y="19595"/>
                  <a:pt x="29483" y="19469"/>
                </a:cubicBezTo>
                <a:cubicBezTo>
                  <a:pt x="29428" y="19342"/>
                  <a:pt x="29374" y="19215"/>
                  <a:pt x="29320" y="19070"/>
                </a:cubicBezTo>
                <a:cubicBezTo>
                  <a:pt x="29211" y="18817"/>
                  <a:pt x="29120" y="18563"/>
                  <a:pt x="29048" y="18291"/>
                </a:cubicBezTo>
                <a:cubicBezTo>
                  <a:pt x="28885" y="17748"/>
                  <a:pt x="28776" y="17205"/>
                  <a:pt x="28686" y="16662"/>
                </a:cubicBezTo>
                <a:cubicBezTo>
                  <a:pt x="28668" y="16499"/>
                  <a:pt x="28650" y="16354"/>
                  <a:pt x="28631" y="16191"/>
                </a:cubicBezTo>
                <a:cubicBezTo>
                  <a:pt x="28631" y="16118"/>
                  <a:pt x="28613" y="16046"/>
                  <a:pt x="28613" y="15973"/>
                </a:cubicBezTo>
                <a:cubicBezTo>
                  <a:pt x="28613" y="15901"/>
                  <a:pt x="28613" y="15865"/>
                  <a:pt x="28613" y="15829"/>
                </a:cubicBezTo>
                <a:lnTo>
                  <a:pt x="28613" y="15829"/>
                </a:lnTo>
                <a:lnTo>
                  <a:pt x="28613" y="15756"/>
                </a:lnTo>
                <a:cubicBezTo>
                  <a:pt x="28613" y="15738"/>
                  <a:pt x="28595" y="15647"/>
                  <a:pt x="28541" y="15647"/>
                </a:cubicBezTo>
                <a:cubicBezTo>
                  <a:pt x="28487" y="15629"/>
                  <a:pt x="28414" y="15738"/>
                  <a:pt x="28414" y="15792"/>
                </a:cubicBezTo>
                <a:cubicBezTo>
                  <a:pt x="28396" y="15955"/>
                  <a:pt x="28378" y="16118"/>
                  <a:pt x="28360" y="16281"/>
                </a:cubicBezTo>
                <a:cubicBezTo>
                  <a:pt x="28324" y="16426"/>
                  <a:pt x="28305" y="16607"/>
                  <a:pt x="28269" y="16770"/>
                </a:cubicBezTo>
                <a:cubicBezTo>
                  <a:pt x="28233" y="17114"/>
                  <a:pt x="28161" y="17440"/>
                  <a:pt x="28088" y="17766"/>
                </a:cubicBezTo>
                <a:cubicBezTo>
                  <a:pt x="27943" y="18364"/>
                  <a:pt x="27744" y="18961"/>
                  <a:pt x="27472" y="19505"/>
                </a:cubicBezTo>
                <a:cubicBezTo>
                  <a:pt x="27382" y="19668"/>
                  <a:pt x="27291" y="19813"/>
                  <a:pt x="27201" y="19958"/>
                </a:cubicBezTo>
                <a:cubicBezTo>
                  <a:pt x="27110" y="20084"/>
                  <a:pt x="27002" y="20229"/>
                  <a:pt x="26911" y="20374"/>
                </a:cubicBezTo>
                <a:cubicBezTo>
                  <a:pt x="26875" y="20374"/>
                  <a:pt x="26857" y="20392"/>
                  <a:pt x="26820" y="20392"/>
                </a:cubicBezTo>
                <a:cubicBezTo>
                  <a:pt x="26784" y="20428"/>
                  <a:pt x="26748" y="20465"/>
                  <a:pt x="26748" y="20501"/>
                </a:cubicBezTo>
                <a:cubicBezTo>
                  <a:pt x="26730" y="20555"/>
                  <a:pt x="26712" y="20591"/>
                  <a:pt x="26730" y="20646"/>
                </a:cubicBezTo>
                <a:cubicBezTo>
                  <a:pt x="26730" y="20664"/>
                  <a:pt x="26748" y="20682"/>
                  <a:pt x="26766" y="20700"/>
                </a:cubicBezTo>
                <a:cubicBezTo>
                  <a:pt x="26802" y="20718"/>
                  <a:pt x="26820" y="20700"/>
                  <a:pt x="26839" y="20718"/>
                </a:cubicBezTo>
                <a:lnTo>
                  <a:pt x="26839" y="20718"/>
                </a:lnTo>
                <a:cubicBezTo>
                  <a:pt x="26839" y="20754"/>
                  <a:pt x="26839" y="20791"/>
                  <a:pt x="26839" y="20827"/>
                </a:cubicBezTo>
                <a:lnTo>
                  <a:pt x="26839" y="21026"/>
                </a:lnTo>
                <a:lnTo>
                  <a:pt x="26839" y="21406"/>
                </a:lnTo>
                <a:lnTo>
                  <a:pt x="26839" y="21787"/>
                </a:lnTo>
                <a:lnTo>
                  <a:pt x="26839" y="21986"/>
                </a:lnTo>
                <a:cubicBezTo>
                  <a:pt x="26839" y="22040"/>
                  <a:pt x="26839" y="22076"/>
                  <a:pt x="26839" y="22131"/>
                </a:cubicBezTo>
                <a:cubicBezTo>
                  <a:pt x="26784" y="22149"/>
                  <a:pt x="26730" y="22185"/>
                  <a:pt x="26694" y="22257"/>
                </a:cubicBezTo>
                <a:cubicBezTo>
                  <a:pt x="26676" y="22312"/>
                  <a:pt x="26658" y="22439"/>
                  <a:pt x="26748" y="22475"/>
                </a:cubicBezTo>
                <a:lnTo>
                  <a:pt x="26784" y="22475"/>
                </a:lnTo>
                <a:cubicBezTo>
                  <a:pt x="26784" y="22475"/>
                  <a:pt x="26802" y="22457"/>
                  <a:pt x="26802" y="22457"/>
                </a:cubicBezTo>
                <a:cubicBezTo>
                  <a:pt x="26820" y="22457"/>
                  <a:pt x="26820" y="22457"/>
                  <a:pt x="26820" y="22475"/>
                </a:cubicBezTo>
                <a:cubicBezTo>
                  <a:pt x="26820" y="22493"/>
                  <a:pt x="26820" y="22529"/>
                  <a:pt x="26820" y="22547"/>
                </a:cubicBezTo>
                <a:lnTo>
                  <a:pt x="26820" y="22620"/>
                </a:lnTo>
                <a:lnTo>
                  <a:pt x="26820" y="22783"/>
                </a:lnTo>
                <a:cubicBezTo>
                  <a:pt x="26820" y="22819"/>
                  <a:pt x="26820" y="22873"/>
                  <a:pt x="26839" y="22927"/>
                </a:cubicBezTo>
                <a:cubicBezTo>
                  <a:pt x="26857" y="22927"/>
                  <a:pt x="26875" y="22927"/>
                  <a:pt x="26893" y="22927"/>
                </a:cubicBezTo>
                <a:lnTo>
                  <a:pt x="26929" y="22946"/>
                </a:lnTo>
                <a:lnTo>
                  <a:pt x="26965" y="22946"/>
                </a:lnTo>
                <a:cubicBezTo>
                  <a:pt x="26947" y="23054"/>
                  <a:pt x="26947" y="23163"/>
                  <a:pt x="26965" y="23253"/>
                </a:cubicBezTo>
                <a:lnTo>
                  <a:pt x="26965" y="25970"/>
                </a:lnTo>
                <a:lnTo>
                  <a:pt x="26965" y="26404"/>
                </a:lnTo>
                <a:lnTo>
                  <a:pt x="26965" y="26640"/>
                </a:lnTo>
                <a:lnTo>
                  <a:pt x="26965" y="26821"/>
                </a:lnTo>
                <a:cubicBezTo>
                  <a:pt x="26929" y="26839"/>
                  <a:pt x="26911" y="26857"/>
                  <a:pt x="26875" y="26857"/>
                </a:cubicBezTo>
                <a:cubicBezTo>
                  <a:pt x="26839" y="26875"/>
                  <a:pt x="26802" y="26893"/>
                  <a:pt x="26766" y="26893"/>
                </a:cubicBezTo>
                <a:cubicBezTo>
                  <a:pt x="26676" y="26912"/>
                  <a:pt x="26603" y="26948"/>
                  <a:pt x="26531" y="27002"/>
                </a:cubicBezTo>
                <a:cubicBezTo>
                  <a:pt x="26476" y="27093"/>
                  <a:pt x="26440" y="27219"/>
                  <a:pt x="26440" y="27328"/>
                </a:cubicBezTo>
                <a:lnTo>
                  <a:pt x="26440" y="27527"/>
                </a:lnTo>
                <a:cubicBezTo>
                  <a:pt x="26440" y="27545"/>
                  <a:pt x="26440" y="27582"/>
                  <a:pt x="26440" y="27618"/>
                </a:cubicBezTo>
                <a:lnTo>
                  <a:pt x="26440" y="27654"/>
                </a:lnTo>
                <a:cubicBezTo>
                  <a:pt x="26440" y="27672"/>
                  <a:pt x="26458" y="27690"/>
                  <a:pt x="26458" y="27708"/>
                </a:cubicBezTo>
                <a:cubicBezTo>
                  <a:pt x="26476" y="27745"/>
                  <a:pt x="26513" y="27745"/>
                  <a:pt x="26531" y="27726"/>
                </a:cubicBezTo>
                <a:cubicBezTo>
                  <a:pt x="26549" y="27726"/>
                  <a:pt x="26549" y="27726"/>
                  <a:pt x="26567" y="27726"/>
                </a:cubicBezTo>
                <a:cubicBezTo>
                  <a:pt x="26585" y="27745"/>
                  <a:pt x="26603" y="27763"/>
                  <a:pt x="26621" y="27781"/>
                </a:cubicBezTo>
                <a:cubicBezTo>
                  <a:pt x="26658" y="27817"/>
                  <a:pt x="26694" y="27853"/>
                  <a:pt x="26712" y="27908"/>
                </a:cubicBezTo>
                <a:cubicBezTo>
                  <a:pt x="26748" y="28016"/>
                  <a:pt x="26784" y="28143"/>
                  <a:pt x="26802" y="28270"/>
                </a:cubicBezTo>
                <a:cubicBezTo>
                  <a:pt x="26875" y="28523"/>
                  <a:pt x="26929" y="28795"/>
                  <a:pt x="26983" y="29048"/>
                </a:cubicBezTo>
                <a:cubicBezTo>
                  <a:pt x="27002" y="29121"/>
                  <a:pt x="27020" y="29193"/>
                  <a:pt x="27038" y="29284"/>
                </a:cubicBezTo>
                <a:cubicBezTo>
                  <a:pt x="27038" y="29356"/>
                  <a:pt x="27074" y="29447"/>
                  <a:pt x="27110" y="29501"/>
                </a:cubicBezTo>
                <a:lnTo>
                  <a:pt x="27110" y="29501"/>
                </a:lnTo>
                <a:cubicBezTo>
                  <a:pt x="27110" y="29519"/>
                  <a:pt x="27110" y="29537"/>
                  <a:pt x="27146" y="29556"/>
                </a:cubicBezTo>
                <a:cubicBezTo>
                  <a:pt x="27201" y="29556"/>
                  <a:pt x="27273" y="29556"/>
                  <a:pt x="27328" y="29556"/>
                </a:cubicBezTo>
                <a:lnTo>
                  <a:pt x="27491" y="29556"/>
                </a:lnTo>
                <a:lnTo>
                  <a:pt x="27491" y="29755"/>
                </a:lnTo>
                <a:lnTo>
                  <a:pt x="27491" y="30063"/>
                </a:lnTo>
                <a:lnTo>
                  <a:pt x="27491" y="35206"/>
                </a:lnTo>
                <a:cubicBezTo>
                  <a:pt x="27491" y="35405"/>
                  <a:pt x="27491" y="35604"/>
                  <a:pt x="27491" y="35785"/>
                </a:cubicBezTo>
                <a:cubicBezTo>
                  <a:pt x="27491" y="35803"/>
                  <a:pt x="27491" y="35803"/>
                  <a:pt x="27491" y="35803"/>
                </a:cubicBezTo>
                <a:cubicBezTo>
                  <a:pt x="27491" y="35821"/>
                  <a:pt x="27491" y="35858"/>
                  <a:pt x="27491" y="35876"/>
                </a:cubicBezTo>
                <a:cubicBezTo>
                  <a:pt x="27491" y="35894"/>
                  <a:pt x="27491" y="35912"/>
                  <a:pt x="27491" y="35930"/>
                </a:cubicBezTo>
                <a:lnTo>
                  <a:pt x="27491" y="35984"/>
                </a:lnTo>
                <a:cubicBezTo>
                  <a:pt x="27418" y="35984"/>
                  <a:pt x="27328" y="35966"/>
                  <a:pt x="27237" y="35966"/>
                </a:cubicBezTo>
                <a:cubicBezTo>
                  <a:pt x="27146" y="35966"/>
                  <a:pt x="27038" y="35966"/>
                  <a:pt x="26929" y="35966"/>
                </a:cubicBezTo>
                <a:cubicBezTo>
                  <a:pt x="26893" y="35966"/>
                  <a:pt x="26857" y="36003"/>
                  <a:pt x="26875" y="36039"/>
                </a:cubicBezTo>
                <a:cubicBezTo>
                  <a:pt x="26893" y="36129"/>
                  <a:pt x="26839" y="36220"/>
                  <a:pt x="26766" y="36274"/>
                </a:cubicBezTo>
                <a:cubicBezTo>
                  <a:pt x="26676" y="36328"/>
                  <a:pt x="26567" y="36347"/>
                  <a:pt x="26440" y="36347"/>
                </a:cubicBezTo>
                <a:lnTo>
                  <a:pt x="26169" y="36347"/>
                </a:lnTo>
                <a:lnTo>
                  <a:pt x="26150" y="36310"/>
                </a:lnTo>
                <a:cubicBezTo>
                  <a:pt x="26150" y="36310"/>
                  <a:pt x="26132" y="36292"/>
                  <a:pt x="26132" y="36292"/>
                </a:cubicBezTo>
                <a:cubicBezTo>
                  <a:pt x="26132" y="36274"/>
                  <a:pt x="26114" y="36256"/>
                  <a:pt x="26096" y="36256"/>
                </a:cubicBezTo>
                <a:cubicBezTo>
                  <a:pt x="26078" y="36238"/>
                  <a:pt x="26078" y="36220"/>
                  <a:pt x="26078" y="36184"/>
                </a:cubicBezTo>
                <a:lnTo>
                  <a:pt x="26078" y="36184"/>
                </a:lnTo>
                <a:cubicBezTo>
                  <a:pt x="26096" y="36165"/>
                  <a:pt x="26078" y="36129"/>
                  <a:pt x="26042" y="36129"/>
                </a:cubicBezTo>
                <a:cubicBezTo>
                  <a:pt x="25915" y="36129"/>
                  <a:pt x="25915" y="35948"/>
                  <a:pt x="25933" y="35858"/>
                </a:cubicBezTo>
                <a:cubicBezTo>
                  <a:pt x="25951" y="35731"/>
                  <a:pt x="26006" y="35604"/>
                  <a:pt x="26114" y="35514"/>
                </a:cubicBezTo>
                <a:cubicBezTo>
                  <a:pt x="26150" y="35477"/>
                  <a:pt x="26132" y="35423"/>
                  <a:pt x="26096" y="35423"/>
                </a:cubicBezTo>
                <a:lnTo>
                  <a:pt x="25824" y="35314"/>
                </a:lnTo>
                <a:cubicBezTo>
                  <a:pt x="25824" y="35188"/>
                  <a:pt x="25806" y="35079"/>
                  <a:pt x="25770" y="34970"/>
                </a:cubicBezTo>
                <a:cubicBezTo>
                  <a:pt x="25716" y="34862"/>
                  <a:pt x="25607" y="34807"/>
                  <a:pt x="25498" y="34789"/>
                </a:cubicBezTo>
                <a:cubicBezTo>
                  <a:pt x="25390" y="34807"/>
                  <a:pt x="25281" y="34880"/>
                  <a:pt x="25245" y="34988"/>
                </a:cubicBezTo>
                <a:cubicBezTo>
                  <a:pt x="25191" y="35097"/>
                  <a:pt x="25154" y="35242"/>
                  <a:pt x="25154" y="35369"/>
                </a:cubicBezTo>
                <a:cubicBezTo>
                  <a:pt x="25136" y="35514"/>
                  <a:pt x="25118" y="35658"/>
                  <a:pt x="25118" y="35785"/>
                </a:cubicBezTo>
                <a:cubicBezTo>
                  <a:pt x="25082" y="35785"/>
                  <a:pt x="25064" y="35803"/>
                  <a:pt x="25028" y="35803"/>
                </a:cubicBezTo>
                <a:cubicBezTo>
                  <a:pt x="24991" y="35821"/>
                  <a:pt x="24955" y="35858"/>
                  <a:pt x="24901" y="35876"/>
                </a:cubicBezTo>
                <a:cubicBezTo>
                  <a:pt x="24792" y="35912"/>
                  <a:pt x="24756" y="35767"/>
                  <a:pt x="24756" y="35695"/>
                </a:cubicBezTo>
                <a:cubicBezTo>
                  <a:pt x="24756" y="35568"/>
                  <a:pt x="24828" y="35423"/>
                  <a:pt x="24756" y="35296"/>
                </a:cubicBezTo>
                <a:cubicBezTo>
                  <a:pt x="24702" y="35224"/>
                  <a:pt x="24629" y="35169"/>
                  <a:pt x="24539" y="35169"/>
                </a:cubicBezTo>
                <a:cubicBezTo>
                  <a:pt x="24448" y="35151"/>
                  <a:pt x="24376" y="35169"/>
                  <a:pt x="24303" y="35224"/>
                </a:cubicBezTo>
                <a:cubicBezTo>
                  <a:pt x="24267" y="35097"/>
                  <a:pt x="24285" y="34952"/>
                  <a:pt x="24213" y="34825"/>
                </a:cubicBezTo>
                <a:cubicBezTo>
                  <a:pt x="24176" y="34717"/>
                  <a:pt x="24068" y="34644"/>
                  <a:pt x="23941" y="34626"/>
                </a:cubicBezTo>
                <a:cubicBezTo>
                  <a:pt x="23923" y="34518"/>
                  <a:pt x="23905" y="34409"/>
                  <a:pt x="23869" y="34300"/>
                </a:cubicBezTo>
                <a:cubicBezTo>
                  <a:pt x="23832" y="34210"/>
                  <a:pt x="23832" y="34083"/>
                  <a:pt x="23923" y="34029"/>
                </a:cubicBezTo>
                <a:cubicBezTo>
                  <a:pt x="23941" y="34010"/>
                  <a:pt x="23941" y="33956"/>
                  <a:pt x="23923" y="33956"/>
                </a:cubicBezTo>
                <a:lnTo>
                  <a:pt x="23887" y="33956"/>
                </a:lnTo>
                <a:cubicBezTo>
                  <a:pt x="23814" y="33956"/>
                  <a:pt x="23742" y="33920"/>
                  <a:pt x="23688" y="33866"/>
                </a:cubicBezTo>
                <a:cubicBezTo>
                  <a:pt x="23669" y="33847"/>
                  <a:pt x="23669" y="33811"/>
                  <a:pt x="23669" y="33775"/>
                </a:cubicBezTo>
                <a:cubicBezTo>
                  <a:pt x="23688" y="33739"/>
                  <a:pt x="23742" y="33721"/>
                  <a:pt x="23760" y="33684"/>
                </a:cubicBezTo>
                <a:cubicBezTo>
                  <a:pt x="23796" y="33630"/>
                  <a:pt x="23796" y="33540"/>
                  <a:pt x="23760" y="33485"/>
                </a:cubicBezTo>
                <a:cubicBezTo>
                  <a:pt x="23724" y="33431"/>
                  <a:pt x="23669" y="33395"/>
                  <a:pt x="23615" y="33377"/>
                </a:cubicBezTo>
                <a:cubicBezTo>
                  <a:pt x="23651" y="33322"/>
                  <a:pt x="23651" y="33268"/>
                  <a:pt x="23633" y="33214"/>
                </a:cubicBezTo>
                <a:cubicBezTo>
                  <a:pt x="23488" y="33232"/>
                  <a:pt x="23380" y="33123"/>
                  <a:pt x="23398" y="32996"/>
                </a:cubicBezTo>
                <a:cubicBezTo>
                  <a:pt x="23362" y="32906"/>
                  <a:pt x="23235" y="32870"/>
                  <a:pt x="23199" y="32779"/>
                </a:cubicBezTo>
                <a:cubicBezTo>
                  <a:pt x="23199" y="32725"/>
                  <a:pt x="23199" y="32670"/>
                  <a:pt x="23199" y="32634"/>
                </a:cubicBezTo>
                <a:cubicBezTo>
                  <a:pt x="23199" y="32580"/>
                  <a:pt x="23217" y="32525"/>
                  <a:pt x="23235" y="32453"/>
                </a:cubicBezTo>
                <a:cubicBezTo>
                  <a:pt x="23253" y="32363"/>
                  <a:pt x="23217" y="32254"/>
                  <a:pt x="23144" y="32200"/>
                </a:cubicBezTo>
                <a:cubicBezTo>
                  <a:pt x="23090" y="32145"/>
                  <a:pt x="22999" y="32145"/>
                  <a:pt x="22945" y="32200"/>
                </a:cubicBezTo>
                <a:cubicBezTo>
                  <a:pt x="22746" y="32200"/>
                  <a:pt x="22655" y="32471"/>
                  <a:pt x="22565" y="32616"/>
                </a:cubicBezTo>
                <a:cubicBezTo>
                  <a:pt x="22529" y="32707"/>
                  <a:pt x="22474" y="32779"/>
                  <a:pt x="22402" y="32851"/>
                </a:cubicBezTo>
                <a:cubicBezTo>
                  <a:pt x="22384" y="32851"/>
                  <a:pt x="22366" y="32870"/>
                  <a:pt x="22329" y="32870"/>
                </a:cubicBezTo>
                <a:cubicBezTo>
                  <a:pt x="22293" y="32870"/>
                  <a:pt x="22239" y="32870"/>
                  <a:pt x="22203" y="32870"/>
                </a:cubicBezTo>
                <a:cubicBezTo>
                  <a:pt x="22112" y="32870"/>
                  <a:pt x="22040" y="32888"/>
                  <a:pt x="21967" y="32924"/>
                </a:cubicBezTo>
                <a:cubicBezTo>
                  <a:pt x="21822" y="33033"/>
                  <a:pt x="21714" y="33141"/>
                  <a:pt x="21623" y="33286"/>
                </a:cubicBezTo>
                <a:cubicBezTo>
                  <a:pt x="21569" y="33377"/>
                  <a:pt x="21514" y="33449"/>
                  <a:pt x="21460" y="33522"/>
                </a:cubicBezTo>
                <a:cubicBezTo>
                  <a:pt x="21406" y="33612"/>
                  <a:pt x="21370" y="33684"/>
                  <a:pt x="21333" y="33775"/>
                </a:cubicBezTo>
                <a:cubicBezTo>
                  <a:pt x="21225" y="34065"/>
                  <a:pt x="21116" y="34355"/>
                  <a:pt x="21044" y="34644"/>
                </a:cubicBezTo>
                <a:cubicBezTo>
                  <a:pt x="20989" y="34807"/>
                  <a:pt x="20935" y="34952"/>
                  <a:pt x="20844" y="35097"/>
                </a:cubicBezTo>
                <a:cubicBezTo>
                  <a:pt x="20790" y="35206"/>
                  <a:pt x="20718" y="35296"/>
                  <a:pt x="20645" y="35387"/>
                </a:cubicBezTo>
                <a:cubicBezTo>
                  <a:pt x="20627" y="35169"/>
                  <a:pt x="20627" y="34952"/>
                  <a:pt x="20609" y="34753"/>
                </a:cubicBezTo>
                <a:cubicBezTo>
                  <a:pt x="20591" y="34536"/>
                  <a:pt x="20591" y="34264"/>
                  <a:pt x="20591" y="34029"/>
                </a:cubicBezTo>
                <a:cubicBezTo>
                  <a:pt x="20591" y="33829"/>
                  <a:pt x="20663" y="33630"/>
                  <a:pt x="20772" y="33467"/>
                </a:cubicBezTo>
                <a:cubicBezTo>
                  <a:pt x="20808" y="33431"/>
                  <a:pt x="20772" y="33395"/>
                  <a:pt x="20736" y="33395"/>
                </a:cubicBezTo>
                <a:cubicBezTo>
                  <a:pt x="20699" y="33395"/>
                  <a:pt x="20699" y="33340"/>
                  <a:pt x="20699" y="33322"/>
                </a:cubicBezTo>
                <a:cubicBezTo>
                  <a:pt x="20699" y="33286"/>
                  <a:pt x="20718" y="33214"/>
                  <a:pt x="20699" y="33159"/>
                </a:cubicBezTo>
                <a:cubicBezTo>
                  <a:pt x="20681" y="33033"/>
                  <a:pt x="20573" y="33014"/>
                  <a:pt x="20482" y="32978"/>
                </a:cubicBezTo>
                <a:cubicBezTo>
                  <a:pt x="20446" y="32978"/>
                  <a:pt x="20410" y="32960"/>
                  <a:pt x="20392" y="32906"/>
                </a:cubicBezTo>
                <a:cubicBezTo>
                  <a:pt x="20392" y="32870"/>
                  <a:pt x="20410" y="32815"/>
                  <a:pt x="20428" y="32779"/>
                </a:cubicBezTo>
                <a:cubicBezTo>
                  <a:pt x="20482" y="32688"/>
                  <a:pt x="20573" y="32580"/>
                  <a:pt x="20518" y="32453"/>
                </a:cubicBezTo>
                <a:cubicBezTo>
                  <a:pt x="20500" y="32381"/>
                  <a:pt x="20428" y="32326"/>
                  <a:pt x="20337" y="32308"/>
                </a:cubicBezTo>
                <a:cubicBezTo>
                  <a:pt x="20374" y="32163"/>
                  <a:pt x="20355" y="32037"/>
                  <a:pt x="20283" y="31910"/>
                </a:cubicBezTo>
                <a:cubicBezTo>
                  <a:pt x="20247" y="31837"/>
                  <a:pt x="20192" y="31783"/>
                  <a:pt x="20120" y="31747"/>
                </a:cubicBezTo>
                <a:cubicBezTo>
                  <a:pt x="20084" y="31729"/>
                  <a:pt x="20011" y="31674"/>
                  <a:pt x="20011" y="31620"/>
                </a:cubicBezTo>
                <a:cubicBezTo>
                  <a:pt x="20084" y="31620"/>
                  <a:pt x="20156" y="31566"/>
                  <a:pt x="20211" y="31511"/>
                </a:cubicBezTo>
                <a:cubicBezTo>
                  <a:pt x="20265" y="31439"/>
                  <a:pt x="20283" y="31330"/>
                  <a:pt x="20229" y="31258"/>
                </a:cubicBezTo>
                <a:cubicBezTo>
                  <a:pt x="20174" y="31167"/>
                  <a:pt x="20084" y="31131"/>
                  <a:pt x="19993" y="31167"/>
                </a:cubicBezTo>
                <a:cubicBezTo>
                  <a:pt x="19921" y="31185"/>
                  <a:pt x="19885" y="31258"/>
                  <a:pt x="19812" y="31294"/>
                </a:cubicBezTo>
                <a:cubicBezTo>
                  <a:pt x="19776" y="31240"/>
                  <a:pt x="19812" y="31149"/>
                  <a:pt x="19830" y="31095"/>
                </a:cubicBezTo>
                <a:cubicBezTo>
                  <a:pt x="19866" y="31004"/>
                  <a:pt x="19866" y="30914"/>
                  <a:pt x="19830" y="30841"/>
                </a:cubicBezTo>
                <a:cubicBezTo>
                  <a:pt x="19812" y="30787"/>
                  <a:pt x="19776" y="30751"/>
                  <a:pt x="19740" y="30733"/>
                </a:cubicBezTo>
                <a:cubicBezTo>
                  <a:pt x="19722" y="30715"/>
                  <a:pt x="19703" y="30696"/>
                  <a:pt x="19685" y="30678"/>
                </a:cubicBezTo>
                <a:cubicBezTo>
                  <a:pt x="19685" y="30660"/>
                  <a:pt x="19685" y="30660"/>
                  <a:pt x="19703" y="30660"/>
                </a:cubicBezTo>
                <a:cubicBezTo>
                  <a:pt x="19758" y="30624"/>
                  <a:pt x="19794" y="30570"/>
                  <a:pt x="19812" y="30515"/>
                </a:cubicBezTo>
                <a:cubicBezTo>
                  <a:pt x="19830" y="30461"/>
                  <a:pt x="19830" y="30389"/>
                  <a:pt x="19812" y="30334"/>
                </a:cubicBezTo>
                <a:cubicBezTo>
                  <a:pt x="19812" y="30262"/>
                  <a:pt x="19794" y="30189"/>
                  <a:pt x="19740" y="30135"/>
                </a:cubicBezTo>
                <a:cubicBezTo>
                  <a:pt x="19703" y="30117"/>
                  <a:pt x="19667" y="30099"/>
                  <a:pt x="19631" y="30081"/>
                </a:cubicBezTo>
                <a:cubicBezTo>
                  <a:pt x="19649" y="30044"/>
                  <a:pt x="19649" y="30008"/>
                  <a:pt x="19649" y="29972"/>
                </a:cubicBezTo>
                <a:cubicBezTo>
                  <a:pt x="19649" y="29954"/>
                  <a:pt x="19649" y="29954"/>
                  <a:pt x="19649" y="29936"/>
                </a:cubicBezTo>
                <a:cubicBezTo>
                  <a:pt x="19649" y="29900"/>
                  <a:pt x="19613" y="29882"/>
                  <a:pt x="19577" y="29882"/>
                </a:cubicBezTo>
                <a:lnTo>
                  <a:pt x="19577" y="29882"/>
                </a:lnTo>
                <a:cubicBezTo>
                  <a:pt x="19577" y="29882"/>
                  <a:pt x="19577" y="29863"/>
                  <a:pt x="19595" y="29845"/>
                </a:cubicBezTo>
                <a:cubicBezTo>
                  <a:pt x="19613" y="29809"/>
                  <a:pt x="19631" y="29773"/>
                  <a:pt x="19649" y="29737"/>
                </a:cubicBezTo>
                <a:cubicBezTo>
                  <a:pt x="19667" y="29646"/>
                  <a:pt x="19649" y="29556"/>
                  <a:pt x="19631" y="29483"/>
                </a:cubicBezTo>
                <a:cubicBezTo>
                  <a:pt x="19595" y="29411"/>
                  <a:pt x="19540" y="29374"/>
                  <a:pt x="19468" y="29393"/>
                </a:cubicBezTo>
                <a:cubicBezTo>
                  <a:pt x="19450" y="29338"/>
                  <a:pt x="19432" y="29284"/>
                  <a:pt x="19414" y="29248"/>
                </a:cubicBezTo>
                <a:cubicBezTo>
                  <a:pt x="19396" y="29230"/>
                  <a:pt x="19377" y="29211"/>
                  <a:pt x="19359" y="29193"/>
                </a:cubicBezTo>
                <a:cubicBezTo>
                  <a:pt x="19359" y="29193"/>
                  <a:pt x="19323" y="29157"/>
                  <a:pt x="19323" y="29139"/>
                </a:cubicBezTo>
                <a:cubicBezTo>
                  <a:pt x="19323" y="29121"/>
                  <a:pt x="19341" y="29103"/>
                  <a:pt x="19359" y="29103"/>
                </a:cubicBezTo>
                <a:cubicBezTo>
                  <a:pt x="19359" y="29085"/>
                  <a:pt x="19377" y="29067"/>
                  <a:pt x="19377" y="29048"/>
                </a:cubicBezTo>
                <a:cubicBezTo>
                  <a:pt x="19432" y="28940"/>
                  <a:pt x="19377" y="28795"/>
                  <a:pt x="19269" y="28741"/>
                </a:cubicBezTo>
                <a:lnTo>
                  <a:pt x="19341" y="28650"/>
                </a:lnTo>
                <a:cubicBezTo>
                  <a:pt x="19341" y="28632"/>
                  <a:pt x="19341" y="28596"/>
                  <a:pt x="19305" y="28578"/>
                </a:cubicBezTo>
                <a:cubicBezTo>
                  <a:pt x="19214" y="28560"/>
                  <a:pt x="19124" y="28560"/>
                  <a:pt x="19052" y="28578"/>
                </a:cubicBezTo>
                <a:cubicBezTo>
                  <a:pt x="19015" y="28433"/>
                  <a:pt x="18997" y="28288"/>
                  <a:pt x="18961" y="28161"/>
                </a:cubicBezTo>
                <a:cubicBezTo>
                  <a:pt x="18961" y="28125"/>
                  <a:pt x="18943" y="28125"/>
                  <a:pt x="18925" y="28125"/>
                </a:cubicBezTo>
                <a:lnTo>
                  <a:pt x="18744" y="28125"/>
                </a:lnTo>
                <a:cubicBezTo>
                  <a:pt x="18780" y="28071"/>
                  <a:pt x="18798" y="28016"/>
                  <a:pt x="18816" y="27962"/>
                </a:cubicBezTo>
                <a:cubicBezTo>
                  <a:pt x="18834" y="27889"/>
                  <a:pt x="18816" y="27799"/>
                  <a:pt x="18780" y="27726"/>
                </a:cubicBezTo>
                <a:cubicBezTo>
                  <a:pt x="18744" y="27708"/>
                  <a:pt x="18707" y="27672"/>
                  <a:pt x="18671" y="27672"/>
                </a:cubicBezTo>
                <a:cubicBezTo>
                  <a:pt x="18635" y="27672"/>
                  <a:pt x="18599" y="27672"/>
                  <a:pt x="18563" y="27636"/>
                </a:cubicBezTo>
                <a:cubicBezTo>
                  <a:pt x="18526" y="27582"/>
                  <a:pt x="18508" y="27527"/>
                  <a:pt x="18508" y="27473"/>
                </a:cubicBezTo>
                <a:cubicBezTo>
                  <a:pt x="18472" y="27419"/>
                  <a:pt x="18436" y="27346"/>
                  <a:pt x="18363" y="27346"/>
                </a:cubicBezTo>
                <a:cubicBezTo>
                  <a:pt x="18327" y="27346"/>
                  <a:pt x="18309" y="27364"/>
                  <a:pt x="18309" y="27401"/>
                </a:cubicBezTo>
                <a:cubicBezTo>
                  <a:pt x="18309" y="27455"/>
                  <a:pt x="18291" y="27509"/>
                  <a:pt x="18291" y="27545"/>
                </a:cubicBezTo>
                <a:lnTo>
                  <a:pt x="18237" y="27527"/>
                </a:lnTo>
                <a:cubicBezTo>
                  <a:pt x="18200" y="27509"/>
                  <a:pt x="18164" y="27527"/>
                  <a:pt x="18164" y="27545"/>
                </a:cubicBezTo>
                <a:cubicBezTo>
                  <a:pt x="18128" y="27654"/>
                  <a:pt x="18092" y="27745"/>
                  <a:pt x="18037" y="27835"/>
                </a:cubicBezTo>
                <a:cubicBezTo>
                  <a:pt x="18019" y="27853"/>
                  <a:pt x="18001" y="27889"/>
                  <a:pt x="17983" y="27908"/>
                </a:cubicBezTo>
                <a:cubicBezTo>
                  <a:pt x="17965" y="27926"/>
                  <a:pt x="17965" y="27962"/>
                  <a:pt x="17983" y="27980"/>
                </a:cubicBezTo>
                <a:cubicBezTo>
                  <a:pt x="17965" y="28034"/>
                  <a:pt x="17965" y="28089"/>
                  <a:pt x="17947" y="28125"/>
                </a:cubicBezTo>
                <a:cubicBezTo>
                  <a:pt x="17911" y="28107"/>
                  <a:pt x="17874" y="28089"/>
                  <a:pt x="17838" y="28071"/>
                </a:cubicBezTo>
                <a:cubicBezTo>
                  <a:pt x="17802" y="28052"/>
                  <a:pt x="17730" y="28016"/>
                  <a:pt x="17675" y="28052"/>
                </a:cubicBezTo>
                <a:cubicBezTo>
                  <a:pt x="17657" y="28071"/>
                  <a:pt x="17621" y="28107"/>
                  <a:pt x="17621" y="28161"/>
                </a:cubicBezTo>
                <a:cubicBezTo>
                  <a:pt x="17621" y="28197"/>
                  <a:pt x="17621" y="28234"/>
                  <a:pt x="17621" y="28288"/>
                </a:cubicBezTo>
                <a:cubicBezTo>
                  <a:pt x="17639" y="28324"/>
                  <a:pt x="17657" y="28360"/>
                  <a:pt x="17693" y="28378"/>
                </a:cubicBezTo>
                <a:lnTo>
                  <a:pt x="17693" y="28378"/>
                </a:lnTo>
                <a:lnTo>
                  <a:pt x="17603" y="28360"/>
                </a:lnTo>
                <a:lnTo>
                  <a:pt x="17422" y="28324"/>
                </a:lnTo>
                <a:cubicBezTo>
                  <a:pt x="17385" y="28306"/>
                  <a:pt x="17349" y="28324"/>
                  <a:pt x="17349" y="28360"/>
                </a:cubicBezTo>
                <a:lnTo>
                  <a:pt x="17349" y="28469"/>
                </a:lnTo>
                <a:cubicBezTo>
                  <a:pt x="17295" y="28469"/>
                  <a:pt x="17241" y="28469"/>
                  <a:pt x="17186" y="28505"/>
                </a:cubicBezTo>
                <a:cubicBezTo>
                  <a:pt x="17150" y="28541"/>
                  <a:pt x="17132" y="28578"/>
                  <a:pt x="17114" y="28632"/>
                </a:cubicBezTo>
                <a:cubicBezTo>
                  <a:pt x="17114" y="28668"/>
                  <a:pt x="17114" y="28704"/>
                  <a:pt x="17078" y="28722"/>
                </a:cubicBezTo>
                <a:cubicBezTo>
                  <a:pt x="17041" y="28741"/>
                  <a:pt x="17005" y="28777"/>
                  <a:pt x="16987" y="28795"/>
                </a:cubicBezTo>
                <a:cubicBezTo>
                  <a:pt x="16951" y="28831"/>
                  <a:pt x="16933" y="28867"/>
                  <a:pt x="16933" y="28922"/>
                </a:cubicBezTo>
                <a:cubicBezTo>
                  <a:pt x="16951" y="28976"/>
                  <a:pt x="16969" y="29012"/>
                  <a:pt x="16987" y="29048"/>
                </a:cubicBezTo>
                <a:cubicBezTo>
                  <a:pt x="17005" y="29103"/>
                  <a:pt x="16987" y="29121"/>
                  <a:pt x="16951" y="29139"/>
                </a:cubicBezTo>
                <a:cubicBezTo>
                  <a:pt x="16896" y="29175"/>
                  <a:pt x="16860" y="29211"/>
                  <a:pt x="16860" y="29266"/>
                </a:cubicBezTo>
                <a:cubicBezTo>
                  <a:pt x="16860" y="29284"/>
                  <a:pt x="16860" y="29302"/>
                  <a:pt x="16860" y="29320"/>
                </a:cubicBezTo>
                <a:cubicBezTo>
                  <a:pt x="16806" y="29338"/>
                  <a:pt x="16752" y="29374"/>
                  <a:pt x="16733" y="29447"/>
                </a:cubicBezTo>
                <a:cubicBezTo>
                  <a:pt x="16715" y="29537"/>
                  <a:pt x="16788" y="29592"/>
                  <a:pt x="16860" y="29610"/>
                </a:cubicBezTo>
                <a:cubicBezTo>
                  <a:pt x="16878" y="29610"/>
                  <a:pt x="16915" y="29628"/>
                  <a:pt x="16915" y="29646"/>
                </a:cubicBezTo>
                <a:cubicBezTo>
                  <a:pt x="16933" y="29664"/>
                  <a:pt x="16915" y="29700"/>
                  <a:pt x="16878" y="29700"/>
                </a:cubicBezTo>
                <a:cubicBezTo>
                  <a:pt x="16842" y="29719"/>
                  <a:pt x="16788" y="29700"/>
                  <a:pt x="16770" y="29664"/>
                </a:cubicBezTo>
                <a:cubicBezTo>
                  <a:pt x="16752" y="29628"/>
                  <a:pt x="16733" y="29628"/>
                  <a:pt x="16715" y="29628"/>
                </a:cubicBezTo>
                <a:cubicBezTo>
                  <a:pt x="16643" y="29628"/>
                  <a:pt x="16589" y="29664"/>
                  <a:pt x="16589" y="29737"/>
                </a:cubicBezTo>
                <a:cubicBezTo>
                  <a:pt x="16571" y="29773"/>
                  <a:pt x="16571" y="29809"/>
                  <a:pt x="16589" y="29827"/>
                </a:cubicBezTo>
                <a:lnTo>
                  <a:pt x="16589" y="29918"/>
                </a:lnTo>
                <a:cubicBezTo>
                  <a:pt x="16589" y="29936"/>
                  <a:pt x="16534" y="29918"/>
                  <a:pt x="16516" y="29918"/>
                </a:cubicBezTo>
                <a:cubicBezTo>
                  <a:pt x="16480" y="29918"/>
                  <a:pt x="16444" y="29918"/>
                  <a:pt x="16408" y="29918"/>
                </a:cubicBezTo>
                <a:cubicBezTo>
                  <a:pt x="16353" y="29918"/>
                  <a:pt x="16317" y="29936"/>
                  <a:pt x="16281" y="29954"/>
                </a:cubicBezTo>
                <a:cubicBezTo>
                  <a:pt x="16281" y="29809"/>
                  <a:pt x="16317" y="29664"/>
                  <a:pt x="16408" y="29537"/>
                </a:cubicBezTo>
                <a:cubicBezTo>
                  <a:pt x="16426" y="29519"/>
                  <a:pt x="16426" y="29501"/>
                  <a:pt x="16408" y="29483"/>
                </a:cubicBezTo>
                <a:cubicBezTo>
                  <a:pt x="16389" y="29447"/>
                  <a:pt x="16353" y="29429"/>
                  <a:pt x="16299" y="29429"/>
                </a:cubicBezTo>
                <a:cubicBezTo>
                  <a:pt x="16281" y="29429"/>
                  <a:pt x="16226" y="29429"/>
                  <a:pt x="16208" y="29393"/>
                </a:cubicBezTo>
                <a:cubicBezTo>
                  <a:pt x="16208" y="29356"/>
                  <a:pt x="16245" y="29320"/>
                  <a:pt x="16245" y="29302"/>
                </a:cubicBezTo>
                <a:cubicBezTo>
                  <a:pt x="16281" y="29266"/>
                  <a:pt x="16299" y="29211"/>
                  <a:pt x="16299" y="29175"/>
                </a:cubicBezTo>
                <a:cubicBezTo>
                  <a:pt x="16299" y="29067"/>
                  <a:pt x="16208" y="28994"/>
                  <a:pt x="16100" y="28994"/>
                </a:cubicBezTo>
                <a:cubicBezTo>
                  <a:pt x="16009" y="28994"/>
                  <a:pt x="15919" y="29085"/>
                  <a:pt x="15900" y="29175"/>
                </a:cubicBezTo>
                <a:cubicBezTo>
                  <a:pt x="15900" y="29230"/>
                  <a:pt x="15900" y="29284"/>
                  <a:pt x="15919" y="29338"/>
                </a:cubicBezTo>
                <a:cubicBezTo>
                  <a:pt x="15919" y="29393"/>
                  <a:pt x="15882" y="29411"/>
                  <a:pt x="15864" y="29465"/>
                </a:cubicBezTo>
                <a:cubicBezTo>
                  <a:pt x="15810" y="29556"/>
                  <a:pt x="15864" y="29628"/>
                  <a:pt x="15900" y="29719"/>
                </a:cubicBezTo>
                <a:cubicBezTo>
                  <a:pt x="15919" y="29737"/>
                  <a:pt x="15937" y="29773"/>
                  <a:pt x="15900" y="29791"/>
                </a:cubicBezTo>
                <a:cubicBezTo>
                  <a:pt x="15882" y="29827"/>
                  <a:pt x="15828" y="29827"/>
                  <a:pt x="15810" y="29827"/>
                </a:cubicBezTo>
                <a:cubicBezTo>
                  <a:pt x="15756" y="29827"/>
                  <a:pt x="15701" y="29845"/>
                  <a:pt x="15647" y="29863"/>
                </a:cubicBezTo>
                <a:cubicBezTo>
                  <a:pt x="15611" y="29882"/>
                  <a:pt x="15574" y="29918"/>
                  <a:pt x="15538" y="29954"/>
                </a:cubicBezTo>
                <a:cubicBezTo>
                  <a:pt x="15466" y="30081"/>
                  <a:pt x="15430" y="30207"/>
                  <a:pt x="15430" y="30334"/>
                </a:cubicBezTo>
                <a:cubicBezTo>
                  <a:pt x="15411" y="30407"/>
                  <a:pt x="15375" y="30479"/>
                  <a:pt x="15357" y="30552"/>
                </a:cubicBezTo>
                <a:cubicBezTo>
                  <a:pt x="15339" y="30588"/>
                  <a:pt x="15321" y="30642"/>
                  <a:pt x="15303" y="30696"/>
                </a:cubicBezTo>
                <a:lnTo>
                  <a:pt x="15303" y="30696"/>
                </a:lnTo>
                <a:cubicBezTo>
                  <a:pt x="15285" y="30678"/>
                  <a:pt x="15249" y="30715"/>
                  <a:pt x="15267" y="30733"/>
                </a:cubicBezTo>
                <a:lnTo>
                  <a:pt x="15285" y="30751"/>
                </a:lnTo>
                <a:cubicBezTo>
                  <a:pt x="15285" y="30769"/>
                  <a:pt x="15285" y="30787"/>
                  <a:pt x="15285" y="30787"/>
                </a:cubicBezTo>
                <a:cubicBezTo>
                  <a:pt x="15285" y="30859"/>
                  <a:pt x="15230" y="30932"/>
                  <a:pt x="15176" y="30968"/>
                </a:cubicBezTo>
                <a:cubicBezTo>
                  <a:pt x="15086" y="31041"/>
                  <a:pt x="14995" y="31095"/>
                  <a:pt x="14959" y="31222"/>
                </a:cubicBezTo>
                <a:cubicBezTo>
                  <a:pt x="14923" y="31330"/>
                  <a:pt x="14959" y="31439"/>
                  <a:pt x="14941" y="31548"/>
                </a:cubicBezTo>
                <a:cubicBezTo>
                  <a:pt x="14904" y="31674"/>
                  <a:pt x="14778" y="31747"/>
                  <a:pt x="14687" y="31801"/>
                </a:cubicBezTo>
                <a:cubicBezTo>
                  <a:pt x="14633" y="31819"/>
                  <a:pt x="14578" y="31874"/>
                  <a:pt x="14542" y="31928"/>
                </a:cubicBezTo>
                <a:cubicBezTo>
                  <a:pt x="14524" y="31964"/>
                  <a:pt x="14506" y="32000"/>
                  <a:pt x="14524" y="32055"/>
                </a:cubicBezTo>
                <a:cubicBezTo>
                  <a:pt x="14470" y="32055"/>
                  <a:pt x="14415" y="32091"/>
                  <a:pt x="14397" y="32127"/>
                </a:cubicBezTo>
                <a:cubicBezTo>
                  <a:pt x="14343" y="32200"/>
                  <a:pt x="14343" y="32290"/>
                  <a:pt x="14397" y="32363"/>
                </a:cubicBezTo>
                <a:cubicBezTo>
                  <a:pt x="14415" y="32417"/>
                  <a:pt x="14470" y="32471"/>
                  <a:pt x="14415" y="32525"/>
                </a:cubicBezTo>
                <a:cubicBezTo>
                  <a:pt x="14397" y="32562"/>
                  <a:pt x="14361" y="32598"/>
                  <a:pt x="14325" y="32616"/>
                </a:cubicBezTo>
                <a:lnTo>
                  <a:pt x="14216" y="32725"/>
                </a:lnTo>
                <a:cubicBezTo>
                  <a:pt x="14216" y="32725"/>
                  <a:pt x="14180" y="32779"/>
                  <a:pt x="14162" y="32779"/>
                </a:cubicBezTo>
                <a:lnTo>
                  <a:pt x="14144" y="32761"/>
                </a:lnTo>
                <a:cubicBezTo>
                  <a:pt x="14108" y="32743"/>
                  <a:pt x="14053" y="32743"/>
                  <a:pt x="14017" y="32761"/>
                </a:cubicBezTo>
                <a:cubicBezTo>
                  <a:pt x="13963" y="32815"/>
                  <a:pt x="13945" y="32888"/>
                  <a:pt x="13963" y="32942"/>
                </a:cubicBezTo>
                <a:cubicBezTo>
                  <a:pt x="13981" y="32996"/>
                  <a:pt x="14053" y="33087"/>
                  <a:pt x="13981" y="33123"/>
                </a:cubicBezTo>
                <a:cubicBezTo>
                  <a:pt x="13927" y="33159"/>
                  <a:pt x="13872" y="33105"/>
                  <a:pt x="13818" y="33069"/>
                </a:cubicBezTo>
                <a:cubicBezTo>
                  <a:pt x="13691" y="32924"/>
                  <a:pt x="13601" y="32761"/>
                  <a:pt x="13564" y="32562"/>
                </a:cubicBezTo>
                <a:cubicBezTo>
                  <a:pt x="13564" y="32544"/>
                  <a:pt x="13546" y="32525"/>
                  <a:pt x="13510" y="32525"/>
                </a:cubicBezTo>
                <a:cubicBezTo>
                  <a:pt x="13456" y="32525"/>
                  <a:pt x="13401" y="32507"/>
                  <a:pt x="13365" y="32471"/>
                </a:cubicBezTo>
                <a:lnTo>
                  <a:pt x="13347" y="32453"/>
                </a:lnTo>
                <a:cubicBezTo>
                  <a:pt x="13293" y="32399"/>
                  <a:pt x="13220" y="32453"/>
                  <a:pt x="13238" y="32507"/>
                </a:cubicBezTo>
                <a:cubicBezTo>
                  <a:pt x="13238" y="32507"/>
                  <a:pt x="13238" y="32525"/>
                  <a:pt x="13238" y="32525"/>
                </a:cubicBezTo>
                <a:cubicBezTo>
                  <a:pt x="13238" y="32544"/>
                  <a:pt x="13220" y="32580"/>
                  <a:pt x="13202" y="32580"/>
                </a:cubicBezTo>
                <a:cubicBezTo>
                  <a:pt x="13166" y="32580"/>
                  <a:pt x="13148" y="32598"/>
                  <a:pt x="13130" y="32616"/>
                </a:cubicBezTo>
                <a:cubicBezTo>
                  <a:pt x="13093" y="32652"/>
                  <a:pt x="13093" y="32670"/>
                  <a:pt x="13093" y="32707"/>
                </a:cubicBezTo>
                <a:cubicBezTo>
                  <a:pt x="13093" y="32761"/>
                  <a:pt x="13112" y="32815"/>
                  <a:pt x="13148" y="32851"/>
                </a:cubicBezTo>
                <a:cubicBezTo>
                  <a:pt x="13166" y="32851"/>
                  <a:pt x="13166" y="32870"/>
                  <a:pt x="13166" y="32888"/>
                </a:cubicBezTo>
                <a:cubicBezTo>
                  <a:pt x="13166" y="32906"/>
                  <a:pt x="13148" y="32924"/>
                  <a:pt x="13148" y="32942"/>
                </a:cubicBezTo>
                <a:cubicBezTo>
                  <a:pt x="13130" y="32960"/>
                  <a:pt x="13112" y="32978"/>
                  <a:pt x="13093" y="33014"/>
                </a:cubicBezTo>
                <a:cubicBezTo>
                  <a:pt x="13093" y="32996"/>
                  <a:pt x="13093" y="32978"/>
                  <a:pt x="13075" y="32960"/>
                </a:cubicBezTo>
                <a:lnTo>
                  <a:pt x="12876" y="32779"/>
                </a:lnTo>
                <a:lnTo>
                  <a:pt x="12768" y="32707"/>
                </a:lnTo>
                <a:cubicBezTo>
                  <a:pt x="12749" y="32688"/>
                  <a:pt x="12749" y="32670"/>
                  <a:pt x="12731" y="32670"/>
                </a:cubicBezTo>
                <a:lnTo>
                  <a:pt x="12731" y="32652"/>
                </a:lnTo>
                <a:cubicBezTo>
                  <a:pt x="12731" y="32616"/>
                  <a:pt x="12713" y="32580"/>
                  <a:pt x="12677" y="32580"/>
                </a:cubicBezTo>
                <a:cubicBezTo>
                  <a:pt x="12568" y="32562"/>
                  <a:pt x="12478" y="32598"/>
                  <a:pt x="12387" y="32670"/>
                </a:cubicBezTo>
                <a:cubicBezTo>
                  <a:pt x="12351" y="32688"/>
                  <a:pt x="12333" y="32743"/>
                  <a:pt x="12333" y="32797"/>
                </a:cubicBezTo>
                <a:cubicBezTo>
                  <a:pt x="12260" y="32779"/>
                  <a:pt x="12188" y="32797"/>
                  <a:pt x="12134" y="32815"/>
                </a:cubicBezTo>
                <a:cubicBezTo>
                  <a:pt x="12061" y="32815"/>
                  <a:pt x="11989" y="32870"/>
                  <a:pt x="11953" y="32942"/>
                </a:cubicBezTo>
                <a:cubicBezTo>
                  <a:pt x="11934" y="32978"/>
                  <a:pt x="11934" y="33033"/>
                  <a:pt x="11916" y="33069"/>
                </a:cubicBezTo>
                <a:cubicBezTo>
                  <a:pt x="11880" y="33123"/>
                  <a:pt x="11790" y="33159"/>
                  <a:pt x="11753" y="33214"/>
                </a:cubicBezTo>
                <a:cubicBezTo>
                  <a:pt x="11717" y="33232"/>
                  <a:pt x="11699" y="33286"/>
                  <a:pt x="11699" y="33322"/>
                </a:cubicBezTo>
                <a:cubicBezTo>
                  <a:pt x="11699" y="33359"/>
                  <a:pt x="11699" y="33377"/>
                  <a:pt x="11717" y="33395"/>
                </a:cubicBezTo>
                <a:cubicBezTo>
                  <a:pt x="11717" y="33431"/>
                  <a:pt x="11753" y="33449"/>
                  <a:pt x="11753" y="33467"/>
                </a:cubicBezTo>
                <a:cubicBezTo>
                  <a:pt x="11771" y="33485"/>
                  <a:pt x="11735" y="33558"/>
                  <a:pt x="11699" y="33558"/>
                </a:cubicBezTo>
                <a:cubicBezTo>
                  <a:pt x="11627" y="33576"/>
                  <a:pt x="11572" y="33576"/>
                  <a:pt x="11500" y="33558"/>
                </a:cubicBezTo>
                <a:cubicBezTo>
                  <a:pt x="11464" y="33558"/>
                  <a:pt x="11446" y="33576"/>
                  <a:pt x="11427" y="33612"/>
                </a:cubicBezTo>
                <a:cubicBezTo>
                  <a:pt x="11391" y="33721"/>
                  <a:pt x="11409" y="33847"/>
                  <a:pt x="11446" y="33956"/>
                </a:cubicBezTo>
                <a:cubicBezTo>
                  <a:pt x="11427" y="33992"/>
                  <a:pt x="11391" y="34029"/>
                  <a:pt x="11391" y="34083"/>
                </a:cubicBezTo>
                <a:cubicBezTo>
                  <a:pt x="11337" y="34065"/>
                  <a:pt x="11301" y="34010"/>
                  <a:pt x="11283" y="33974"/>
                </a:cubicBezTo>
                <a:cubicBezTo>
                  <a:pt x="11246" y="33902"/>
                  <a:pt x="11210" y="33847"/>
                  <a:pt x="11156" y="33793"/>
                </a:cubicBezTo>
                <a:cubicBezTo>
                  <a:pt x="11120" y="33775"/>
                  <a:pt x="11083" y="33775"/>
                  <a:pt x="11047" y="33775"/>
                </a:cubicBezTo>
                <a:cubicBezTo>
                  <a:pt x="11011" y="33775"/>
                  <a:pt x="11011" y="33739"/>
                  <a:pt x="11011" y="33703"/>
                </a:cubicBezTo>
                <a:cubicBezTo>
                  <a:pt x="11029" y="33612"/>
                  <a:pt x="11065" y="33522"/>
                  <a:pt x="11120" y="33449"/>
                </a:cubicBezTo>
                <a:cubicBezTo>
                  <a:pt x="11138" y="33413"/>
                  <a:pt x="11120" y="33377"/>
                  <a:pt x="11083" y="33359"/>
                </a:cubicBezTo>
                <a:cubicBezTo>
                  <a:pt x="11029" y="33340"/>
                  <a:pt x="10993" y="33322"/>
                  <a:pt x="10957" y="33286"/>
                </a:cubicBezTo>
                <a:cubicBezTo>
                  <a:pt x="10957" y="33268"/>
                  <a:pt x="10957" y="33250"/>
                  <a:pt x="10957" y="33232"/>
                </a:cubicBezTo>
                <a:cubicBezTo>
                  <a:pt x="10975" y="33214"/>
                  <a:pt x="10993" y="33177"/>
                  <a:pt x="10993" y="33141"/>
                </a:cubicBezTo>
                <a:cubicBezTo>
                  <a:pt x="10993" y="33105"/>
                  <a:pt x="10993" y="33069"/>
                  <a:pt x="10975" y="33033"/>
                </a:cubicBezTo>
                <a:cubicBezTo>
                  <a:pt x="10957" y="33014"/>
                  <a:pt x="10938" y="32996"/>
                  <a:pt x="10938" y="32978"/>
                </a:cubicBezTo>
                <a:lnTo>
                  <a:pt x="10938" y="32779"/>
                </a:lnTo>
                <a:cubicBezTo>
                  <a:pt x="10938" y="32761"/>
                  <a:pt x="10920" y="32725"/>
                  <a:pt x="10902" y="32707"/>
                </a:cubicBezTo>
                <a:cubicBezTo>
                  <a:pt x="10866" y="32670"/>
                  <a:pt x="10848" y="32652"/>
                  <a:pt x="10812" y="32634"/>
                </a:cubicBezTo>
                <a:cubicBezTo>
                  <a:pt x="10794" y="32634"/>
                  <a:pt x="10775" y="32598"/>
                  <a:pt x="10757" y="32580"/>
                </a:cubicBezTo>
                <a:cubicBezTo>
                  <a:pt x="10739" y="32544"/>
                  <a:pt x="10721" y="32525"/>
                  <a:pt x="10703" y="32507"/>
                </a:cubicBezTo>
                <a:cubicBezTo>
                  <a:pt x="10612" y="32435"/>
                  <a:pt x="10486" y="32417"/>
                  <a:pt x="10377" y="32471"/>
                </a:cubicBezTo>
                <a:cubicBezTo>
                  <a:pt x="10250" y="32525"/>
                  <a:pt x="10232" y="32670"/>
                  <a:pt x="10214" y="32797"/>
                </a:cubicBezTo>
                <a:cubicBezTo>
                  <a:pt x="10214" y="32870"/>
                  <a:pt x="10196" y="32924"/>
                  <a:pt x="10160" y="32978"/>
                </a:cubicBezTo>
                <a:cubicBezTo>
                  <a:pt x="10160" y="32996"/>
                  <a:pt x="10142" y="32996"/>
                  <a:pt x="10124" y="33014"/>
                </a:cubicBezTo>
                <a:cubicBezTo>
                  <a:pt x="10105" y="33014"/>
                  <a:pt x="10051" y="33014"/>
                  <a:pt x="10033" y="33014"/>
                </a:cubicBezTo>
                <a:cubicBezTo>
                  <a:pt x="9961" y="33014"/>
                  <a:pt x="9906" y="33033"/>
                  <a:pt x="9870" y="33105"/>
                </a:cubicBezTo>
                <a:cubicBezTo>
                  <a:pt x="9852" y="33141"/>
                  <a:pt x="9834" y="33177"/>
                  <a:pt x="9816" y="33232"/>
                </a:cubicBezTo>
                <a:lnTo>
                  <a:pt x="9816" y="33232"/>
                </a:lnTo>
                <a:lnTo>
                  <a:pt x="9798" y="33232"/>
                </a:lnTo>
                <a:cubicBezTo>
                  <a:pt x="9743" y="33214"/>
                  <a:pt x="9707" y="33232"/>
                  <a:pt x="9671" y="33250"/>
                </a:cubicBezTo>
                <a:cubicBezTo>
                  <a:pt x="9616" y="33304"/>
                  <a:pt x="9616" y="33359"/>
                  <a:pt x="9635" y="33431"/>
                </a:cubicBezTo>
                <a:cubicBezTo>
                  <a:pt x="9653" y="33485"/>
                  <a:pt x="9689" y="33540"/>
                  <a:pt x="9707" y="33594"/>
                </a:cubicBezTo>
                <a:cubicBezTo>
                  <a:pt x="9707" y="33612"/>
                  <a:pt x="9707" y="33612"/>
                  <a:pt x="9707" y="33630"/>
                </a:cubicBezTo>
                <a:lnTo>
                  <a:pt x="9707" y="33630"/>
                </a:lnTo>
                <a:lnTo>
                  <a:pt x="9707" y="33630"/>
                </a:lnTo>
                <a:cubicBezTo>
                  <a:pt x="9671" y="33630"/>
                  <a:pt x="9635" y="33630"/>
                  <a:pt x="9598" y="33648"/>
                </a:cubicBezTo>
                <a:cubicBezTo>
                  <a:pt x="9544" y="33703"/>
                  <a:pt x="9508" y="33775"/>
                  <a:pt x="9526" y="33866"/>
                </a:cubicBezTo>
                <a:cubicBezTo>
                  <a:pt x="9526" y="33884"/>
                  <a:pt x="9526" y="33938"/>
                  <a:pt x="9508" y="33956"/>
                </a:cubicBezTo>
                <a:lnTo>
                  <a:pt x="9508" y="33956"/>
                </a:lnTo>
                <a:cubicBezTo>
                  <a:pt x="9490" y="33938"/>
                  <a:pt x="9472" y="33938"/>
                  <a:pt x="9472" y="33956"/>
                </a:cubicBezTo>
                <a:lnTo>
                  <a:pt x="9472" y="33956"/>
                </a:lnTo>
                <a:cubicBezTo>
                  <a:pt x="9453" y="33938"/>
                  <a:pt x="9417" y="33956"/>
                  <a:pt x="9417" y="33974"/>
                </a:cubicBezTo>
                <a:cubicBezTo>
                  <a:pt x="9381" y="33974"/>
                  <a:pt x="9345" y="33956"/>
                  <a:pt x="9327" y="33920"/>
                </a:cubicBezTo>
                <a:cubicBezTo>
                  <a:pt x="9309" y="33902"/>
                  <a:pt x="9290" y="33884"/>
                  <a:pt x="9309" y="33847"/>
                </a:cubicBezTo>
                <a:cubicBezTo>
                  <a:pt x="9309" y="33811"/>
                  <a:pt x="9290" y="33757"/>
                  <a:pt x="9272" y="33739"/>
                </a:cubicBezTo>
                <a:cubicBezTo>
                  <a:pt x="9218" y="33703"/>
                  <a:pt x="9164" y="33684"/>
                  <a:pt x="9109" y="33666"/>
                </a:cubicBezTo>
                <a:cubicBezTo>
                  <a:pt x="9073" y="33666"/>
                  <a:pt x="9019" y="33648"/>
                  <a:pt x="8965" y="33630"/>
                </a:cubicBezTo>
                <a:cubicBezTo>
                  <a:pt x="8892" y="33612"/>
                  <a:pt x="8820" y="33612"/>
                  <a:pt x="8747" y="33648"/>
                </a:cubicBezTo>
                <a:cubicBezTo>
                  <a:pt x="8675" y="33703"/>
                  <a:pt x="8657" y="33793"/>
                  <a:pt x="8693" y="33884"/>
                </a:cubicBezTo>
                <a:cubicBezTo>
                  <a:pt x="8711" y="33920"/>
                  <a:pt x="8711" y="33956"/>
                  <a:pt x="8729" y="33992"/>
                </a:cubicBezTo>
                <a:cubicBezTo>
                  <a:pt x="8729" y="34010"/>
                  <a:pt x="8693" y="34029"/>
                  <a:pt x="8675" y="34047"/>
                </a:cubicBezTo>
                <a:cubicBezTo>
                  <a:pt x="8602" y="34083"/>
                  <a:pt x="8512" y="34137"/>
                  <a:pt x="8494" y="34228"/>
                </a:cubicBezTo>
                <a:cubicBezTo>
                  <a:pt x="8476" y="34336"/>
                  <a:pt x="8512" y="34427"/>
                  <a:pt x="8602" y="34499"/>
                </a:cubicBezTo>
                <a:cubicBezTo>
                  <a:pt x="8675" y="34554"/>
                  <a:pt x="8765" y="34590"/>
                  <a:pt x="8802" y="34681"/>
                </a:cubicBezTo>
                <a:cubicBezTo>
                  <a:pt x="8802" y="34717"/>
                  <a:pt x="8802" y="34771"/>
                  <a:pt x="8802" y="34807"/>
                </a:cubicBezTo>
                <a:cubicBezTo>
                  <a:pt x="8802" y="34825"/>
                  <a:pt x="8802" y="34844"/>
                  <a:pt x="8783" y="34862"/>
                </a:cubicBezTo>
                <a:cubicBezTo>
                  <a:pt x="8783" y="34880"/>
                  <a:pt x="8783" y="34880"/>
                  <a:pt x="8783" y="34898"/>
                </a:cubicBezTo>
                <a:cubicBezTo>
                  <a:pt x="8765" y="34880"/>
                  <a:pt x="8765" y="34880"/>
                  <a:pt x="8747" y="34880"/>
                </a:cubicBezTo>
                <a:cubicBezTo>
                  <a:pt x="8711" y="34862"/>
                  <a:pt x="8693" y="34862"/>
                  <a:pt x="8657" y="34880"/>
                </a:cubicBezTo>
                <a:cubicBezTo>
                  <a:pt x="8602" y="34880"/>
                  <a:pt x="8566" y="34934"/>
                  <a:pt x="8548" y="34988"/>
                </a:cubicBezTo>
                <a:cubicBezTo>
                  <a:pt x="8548" y="35043"/>
                  <a:pt x="8566" y="35097"/>
                  <a:pt x="8602" y="35151"/>
                </a:cubicBezTo>
                <a:cubicBezTo>
                  <a:pt x="8639" y="35188"/>
                  <a:pt x="8693" y="35224"/>
                  <a:pt x="8729" y="35260"/>
                </a:cubicBezTo>
                <a:cubicBezTo>
                  <a:pt x="8765" y="35278"/>
                  <a:pt x="8783" y="35314"/>
                  <a:pt x="8765" y="35351"/>
                </a:cubicBezTo>
                <a:cubicBezTo>
                  <a:pt x="8747" y="35369"/>
                  <a:pt x="8711" y="35387"/>
                  <a:pt x="8693" y="35387"/>
                </a:cubicBezTo>
                <a:cubicBezTo>
                  <a:pt x="8657" y="35369"/>
                  <a:pt x="8620" y="35369"/>
                  <a:pt x="8584" y="35387"/>
                </a:cubicBezTo>
                <a:cubicBezTo>
                  <a:pt x="8548" y="35405"/>
                  <a:pt x="8530" y="35423"/>
                  <a:pt x="8512" y="35459"/>
                </a:cubicBezTo>
                <a:cubicBezTo>
                  <a:pt x="8494" y="35514"/>
                  <a:pt x="8457" y="35568"/>
                  <a:pt x="8457" y="35622"/>
                </a:cubicBezTo>
                <a:cubicBezTo>
                  <a:pt x="8439" y="35677"/>
                  <a:pt x="8421" y="35749"/>
                  <a:pt x="8421" y="35803"/>
                </a:cubicBezTo>
                <a:cubicBezTo>
                  <a:pt x="8439" y="35840"/>
                  <a:pt x="8439" y="35876"/>
                  <a:pt x="8439" y="35894"/>
                </a:cubicBezTo>
                <a:cubicBezTo>
                  <a:pt x="8367" y="35948"/>
                  <a:pt x="8313" y="36021"/>
                  <a:pt x="8313" y="36111"/>
                </a:cubicBezTo>
                <a:cubicBezTo>
                  <a:pt x="8313" y="36202"/>
                  <a:pt x="8331" y="36292"/>
                  <a:pt x="8403" y="36365"/>
                </a:cubicBezTo>
                <a:lnTo>
                  <a:pt x="8258" y="36401"/>
                </a:lnTo>
                <a:lnTo>
                  <a:pt x="8131" y="36419"/>
                </a:lnTo>
                <a:lnTo>
                  <a:pt x="8077" y="36437"/>
                </a:lnTo>
                <a:lnTo>
                  <a:pt x="8059" y="36437"/>
                </a:lnTo>
                <a:cubicBezTo>
                  <a:pt x="7950" y="36419"/>
                  <a:pt x="7860" y="36528"/>
                  <a:pt x="7769" y="36582"/>
                </a:cubicBezTo>
                <a:lnTo>
                  <a:pt x="7751" y="36582"/>
                </a:lnTo>
                <a:lnTo>
                  <a:pt x="7751" y="36582"/>
                </a:lnTo>
                <a:lnTo>
                  <a:pt x="7733" y="36582"/>
                </a:lnTo>
                <a:lnTo>
                  <a:pt x="7697" y="36582"/>
                </a:lnTo>
                <a:lnTo>
                  <a:pt x="7697" y="36582"/>
                </a:lnTo>
                <a:cubicBezTo>
                  <a:pt x="7679" y="36582"/>
                  <a:pt x="7661" y="36564"/>
                  <a:pt x="7661" y="36546"/>
                </a:cubicBezTo>
                <a:cubicBezTo>
                  <a:pt x="7606" y="36473"/>
                  <a:pt x="7624" y="36383"/>
                  <a:pt x="7624" y="36292"/>
                </a:cubicBezTo>
                <a:cubicBezTo>
                  <a:pt x="7606" y="36274"/>
                  <a:pt x="7606" y="36238"/>
                  <a:pt x="7588" y="36220"/>
                </a:cubicBezTo>
                <a:cubicBezTo>
                  <a:pt x="7588" y="36202"/>
                  <a:pt x="7570" y="36165"/>
                  <a:pt x="7552" y="36147"/>
                </a:cubicBezTo>
                <a:cubicBezTo>
                  <a:pt x="7534" y="36111"/>
                  <a:pt x="7588" y="36057"/>
                  <a:pt x="7606" y="36021"/>
                </a:cubicBezTo>
                <a:cubicBezTo>
                  <a:pt x="7624" y="35984"/>
                  <a:pt x="7606" y="35930"/>
                  <a:pt x="7552" y="35930"/>
                </a:cubicBezTo>
                <a:lnTo>
                  <a:pt x="7516" y="35930"/>
                </a:lnTo>
                <a:lnTo>
                  <a:pt x="7498" y="35912"/>
                </a:lnTo>
                <a:cubicBezTo>
                  <a:pt x="7461" y="35894"/>
                  <a:pt x="7443" y="35894"/>
                  <a:pt x="7425" y="35876"/>
                </a:cubicBezTo>
                <a:cubicBezTo>
                  <a:pt x="7371" y="35821"/>
                  <a:pt x="7335" y="35767"/>
                  <a:pt x="7298" y="35713"/>
                </a:cubicBezTo>
                <a:cubicBezTo>
                  <a:pt x="7226" y="35658"/>
                  <a:pt x="7172" y="35622"/>
                  <a:pt x="7099" y="35604"/>
                </a:cubicBezTo>
                <a:cubicBezTo>
                  <a:pt x="7063" y="35604"/>
                  <a:pt x="7045" y="35586"/>
                  <a:pt x="7027" y="35550"/>
                </a:cubicBezTo>
                <a:cubicBezTo>
                  <a:pt x="7009" y="35514"/>
                  <a:pt x="7009" y="35477"/>
                  <a:pt x="7027" y="35441"/>
                </a:cubicBezTo>
                <a:cubicBezTo>
                  <a:pt x="7045" y="35351"/>
                  <a:pt x="7009" y="35278"/>
                  <a:pt x="6954" y="35206"/>
                </a:cubicBezTo>
                <a:lnTo>
                  <a:pt x="6882" y="35151"/>
                </a:lnTo>
                <a:lnTo>
                  <a:pt x="6846" y="35115"/>
                </a:lnTo>
                <a:lnTo>
                  <a:pt x="6846" y="35115"/>
                </a:lnTo>
                <a:lnTo>
                  <a:pt x="6846" y="35115"/>
                </a:lnTo>
                <a:lnTo>
                  <a:pt x="6846" y="35115"/>
                </a:lnTo>
                <a:lnTo>
                  <a:pt x="6846" y="35115"/>
                </a:lnTo>
                <a:lnTo>
                  <a:pt x="6846" y="35097"/>
                </a:lnTo>
                <a:lnTo>
                  <a:pt x="6846" y="35079"/>
                </a:lnTo>
                <a:cubicBezTo>
                  <a:pt x="6846" y="35061"/>
                  <a:pt x="6864" y="35043"/>
                  <a:pt x="6882" y="35025"/>
                </a:cubicBezTo>
                <a:cubicBezTo>
                  <a:pt x="6954" y="34898"/>
                  <a:pt x="6918" y="34735"/>
                  <a:pt x="6791" y="34662"/>
                </a:cubicBezTo>
                <a:cubicBezTo>
                  <a:pt x="6646" y="34572"/>
                  <a:pt x="6429" y="34626"/>
                  <a:pt x="6357" y="34789"/>
                </a:cubicBezTo>
                <a:cubicBezTo>
                  <a:pt x="6321" y="34862"/>
                  <a:pt x="6302" y="34952"/>
                  <a:pt x="6321" y="35043"/>
                </a:cubicBezTo>
                <a:cubicBezTo>
                  <a:pt x="6339" y="35115"/>
                  <a:pt x="6375" y="35224"/>
                  <a:pt x="6339" y="35278"/>
                </a:cubicBezTo>
                <a:cubicBezTo>
                  <a:pt x="6321" y="35314"/>
                  <a:pt x="6284" y="35314"/>
                  <a:pt x="6248" y="35332"/>
                </a:cubicBezTo>
                <a:cubicBezTo>
                  <a:pt x="6212" y="35351"/>
                  <a:pt x="6176" y="35405"/>
                  <a:pt x="6176" y="35441"/>
                </a:cubicBezTo>
                <a:cubicBezTo>
                  <a:pt x="6158" y="35532"/>
                  <a:pt x="6158" y="35622"/>
                  <a:pt x="6176" y="35731"/>
                </a:cubicBezTo>
                <a:cubicBezTo>
                  <a:pt x="6194" y="35785"/>
                  <a:pt x="6176" y="35858"/>
                  <a:pt x="6121" y="35912"/>
                </a:cubicBezTo>
                <a:cubicBezTo>
                  <a:pt x="6067" y="35948"/>
                  <a:pt x="6013" y="35966"/>
                  <a:pt x="5958" y="36021"/>
                </a:cubicBezTo>
                <a:cubicBezTo>
                  <a:pt x="5904" y="36039"/>
                  <a:pt x="5868" y="36093"/>
                  <a:pt x="5832" y="36165"/>
                </a:cubicBezTo>
                <a:cubicBezTo>
                  <a:pt x="5813" y="36256"/>
                  <a:pt x="5832" y="36347"/>
                  <a:pt x="5886" y="36419"/>
                </a:cubicBezTo>
                <a:cubicBezTo>
                  <a:pt x="5922" y="36455"/>
                  <a:pt x="5940" y="36491"/>
                  <a:pt x="5958" y="36528"/>
                </a:cubicBezTo>
                <a:cubicBezTo>
                  <a:pt x="5976" y="36564"/>
                  <a:pt x="5958" y="36600"/>
                  <a:pt x="5940" y="36636"/>
                </a:cubicBezTo>
                <a:cubicBezTo>
                  <a:pt x="5904" y="36654"/>
                  <a:pt x="5886" y="36691"/>
                  <a:pt x="5868" y="36727"/>
                </a:cubicBezTo>
                <a:cubicBezTo>
                  <a:pt x="5832" y="36709"/>
                  <a:pt x="5777" y="36709"/>
                  <a:pt x="5723" y="36745"/>
                </a:cubicBezTo>
                <a:cubicBezTo>
                  <a:pt x="5632" y="36799"/>
                  <a:pt x="5650" y="36890"/>
                  <a:pt x="5687" y="36980"/>
                </a:cubicBezTo>
                <a:cubicBezTo>
                  <a:pt x="5687" y="36999"/>
                  <a:pt x="5705" y="37017"/>
                  <a:pt x="5705" y="37035"/>
                </a:cubicBezTo>
                <a:cubicBezTo>
                  <a:pt x="5705" y="37053"/>
                  <a:pt x="5705" y="37053"/>
                  <a:pt x="5705" y="37053"/>
                </a:cubicBezTo>
                <a:cubicBezTo>
                  <a:pt x="5687" y="37071"/>
                  <a:pt x="5669" y="37089"/>
                  <a:pt x="5650" y="37107"/>
                </a:cubicBezTo>
                <a:cubicBezTo>
                  <a:pt x="5632" y="37125"/>
                  <a:pt x="5632" y="37162"/>
                  <a:pt x="5632" y="37198"/>
                </a:cubicBezTo>
                <a:cubicBezTo>
                  <a:pt x="5632" y="37252"/>
                  <a:pt x="5687" y="37288"/>
                  <a:pt x="5723" y="37306"/>
                </a:cubicBezTo>
                <a:cubicBezTo>
                  <a:pt x="5759" y="37325"/>
                  <a:pt x="5832" y="37325"/>
                  <a:pt x="5850" y="37361"/>
                </a:cubicBezTo>
                <a:cubicBezTo>
                  <a:pt x="5850" y="37397"/>
                  <a:pt x="5832" y="37433"/>
                  <a:pt x="5795" y="37451"/>
                </a:cubicBezTo>
                <a:cubicBezTo>
                  <a:pt x="5741" y="37469"/>
                  <a:pt x="5687" y="37487"/>
                  <a:pt x="5632" y="37487"/>
                </a:cubicBezTo>
                <a:cubicBezTo>
                  <a:pt x="5614" y="37487"/>
                  <a:pt x="5596" y="37487"/>
                  <a:pt x="5578" y="37506"/>
                </a:cubicBezTo>
                <a:cubicBezTo>
                  <a:pt x="5560" y="37596"/>
                  <a:pt x="5578" y="37705"/>
                  <a:pt x="5650" y="37759"/>
                </a:cubicBezTo>
                <a:cubicBezTo>
                  <a:pt x="5687" y="37795"/>
                  <a:pt x="5705" y="37832"/>
                  <a:pt x="5741" y="37868"/>
                </a:cubicBezTo>
                <a:cubicBezTo>
                  <a:pt x="5759" y="37904"/>
                  <a:pt x="5741" y="37940"/>
                  <a:pt x="5705" y="37958"/>
                </a:cubicBezTo>
                <a:cubicBezTo>
                  <a:pt x="5669" y="37995"/>
                  <a:pt x="5650" y="38049"/>
                  <a:pt x="5650" y="38085"/>
                </a:cubicBezTo>
                <a:cubicBezTo>
                  <a:pt x="5650" y="38121"/>
                  <a:pt x="5687" y="38176"/>
                  <a:pt x="5650" y="38212"/>
                </a:cubicBezTo>
                <a:cubicBezTo>
                  <a:pt x="5614" y="38284"/>
                  <a:pt x="5487" y="38266"/>
                  <a:pt x="5415" y="38248"/>
                </a:cubicBezTo>
                <a:cubicBezTo>
                  <a:pt x="5379" y="38230"/>
                  <a:pt x="5343" y="38266"/>
                  <a:pt x="5343" y="38302"/>
                </a:cubicBezTo>
                <a:cubicBezTo>
                  <a:pt x="5324" y="38502"/>
                  <a:pt x="5506" y="38646"/>
                  <a:pt x="5596" y="38809"/>
                </a:cubicBezTo>
                <a:cubicBezTo>
                  <a:pt x="5614" y="38846"/>
                  <a:pt x="5632" y="38900"/>
                  <a:pt x="5650" y="38936"/>
                </a:cubicBezTo>
                <a:cubicBezTo>
                  <a:pt x="5614" y="38936"/>
                  <a:pt x="5596" y="38936"/>
                  <a:pt x="5578" y="38918"/>
                </a:cubicBezTo>
                <a:cubicBezTo>
                  <a:pt x="5542" y="38882"/>
                  <a:pt x="5506" y="38864"/>
                  <a:pt x="5469" y="38828"/>
                </a:cubicBezTo>
                <a:cubicBezTo>
                  <a:pt x="5415" y="38809"/>
                  <a:pt x="5361" y="38828"/>
                  <a:pt x="5306" y="38864"/>
                </a:cubicBezTo>
                <a:cubicBezTo>
                  <a:pt x="5252" y="38809"/>
                  <a:pt x="5162" y="38791"/>
                  <a:pt x="5107" y="38846"/>
                </a:cubicBezTo>
                <a:cubicBezTo>
                  <a:pt x="5035" y="38882"/>
                  <a:pt x="4999" y="38991"/>
                  <a:pt x="5035" y="39063"/>
                </a:cubicBezTo>
                <a:cubicBezTo>
                  <a:pt x="4944" y="39099"/>
                  <a:pt x="4854" y="39099"/>
                  <a:pt x="4763" y="39063"/>
                </a:cubicBezTo>
                <a:cubicBezTo>
                  <a:pt x="4745" y="39063"/>
                  <a:pt x="4709" y="39063"/>
                  <a:pt x="4709" y="39081"/>
                </a:cubicBezTo>
                <a:cubicBezTo>
                  <a:pt x="4654" y="39172"/>
                  <a:pt x="4654" y="39244"/>
                  <a:pt x="4654" y="39335"/>
                </a:cubicBezTo>
                <a:cubicBezTo>
                  <a:pt x="4636" y="39353"/>
                  <a:pt x="4600" y="39353"/>
                  <a:pt x="4582" y="39335"/>
                </a:cubicBezTo>
                <a:cubicBezTo>
                  <a:pt x="4564" y="39298"/>
                  <a:pt x="4528" y="39317"/>
                  <a:pt x="4510" y="39335"/>
                </a:cubicBezTo>
                <a:cubicBezTo>
                  <a:pt x="4455" y="39407"/>
                  <a:pt x="4365" y="39443"/>
                  <a:pt x="4347" y="39534"/>
                </a:cubicBezTo>
                <a:cubicBezTo>
                  <a:pt x="4328" y="39588"/>
                  <a:pt x="4328" y="39624"/>
                  <a:pt x="4347" y="39661"/>
                </a:cubicBezTo>
                <a:cubicBezTo>
                  <a:pt x="4310" y="39643"/>
                  <a:pt x="4274" y="39624"/>
                  <a:pt x="4256" y="39624"/>
                </a:cubicBezTo>
                <a:cubicBezTo>
                  <a:pt x="4184" y="39606"/>
                  <a:pt x="4129" y="39643"/>
                  <a:pt x="4093" y="39697"/>
                </a:cubicBezTo>
                <a:cubicBezTo>
                  <a:pt x="4021" y="39806"/>
                  <a:pt x="4039" y="39950"/>
                  <a:pt x="4147" y="40041"/>
                </a:cubicBezTo>
                <a:cubicBezTo>
                  <a:pt x="4111" y="40077"/>
                  <a:pt x="4075" y="40113"/>
                  <a:pt x="4021" y="40150"/>
                </a:cubicBezTo>
                <a:lnTo>
                  <a:pt x="3948" y="40222"/>
                </a:lnTo>
                <a:lnTo>
                  <a:pt x="3894" y="40258"/>
                </a:lnTo>
                <a:cubicBezTo>
                  <a:pt x="3894" y="40222"/>
                  <a:pt x="3858" y="40204"/>
                  <a:pt x="3821" y="40222"/>
                </a:cubicBezTo>
                <a:cubicBezTo>
                  <a:pt x="3785" y="40258"/>
                  <a:pt x="3785" y="40294"/>
                  <a:pt x="3803" y="40331"/>
                </a:cubicBezTo>
                <a:cubicBezTo>
                  <a:pt x="3803" y="40367"/>
                  <a:pt x="3803" y="40403"/>
                  <a:pt x="3785" y="40439"/>
                </a:cubicBezTo>
                <a:lnTo>
                  <a:pt x="3767" y="40439"/>
                </a:lnTo>
                <a:cubicBezTo>
                  <a:pt x="3749" y="40421"/>
                  <a:pt x="3713" y="40421"/>
                  <a:pt x="3695" y="40439"/>
                </a:cubicBezTo>
                <a:cubicBezTo>
                  <a:pt x="3677" y="40457"/>
                  <a:pt x="3677" y="40476"/>
                  <a:pt x="3695" y="40494"/>
                </a:cubicBezTo>
                <a:cubicBezTo>
                  <a:pt x="3713" y="40494"/>
                  <a:pt x="3713" y="40512"/>
                  <a:pt x="3713" y="40512"/>
                </a:cubicBezTo>
                <a:cubicBezTo>
                  <a:pt x="3749" y="40584"/>
                  <a:pt x="3677" y="40657"/>
                  <a:pt x="3604" y="40620"/>
                </a:cubicBezTo>
                <a:cubicBezTo>
                  <a:pt x="3495" y="40584"/>
                  <a:pt x="3532" y="40439"/>
                  <a:pt x="3622" y="40421"/>
                </a:cubicBezTo>
                <a:cubicBezTo>
                  <a:pt x="3658" y="40421"/>
                  <a:pt x="3677" y="40367"/>
                  <a:pt x="3658" y="40331"/>
                </a:cubicBezTo>
                <a:lnTo>
                  <a:pt x="3532" y="40204"/>
                </a:lnTo>
                <a:cubicBezTo>
                  <a:pt x="3568" y="40186"/>
                  <a:pt x="3586" y="40131"/>
                  <a:pt x="3586" y="40095"/>
                </a:cubicBezTo>
                <a:cubicBezTo>
                  <a:pt x="3586" y="40059"/>
                  <a:pt x="3568" y="40041"/>
                  <a:pt x="3550" y="40041"/>
                </a:cubicBezTo>
                <a:cubicBezTo>
                  <a:pt x="3495" y="40041"/>
                  <a:pt x="3441" y="40041"/>
                  <a:pt x="3387" y="40059"/>
                </a:cubicBezTo>
                <a:cubicBezTo>
                  <a:pt x="3441" y="39878"/>
                  <a:pt x="3459" y="39697"/>
                  <a:pt x="3441" y="39516"/>
                </a:cubicBezTo>
                <a:cubicBezTo>
                  <a:pt x="3441" y="39498"/>
                  <a:pt x="3423" y="39480"/>
                  <a:pt x="3405" y="39480"/>
                </a:cubicBezTo>
                <a:lnTo>
                  <a:pt x="3405" y="39480"/>
                </a:lnTo>
                <a:cubicBezTo>
                  <a:pt x="3387" y="39389"/>
                  <a:pt x="3278" y="39335"/>
                  <a:pt x="3206" y="39317"/>
                </a:cubicBezTo>
                <a:cubicBezTo>
                  <a:pt x="3115" y="39280"/>
                  <a:pt x="3006" y="39298"/>
                  <a:pt x="2916" y="39353"/>
                </a:cubicBezTo>
                <a:cubicBezTo>
                  <a:pt x="2880" y="39389"/>
                  <a:pt x="2862" y="39443"/>
                  <a:pt x="2843" y="39498"/>
                </a:cubicBezTo>
                <a:cubicBezTo>
                  <a:pt x="2807" y="39498"/>
                  <a:pt x="2789" y="39516"/>
                  <a:pt x="2753" y="39552"/>
                </a:cubicBezTo>
                <a:cubicBezTo>
                  <a:pt x="2699" y="39606"/>
                  <a:pt x="2681" y="39697"/>
                  <a:pt x="2717" y="39769"/>
                </a:cubicBezTo>
                <a:cubicBezTo>
                  <a:pt x="2735" y="39842"/>
                  <a:pt x="2771" y="39932"/>
                  <a:pt x="2717" y="40005"/>
                </a:cubicBezTo>
                <a:cubicBezTo>
                  <a:pt x="2662" y="40077"/>
                  <a:pt x="2572" y="40059"/>
                  <a:pt x="2518" y="40113"/>
                </a:cubicBezTo>
                <a:cubicBezTo>
                  <a:pt x="2463" y="40186"/>
                  <a:pt x="2445" y="40276"/>
                  <a:pt x="2463" y="40367"/>
                </a:cubicBezTo>
                <a:cubicBezTo>
                  <a:pt x="2463" y="40457"/>
                  <a:pt x="2499" y="40530"/>
                  <a:pt x="2518" y="40620"/>
                </a:cubicBezTo>
                <a:cubicBezTo>
                  <a:pt x="2518" y="40675"/>
                  <a:pt x="2499" y="40747"/>
                  <a:pt x="2481" y="40802"/>
                </a:cubicBezTo>
                <a:cubicBezTo>
                  <a:pt x="2445" y="40856"/>
                  <a:pt x="2391" y="40874"/>
                  <a:pt x="2336" y="40874"/>
                </a:cubicBezTo>
                <a:cubicBezTo>
                  <a:pt x="2246" y="40874"/>
                  <a:pt x="2155" y="40928"/>
                  <a:pt x="2155" y="41037"/>
                </a:cubicBezTo>
                <a:cubicBezTo>
                  <a:pt x="2155" y="41109"/>
                  <a:pt x="2173" y="41182"/>
                  <a:pt x="2228" y="41236"/>
                </a:cubicBezTo>
                <a:lnTo>
                  <a:pt x="2282" y="41399"/>
                </a:lnTo>
                <a:cubicBezTo>
                  <a:pt x="2264" y="41381"/>
                  <a:pt x="2246" y="41363"/>
                  <a:pt x="2228" y="41345"/>
                </a:cubicBezTo>
                <a:cubicBezTo>
                  <a:pt x="2192" y="41309"/>
                  <a:pt x="2155" y="41290"/>
                  <a:pt x="2101" y="41272"/>
                </a:cubicBezTo>
                <a:cubicBezTo>
                  <a:pt x="2047" y="41272"/>
                  <a:pt x="2010" y="41309"/>
                  <a:pt x="1974" y="41363"/>
                </a:cubicBezTo>
                <a:cubicBezTo>
                  <a:pt x="1956" y="41399"/>
                  <a:pt x="1938" y="41453"/>
                  <a:pt x="1938" y="41490"/>
                </a:cubicBezTo>
                <a:lnTo>
                  <a:pt x="1847" y="41508"/>
                </a:lnTo>
                <a:lnTo>
                  <a:pt x="1793" y="41508"/>
                </a:lnTo>
                <a:lnTo>
                  <a:pt x="1811" y="41290"/>
                </a:lnTo>
                <a:lnTo>
                  <a:pt x="1811" y="41254"/>
                </a:lnTo>
                <a:cubicBezTo>
                  <a:pt x="1811" y="41182"/>
                  <a:pt x="1739" y="41182"/>
                  <a:pt x="1703" y="41200"/>
                </a:cubicBezTo>
                <a:cubicBezTo>
                  <a:pt x="1612" y="41272"/>
                  <a:pt x="1503" y="41254"/>
                  <a:pt x="1431" y="41164"/>
                </a:cubicBezTo>
                <a:cubicBezTo>
                  <a:pt x="1395" y="41127"/>
                  <a:pt x="1340" y="41127"/>
                  <a:pt x="1322" y="41182"/>
                </a:cubicBezTo>
                <a:cubicBezTo>
                  <a:pt x="1322" y="41200"/>
                  <a:pt x="1322" y="41218"/>
                  <a:pt x="1322" y="41218"/>
                </a:cubicBezTo>
                <a:cubicBezTo>
                  <a:pt x="1304" y="41309"/>
                  <a:pt x="1304" y="41381"/>
                  <a:pt x="1304" y="41472"/>
                </a:cubicBezTo>
                <a:cubicBezTo>
                  <a:pt x="1232" y="41490"/>
                  <a:pt x="1196" y="41526"/>
                  <a:pt x="1159" y="41598"/>
                </a:cubicBezTo>
                <a:cubicBezTo>
                  <a:pt x="1159" y="41653"/>
                  <a:pt x="1159" y="41707"/>
                  <a:pt x="1159" y="41761"/>
                </a:cubicBezTo>
                <a:lnTo>
                  <a:pt x="1159" y="41816"/>
                </a:lnTo>
                <a:cubicBezTo>
                  <a:pt x="1105" y="41725"/>
                  <a:pt x="996" y="41689"/>
                  <a:pt x="888" y="41689"/>
                </a:cubicBezTo>
                <a:cubicBezTo>
                  <a:pt x="761" y="41689"/>
                  <a:pt x="670" y="41816"/>
                  <a:pt x="688" y="41942"/>
                </a:cubicBezTo>
                <a:cubicBezTo>
                  <a:pt x="634" y="41979"/>
                  <a:pt x="580" y="41997"/>
                  <a:pt x="525" y="41979"/>
                </a:cubicBezTo>
                <a:cubicBezTo>
                  <a:pt x="471" y="41961"/>
                  <a:pt x="417" y="41906"/>
                  <a:pt x="362" y="41888"/>
                </a:cubicBezTo>
                <a:cubicBezTo>
                  <a:pt x="272" y="41888"/>
                  <a:pt x="200" y="41942"/>
                  <a:pt x="181" y="42015"/>
                </a:cubicBezTo>
                <a:cubicBezTo>
                  <a:pt x="163" y="42087"/>
                  <a:pt x="163" y="42160"/>
                  <a:pt x="200" y="42232"/>
                </a:cubicBezTo>
                <a:cubicBezTo>
                  <a:pt x="218" y="42305"/>
                  <a:pt x="272" y="42359"/>
                  <a:pt x="290" y="42431"/>
                </a:cubicBezTo>
                <a:cubicBezTo>
                  <a:pt x="308" y="42486"/>
                  <a:pt x="290" y="42540"/>
                  <a:pt x="272" y="42576"/>
                </a:cubicBezTo>
                <a:cubicBezTo>
                  <a:pt x="254" y="42594"/>
                  <a:pt x="236" y="42594"/>
                  <a:pt x="218" y="42594"/>
                </a:cubicBezTo>
                <a:cubicBezTo>
                  <a:pt x="181" y="42576"/>
                  <a:pt x="145" y="42576"/>
                  <a:pt x="109" y="42576"/>
                </a:cubicBezTo>
                <a:cubicBezTo>
                  <a:pt x="18" y="42594"/>
                  <a:pt x="0" y="42667"/>
                  <a:pt x="0" y="42739"/>
                </a:cubicBezTo>
                <a:cubicBezTo>
                  <a:pt x="0" y="42757"/>
                  <a:pt x="0" y="42775"/>
                  <a:pt x="0" y="42794"/>
                </a:cubicBezTo>
                <a:lnTo>
                  <a:pt x="53423" y="42794"/>
                </a:lnTo>
                <a:lnTo>
                  <a:pt x="53423" y="18617"/>
                </a:lnTo>
                <a:close/>
                <a:moveTo>
                  <a:pt x="8657" y="35025"/>
                </a:moveTo>
                <a:lnTo>
                  <a:pt x="8657" y="35025"/>
                </a:lnTo>
                <a:close/>
                <a:moveTo>
                  <a:pt x="5976" y="36799"/>
                </a:moveTo>
                <a:moveTo>
                  <a:pt x="8602" y="35550"/>
                </a:moveTo>
                <a:moveTo>
                  <a:pt x="8765" y="34952"/>
                </a:moveTo>
                <a:lnTo>
                  <a:pt x="8765" y="34952"/>
                </a:lnTo>
                <a:close/>
                <a:moveTo>
                  <a:pt x="13003" y="33340"/>
                </a:moveTo>
                <a:lnTo>
                  <a:pt x="13003" y="33340"/>
                </a:lnTo>
                <a:cubicBezTo>
                  <a:pt x="12985" y="33359"/>
                  <a:pt x="12967" y="33377"/>
                  <a:pt x="12930" y="33395"/>
                </a:cubicBezTo>
                <a:lnTo>
                  <a:pt x="12912" y="33413"/>
                </a:lnTo>
                <a:cubicBezTo>
                  <a:pt x="12930" y="33322"/>
                  <a:pt x="12949" y="33232"/>
                  <a:pt x="12967" y="33141"/>
                </a:cubicBezTo>
                <a:cubicBezTo>
                  <a:pt x="12967" y="33159"/>
                  <a:pt x="12967" y="33196"/>
                  <a:pt x="12985" y="33214"/>
                </a:cubicBezTo>
                <a:cubicBezTo>
                  <a:pt x="13003" y="33250"/>
                  <a:pt x="13003" y="33286"/>
                  <a:pt x="13003" y="33340"/>
                </a:cubicBezTo>
                <a:close/>
                <a:moveTo>
                  <a:pt x="13981" y="32870"/>
                </a:moveTo>
                <a:moveTo>
                  <a:pt x="16860" y="29320"/>
                </a:moveTo>
                <a:lnTo>
                  <a:pt x="16860" y="29320"/>
                </a:lnTo>
                <a:close/>
                <a:moveTo>
                  <a:pt x="17639" y="28415"/>
                </a:moveTo>
                <a:lnTo>
                  <a:pt x="17639" y="28415"/>
                </a:lnTo>
                <a:close/>
                <a:moveTo>
                  <a:pt x="28432" y="15738"/>
                </a:moveTo>
              </a:path>
            </a:pathLst>
          </a:custGeom>
          <a:solidFill>
            <a:schemeClr val="dk1"/>
          </a:solidFill>
          <a:ln w="0">
            <a:noFill/>
          </a:ln>
        </p:spPr>
        <p:style>
          <a:lnRef idx="0"/>
          <a:fillRef idx="0"/>
          <a:effectRef idx="0"/>
          <a:fontRef idx="minor"/>
        </p:style>
      </p:sp>
      <p:sp>
        <p:nvSpPr>
          <p:cNvPr id="27" name="Google Shape;36;p2"/>
          <p:cNvSpPr/>
          <p:nvPr/>
        </p:nvSpPr>
        <p:spPr>
          <a:xfrm>
            <a:off x="7933320" y="1185840"/>
            <a:ext cx="1823760" cy="500400"/>
          </a:xfrm>
          <a:custGeom>
            <a:avLst/>
            <a:gdLst/>
            <a:ahLst/>
            <a:rect l="l" t="t" r="r" b="b"/>
            <a:pathLst>
              <a:path w="53198" h="14629">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w="0">
            <a:noFill/>
          </a:ln>
        </p:spPr>
        <p:style>
          <a:lnRef idx="0"/>
          <a:fillRef idx="0"/>
          <a:effectRef idx="0"/>
          <a:fontRef idx="minor"/>
        </p:style>
      </p:sp>
      <p:grpSp>
        <p:nvGrpSpPr>
          <p:cNvPr id="28" name="Google Shape;37;p2"/>
          <p:cNvGrpSpPr/>
          <p:nvPr/>
        </p:nvGrpSpPr>
        <p:grpSpPr>
          <a:xfrm>
            <a:off x="815400" y="1116360"/>
            <a:ext cx="7360200" cy="911520"/>
            <a:chOff x="815400" y="1116360"/>
            <a:chExt cx="7360200" cy="911520"/>
          </a:xfrm>
        </p:grpSpPr>
        <p:sp>
          <p:nvSpPr>
            <p:cNvPr id="29" name="Google Shape;38;p2"/>
            <p:cNvSpPr/>
            <p:nvPr/>
          </p:nvSpPr>
          <p:spPr>
            <a:xfrm>
              <a:off x="7583400" y="1543320"/>
              <a:ext cx="157320" cy="57960"/>
            </a:xfrm>
            <a:custGeom>
              <a:avLst/>
              <a:gdLst/>
              <a:ahLst/>
              <a:rect l="l" t="t" r="r" b="b"/>
              <a:pathLst>
                <a:path w="1034" h="387">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w="0">
              <a:noFill/>
            </a:ln>
          </p:spPr>
          <p:style>
            <a:lnRef idx="0"/>
            <a:fillRef idx="0"/>
            <a:effectRef idx="0"/>
            <a:fontRef idx="minor"/>
          </p:style>
        </p:sp>
        <p:sp>
          <p:nvSpPr>
            <p:cNvPr id="30" name="Google Shape;39;p2"/>
            <p:cNvSpPr/>
            <p:nvPr/>
          </p:nvSpPr>
          <p:spPr>
            <a:xfrm>
              <a:off x="7256880" y="1722960"/>
              <a:ext cx="148680" cy="78120"/>
            </a:xfrm>
            <a:custGeom>
              <a:avLst/>
              <a:gdLst/>
              <a:ahLst/>
              <a:rect l="l" t="t" r="r" b="b"/>
              <a:pathLst>
                <a:path w="979" h="518">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w="0">
              <a:noFill/>
            </a:ln>
          </p:spPr>
          <p:style>
            <a:lnRef idx="0"/>
            <a:fillRef idx="0"/>
            <a:effectRef idx="0"/>
            <a:fontRef idx="minor"/>
          </p:style>
        </p:sp>
        <p:sp>
          <p:nvSpPr>
            <p:cNvPr id="31" name="Google Shape;40;p2"/>
            <p:cNvSpPr/>
            <p:nvPr/>
          </p:nvSpPr>
          <p:spPr>
            <a:xfrm>
              <a:off x="7979400" y="1116360"/>
              <a:ext cx="196200" cy="116640"/>
            </a:xfrm>
            <a:custGeom>
              <a:avLst/>
              <a:gdLst/>
              <a:ahLst/>
              <a:rect l="l" t="t" r="r" b="b"/>
              <a:pathLst>
                <a:path w="1287" h="77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w="0">
              <a:noFill/>
            </a:ln>
          </p:spPr>
          <p:style>
            <a:lnRef idx="0"/>
            <a:fillRef idx="0"/>
            <a:effectRef idx="0"/>
            <a:fontRef idx="minor"/>
          </p:style>
        </p:sp>
        <p:sp>
          <p:nvSpPr>
            <p:cNvPr id="32" name="Google Shape;41;p2"/>
            <p:cNvSpPr/>
            <p:nvPr/>
          </p:nvSpPr>
          <p:spPr>
            <a:xfrm>
              <a:off x="815400" y="1598400"/>
              <a:ext cx="187560" cy="81000"/>
            </a:xfrm>
            <a:custGeom>
              <a:avLst/>
              <a:gdLst/>
              <a:ahLst/>
              <a:rect l="l" t="t" r="r" b="b"/>
              <a:pathLst>
                <a:path w="1232" h="538">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w="0">
              <a:noFill/>
            </a:ln>
          </p:spPr>
          <p:style>
            <a:lnRef idx="0"/>
            <a:fillRef idx="0"/>
            <a:effectRef idx="0"/>
            <a:fontRef idx="minor"/>
          </p:style>
        </p:sp>
        <p:sp>
          <p:nvSpPr>
            <p:cNvPr id="33" name="Google Shape;42;p2"/>
            <p:cNvSpPr/>
            <p:nvPr/>
          </p:nvSpPr>
          <p:spPr>
            <a:xfrm>
              <a:off x="1861920" y="1967760"/>
              <a:ext cx="96120" cy="60120"/>
            </a:xfrm>
            <a:custGeom>
              <a:avLst/>
              <a:gdLst/>
              <a:ahLst/>
              <a:rect l="l" t="t" r="r" b="b"/>
              <a:pathLst>
                <a:path w="635" h="401">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w="0">
              <a:noFill/>
            </a:ln>
          </p:spPr>
          <p:style>
            <a:lnRef idx="0"/>
            <a:fillRef idx="0"/>
            <a:effectRef idx="0"/>
            <a:fontRef idx="minor"/>
          </p:style>
        </p:sp>
      </p:grpSp>
      <p:sp>
        <p:nvSpPr>
          <p:cNvPr id="34" name="Google Shape;43;p2"/>
          <p:cNvSpPr/>
          <p:nvPr/>
        </p:nvSpPr>
        <p:spPr>
          <a:xfrm>
            <a:off x="662040" y="669960"/>
            <a:ext cx="187560" cy="81000"/>
          </a:xfrm>
          <a:custGeom>
            <a:avLst/>
            <a:gdLst/>
            <a:ahLst/>
            <a:rect l="l" t="t" r="r" b="b"/>
            <a:pathLst>
              <a:path w="1232" h="538">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w="0">
            <a:noFill/>
          </a:ln>
        </p:spPr>
        <p:style>
          <a:lnRef idx="0"/>
          <a:fillRef idx="0"/>
          <a:effectRef idx="0"/>
          <a:fontRef idx="minor"/>
        </p:style>
      </p:sp>
      <p:sp>
        <p:nvSpPr>
          <p:cNvPr id="35" name="Google Shape;44;p2"/>
          <p:cNvSpPr/>
          <p:nvPr/>
        </p:nvSpPr>
        <p:spPr>
          <a:xfrm>
            <a:off x="3053880" y="410400"/>
            <a:ext cx="156960" cy="75600"/>
          </a:xfrm>
          <a:custGeom>
            <a:avLst/>
            <a:gdLst/>
            <a:ahLst/>
            <a:rect l="l" t="t" r="r" b="b"/>
            <a:pathLst>
              <a:path w="1033" h="501">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w="0">
            <a:noFill/>
          </a:ln>
        </p:spPr>
        <p:style>
          <a:lnRef idx="0"/>
          <a:fillRef idx="0"/>
          <a:effectRef idx="0"/>
          <a:fontRef idx="minor"/>
        </p:style>
      </p:sp>
      <p:sp>
        <p:nvSpPr>
          <p:cNvPr id="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Click to edit the title text format</a:t>
            </a:r>
            <a:endParaRPr b="0" lang="pt-BR" sz="4400" spc="-1" strike="noStrike">
              <a:latin typeface="Arial"/>
            </a:endParaRPr>
          </a:p>
        </p:txBody>
      </p:sp>
      <p:sp>
        <p:nvSpPr>
          <p:cNvPr id="3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e5cc"/>
        </a:solidFill>
      </p:bgPr>
    </p:bg>
    <p:spTree>
      <p:nvGrpSpPr>
        <p:cNvPr id="1" name=""/>
        <p:cNvGrpSpPr/>
        <p:nvPr/>
      </p:nvGrpSpPr>
      <p:grpSpPr>
        <a:xfrm>
          <a:off x="0" y="0"/>
          <a:ext cx="0" cy="0"/>
          <a:chOff x="0" y="0"/>
          <a:chExt cx="0" cy="0"/>
        </a:xfrm>
      </p:grpSpPr>
      <p:sp>
        <p:nvSpPr>
          <p:cNvPr id="533" name="Google Shape;904;p41"/>
          <p:cNvSpPr/>
          <p:nvPr/>
        </p:nvSpPr>
        <p:spPr>
          <a:xfrm>
            <a:off x="0" y="1906920"/>
            <a:ext cx="9142560" cy="3338280"/>
          </a:xfrm>
          <a:custGeom>
            <a:avLst/>
            <a:gdLst/>
            <a:ahLst/>
            <a:rect l="l" t="t" r="r" b="b"/>
            <a:pathLst>
              <a:path w="196674" h="68383">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w="0">
            <a:noFill/>
          </a:ln>
        </p:spPr>
        <p:style>
          <a:lnRef idx="0"/>
          <a:fillRef idx="0"/>
          <a:effectRef idx="0"/>
          <a:fontRef idx="minor"/>
        </p:style>
      </p:sp>
      <p:sp>
        <p:nvSpPr>
          <p:cNvPr id="534" name="Google Shape;905;p41"/>
          <p:cNvSpPr/>
          <p:nvPr/>
        </p:nvSpPr>
        <p:spPr>
          <a:xfrm>
            <a:off x="-629640" y="1137600"/>
            <a:ext cx="1823760" cy="500400"/>
          </a:xfrm>
          <a:custGeom>
            <a:avLst/>
            <a:gdLst/>
            <a:ahLst/>
            <a:rect l="l" t="t" r="r" b="b"/>
            <a:pathLst>
              <a:path w="53198" h="14629">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w="0">
            <a:noFill/>
          </a:ln>
        </p:spPr>
        <p:style>
          <a:lnRef idx="0"/>
          <a:fillRef idx="0"/>
          <a:effectRef idx="0"/>
          <a:fontRef idx="minor"/>
        </p:style>
      </p:sp>
      <p:sp>
        <p:nvSpPr>
          <p:cNvPr id="535" name="Google Shape;906;p41"/>
          <p:cNvSpPr/>
          <p:nvPr/>
        </p:nvSpPr>
        <p:spPr>
          <a:xfrm>
            <a:off x="7047360" y="4215960"/>
            <a:ext cx="3470040" cy="953280"/>
          </a:xfrm>
          <a:custGeom>
            <a:avLst/>
            <a:gdLst/>
            <a:ahLst/>
            <a:rect l="l" t="t" r="r" b="b"/>
            <a:pathLst>
              <a:path w="53198" h="14629">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w="0">
            <a:noFill/>
          </a:ln>
        </p:spPr>
        <p:style>
          <a:lnRef idx="0"/>
          <a:fillRef idx="0"/>
          <a:effectRef idx="0"/>
          <a:fontRef idx="minor"/>
        </p:style>
      </p:sp>
      <p:sp>
        <p:nvSpPr>
          <p:cNvPr id="536" name="Google Shape;907;p41"/>
          <p:cNvSpPr/>
          <p:nvPr/>
        </p:nvSpPr>
        <p:spPr>
          <a:xfrm>
            <a:off x="8582040" y="77400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w="0">
            <a:noFill/>
          </a:ln>
        </p:spPr>
        <p:style>
          <a:lnRef idx="0"/>
          <a:fillRef idx="0"/>
          <a:effectRef idx="0"/>
          <a:fontRef idx="minor"/>
        </p:style>
      </p:sp>
      <p:sp>
        <p:nvSpPr>
          <p:cNvPr id="537" name="Google Shape;908;p41"/>
          <p:cNvSpPr/>
          <p:nvPr/>
        </p:nvSpPr>
        <p:spPr>
          <a:xfrm>
            <a:off x="8709120" y="394416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w="0">
            <a:noFill/>
          </a:ln>
        </p:spPr>
        <p:style>
          <a:lnRef idx="0"/>
          <a:fillRef idx="0"/>
          <a:effectRef idx="0"/>
          <a:fontRef idx="minor"/>
        </p:style>
      </p:sp>
      <p:sp>
        <p:nvSpPr>
          <p:cNvPr id="538" name="Google Shape;909;p41"/>
          <p:cNvSpPr/>
          <p:nvPr/>
        </p:nvSpPr>
        <p:spPr>
          <a:xfrm>
            <a:off x="8817840" y="226368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w="0">
            <a:noFill/>
          </a:ln>
        </p:spPr>
        <p:style>
          <a:lnRef idx="0"/>
          <a:fillRef idx="0"/>
          <a:effectRef idx="0"/>
          <a:fontRef idx="minor"/>
        </p:style>
      </p:sp>
      <p:sp>
        <p:nvSpPr>
          <p:cNvPr id="539" name="Google Shape;910;p41"/>
          <p:cNvSpPr/>
          <p:nvPr/>
        </p:nvSpPr>
        <p:spPr>
          <a:xfrm>
            <a:off x="-68040" y="21024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w="0">
            <a:noFill/>
          </a:ln>
        </p:spPr>
        <p:style>
          <a:lnRef idx="0"/>
          <a:fillRef idx="0"/>
          <a:effectRef idx="0"/>
          <a:fontRef idx="minor"/>
        </p:style>
      </p:sp>
      <p:sp>
        <p:nvSpPr>
          <p:cNvPr id="540" name="Google Shape;911;p41"/>
          <p:cNvSpPr/>
          <p:nvPr/>
        </p:nvSpPr>
        <p:spPr>
          <a:xfrm>
            <a:off x="-126720" y="394416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w="0">
            <a:noFill/>
          </a:ln>
        </p:spPr>
        <p:style>
          <a:lnRef idx="0"/>
          <a:fillRef idx="0"/>
          <a:effectRef idx="0"/>
          <a:fontRef idx="minor"/>
        </p:style>
      </p:sp>
      <p:grpSp>
        <p:nvGrpSpPr>
          <p:cNvPr id="541" name="Google Shape;912;p41"/>
          <p:cNvGrpSpPr/>
          <p:nvPr/>
        </p:nvGrpSpPr>
        <p:grpSpPr>
          <a:xfrm>
            <a:off x="506520" y="4499280"/>
            <a:ext cx="412200" cy="209160"/>
            <a:chOff x="506520" y="4499280"/>
            <a:chExt cx="412200" cy="209160"/>
          </a:xfrm>
        </p:grpSpPr>
        <p:sp>
          <p:nvSpPr>
            <p:cNvPr id="542" name="Google Shape;913;p41"/>
            <p:cNvSpPr/>
            <p:nvPr/>
          </p:nvSpPr>
          <p:spPr>
            <a:xfrm>
              <a:off x="506520" y="4644000"/>
              <a:ext cx="104400" cy="64440"/>
            </a:xfrm>
            <a:custGeom>
              <a:avLst/>
              <a:gdLst/>
              <a:ahLst/>
              <a:rect l="l" t="t" r="r" b="b"/>
              <a:pathLst>
                <a:path w="635" h="396">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w="0">
              <a:noFill/>
            </a:ln>
          </p:spPr>
          <p:style>
            <a:lnRef idx="0"/>
            <a:fillRef idx="0"/>
            <a:effectRef idx="0"/>
            <a:fontRef idx="minor"/>
          </p:style>
        </p:sp>
        <p:sp>
          <p:nvSpPr>
            <p:cNvPr id="543" name="Google Shape;914;p41"/>
            <p:cNvSpPr/>
            <p:nvPr/>
          </p:nvSpPr>
          <p:spPr>
            <a:xfrm>
              <a:off x="775080" y="4499280"/>
              <a:ext cx="143640" cy="68040"/>
            </a:xfrm>
            <a:custGeom>
              <a:avLst/>
              <a:gdLst/>
              <a:ahLst/>
              <a:rect l="l" t="t" r="r" b="b"/>
              <a:pathLst>
                <a:path w="870" h="417">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w="0">
              <a:noFill/>
            </a:ln>
          </p:spPr>
          <p:style>
            <a:lnRef idx="0"/>
            <a:fillRef idx="0"/>
            <a:effectRef idx="0"/>
            <a:fontRef idx="minor"/>
          </p:style>
        </p:sp>
      </p:grpSp>
      <p:grpSp>
        <p:nvGrpSpPr>
          <p:cNvPr id="544" name="Google Shape;915;p41"/>
          <p:cNvGrpSpPr/>
          <p:nvPr/>
        </p:nvGrpSpPr>
        <p:grpSpPr>
          <a:xfrm>
            <a:off x="8223840" y="1283040"/>
            <a:ext cx="412560" cy="209160"/>
            <a:chOff x="8223840" y="1283040"/>
            <a:chExt cx="412560" cy="209160"/>
          </a:xfrm>
        </p:grpSpPr>
        <p:sp>
          <p:nvSpPr>
            <p:cNvPr id="545" name="Google Shape;916;p41"/>
            <p:cNvSpPr/>
            <p:nvPr/>
          </p:nvSpPr>
          <p:spPr>
            <a:xfrm>
              <a:off x="8223840" y="1427760"/>
              <a:ext cx="104400" cy="64440"/>
            </a:xfrm>
            <a:custGeom>
              <a:avLst/>
              <a:gdLst/>
              <a:ahLst/>
              <a:rect l="l" t="t" r="r" b="b"/>
              <a:pathLst>
                <a:path w="635" h="396">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w="0">
              <a:noFill/>
            </a:ln>
          </p:spPr>
          <p:style>
            <a:lnRef idx="0"/>
            <a:fillRef idx="0"/>
            <a:effectRef idx="0"/>
            <a:fontRef idx="minor"/>
          </p:style>
        </p:sp>
        <p:sp>
          <p:nvSpPr>
            <p:cNvPr id="546" name="Google Shape;917;p41"/>
            <p:cNvSpPr/>
            <p:nvPr/>
          </p:nvSpPr>
          <p:spPr>
            <a:xfrm>
              <a:off x="8492760" y="1283040"/>
              <a:ext cx="143640" cy="68040"/>
            </a:xfrm>
            <a:custGeom>
              <a:avLst/>
              <a:gdLst/>
              <a:ahLst/>
              <a:rect l="l" t="t" r="r" b="b"/>
              <a:pathLst>
                <a:path w="870" h="417">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e5cc"/>
        </a:solidFill>
      </p:bgPr>
    </p:bg>
    <p:spTree>
      <p:nvGrpSpPr>
        <p:cNvPr id="1" name=""/>
        <p:cNvGrpSpPr/>
        <p:nvPr/>
      </p:nvGrpSpPr>
      <p:grpSpPr>
        <a:xfrm>
          <a:off x="0" y="0"/>
          <a:ext cx="0" cy="0"/>
          <a:chOff x="0" y="0"/>
          <a:chExt cx="0" cy="0"/>
        </a:xfrm>
      </p:grpSpPr>
      <p:sp>
        <p:nvSpPr>
          <p:cNvPr id="583" name="Google Shape;904;p41"/>
          <p:cNvSpPr/>
          <p:nvPr/>
        </p:nvSpPr>
        <p:spPr>
          <a:xfrm>
            <a:off x="0" y="1906920"/>
            <a:ext cx="9142560" cy="3338280"/>
          </a:xfrm>
          <a:custGeom>
            <a:avLst/>
            <a:gdLst/>
            <a:ahLst/>
            <a:rect l="l" t="t" r="r" b="b"/>
            <a:pathLst>
              <a:path w="196674" h="68383">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w="0">
            <a:noFill/>
          </a:ln>
        </p:spPr>
        <p:style>
          <a:lnRef idx="0"/>
          <a:fillRef idx="0"/>
          <a:effectRef idx="0"/>
          <a:fontRef idx="minor"/>
        </p:style>
      </p:sp>
      <p:sp>
        <p:nvSpPr>
          <p:cNvPr id="584" name="Google Shape;905;p41"/>
          <p:cNvSpPr/>
          <p:nvPr/>
        </p:nvSpPr>
        <p:spPr>
          <a:xfrm>
            <a:off x="-629640" y="1137600"/>
            <a:ext cx="1823760" cy="500400"/>
          </a:xfrm>
          <a:custGeom>
            <a:avLst/>
            <a:gdLst/>
            <a:ahLst/>
            <a:rect l="l" t="t" r="r" b="b"/>
            <a:pathLst>
              <a:path w="53198" h="14629">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w="0">
            <a:noFill/>
          </a:ln>
        </p:spPr>
        <p:style>
          <a:lnRef idx="0"/>
          <a:fillRef idx="0"/>
          <a:effectRef idx="0"/>
          <a:fontRef idx="minor"/>
        </p:style>
      </p:sp>
      <p:sp>
        <p:nvSpPr>
          <p:cNvPr id="585" name="Google Shape;906;p41"/>
          <p:cNvSpPr/>
          <p:nvPr/>
        </p:nvSpPr>
        <p:spPr>
          <a:xfrm>
            <a:off x="7047360" y="4215960"/>
            <a:ext cx="3470040" cy="953280"/>
          </a:xfrm>
          <a:custGeom>
            <a:avLst/>
            <a:gdLst/>
            <a:ahLst/>
            <a:rect l="l" t="t" r="r" b="b"/>
            <a:pathLst>
              <a:path w="53198" h="14629">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w="0">
            <a:noFill/>
          </a:ln>
        </p:spPr>
        <p:style>
          <a:lnRef idx="0"/>
          <a:fillRef idx="0"/>
          <a:effectRef idx="0"/>
          <a:fontRef idx="minor"/>
        </p:style>
      </p:sp>
      <p:sp>
        <p:nvSpPr>
          <p:cNvPr id="586" name="Google Shape;907;p41"/>
          <p:cNvSpPr/>
          <p:nvPr/>
        </p:nvSpPr>
        <p:spPr>
          <a:xfrm>
            <a:off x="8582040" y="77400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w="0">
            <a:noFill/>
          </a:ln>
        </p:spPr>
        <p:style>
          <a:lnRef idx="0"/>
          <a:fillRef idx="0"/>
          <a:effectRef idx="0"/>
          <a:fontRef idx="minor"/>
        </p:style>
      </p:sp>
      <p:sp>
        <p:nvSpPr>
          <p:cNvPr id="587" name="Google Shape;908;p41"/>
          <p:cNvSpPr/>
          <p:nvPr/>
        </p:nvSpPr>
        <p:spPr>
          <a:xfrm>
            <a:off x="8709120" y="394416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w="0">
            <a:noFill/>
          </a:ln>
        </p:spPr>
        <p:style>
          <a:lnRef idx="0"/>
          <a:fillRef idx="0"/>
          <a:effectRef idx="0"/>
          <a:fontRef idx="minor"/>
        </p:style>
      </p:sp>
      <p:sp>
        <p:nvSpPr>
          <p:cNvPr id="588" name="Google Shape;909;p41"/>
          <p:cNvSpPr/>
          <p:nvPr/>
        </p:nvSpPr>
        <p:spPr>
          <a:xfrm>
            <a:off x="8817840" y="226368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w="0">
            <a:noFill/>
          </a:ln>
        </p:spPr>
        <p:style>
          <a:lnRef idx="0"/>
          <a:fillRef idx="0"/>
          <a:effectRef idx="0"/>
          <a:fontRef idx="minor"/>
        </p:style>
      </p:sp>
      <p:sp>
        <p:nvSpPr>
          <p:cNvPr id="589" name="Google Shape;910;p41"/>
          <p:cNvSpPr/>
          <p:nvPr/>
        </p:nvSpPr>
        <p:spPr>
          <a:xfrm>
            <a:off x="-68040" y="21024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w="0">
            <a:noFill/>
          </a:ln>
        </p:spPr>
        <p:style>
          <a:lnRef idx="0"/>
          <a:fillRef idx="0"/>
          <a:effectRef idx="0"/>
          <a:fontRef idx="minor"/>
        </p:style>
      </p:sp>
      <p:sp>
        <p:nvSpPr>
          <p:cNvPr id="590" name="Google Shape;911;p41"/>
          <p:cNvSpPr/>
          <p:nvPr/>
        </p:nvSpPr>
        <p:spPr>
          <a:xfrm>
            <a:off x="-126720" y="394416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w="0">
            <a:noFill/>
          </a:ln>
        </p:spPr>
        <p:style>
          <a:lnRef idx="0"/>
          <a:fillRef idx="0"/>
          <a:effectRef idx="0"/>
          <a:fontRef idx="minor"/>
        </p:style>
      </p:sp>
      <p:grpSp>
        <p:nvGrpSpPr>
          <p:cNvPr id="591" name="Google Shape;912;p41"/>
          <p:cNvGrpSpPr/>
          <p:nvPr/>
        </p:nvGrpSpPr>
        <p:grpSpPr>
          <a:xfrm>
            <a:off x="506520" y="4499280"/>
            <a:ext cx="412200" cy="209160"/>
            <a:chOff x="506520" y="4499280"/>
            <a:chExt cx="412200" cy="209160"/>
          </a:xfrm>
        </p:grpSpPr>
        <p:sp>
          <p:nvSpPr>
            <p:cNvPr id="592" name="Google Shape;913;p41"/>
            <p:cNvSpPr/>
            <p:nvPr/>
          </p:nvSpPr>
          <p:spPr>
            <a:xfrm>
              <a:off x="506520" y="4644000"/>
              <a:ext cx="104400" cy="64440"/>
            </a:xfrm>
            <a:custGeom>
              <a:avLst/>
              <a:gdLst/>
              <a:ahLst/>
              <a:rect l="l" t="t" r="r" b="b"/>
              <a:pathLst>
                <a:path w="635" h="396">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w="0">
              <a:noFill/>
            </a:ln>
          </p:spPr>
          <p:style>
            <a:lnRef idx="0"/>
            <a:fillRef idx="0"/>
            <a:effectRef idx="0"/>
            <a:fontRef idx="minor"/>
          </p:style>
        </p:sp>
        <p:sp>
          <p:nvSpPr>
            <p:cNvPr id="593" name="Google Shape;914;p41"/>
            <p:cNvSpPr/>
            <p:nvPr/>
          </p:nvSpPr>
          <p:spPr>
            <a:xfrm>
              <a:off x="775080" y="4499280"/>
              <a:ext cx="143640" cy="68040"/>
            </a:xfrm>
            <a:custGeom>
              <a:avLst/>
              <a:gdLst/>
              <a:ahLst/>
              <a:rect l="l" t="t" r="r" b="b"/>
              <a:pathLst>
                <a:path w="870" h="417">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w="0">
              <a:noFill/>
            </a:ln>
          </p:spPr>
          <p:style>
            <a:lnRef idx="0"/>
            <a:fillRef idx="0"/>
            <a:effectRef idx="0"/>
            <a:fontRef idx="minor"/>
          </p:style>
        </p:sp>
      </p:grpSp>
      <p:grpSp>
        <p:nvGrpSpPr>
          <p:cNvPr id="594" name="Google Shape;915;p41"/>
          <p:cNvGrpSpPr/>
          <p:nvPr/>
        </p:nvGrpSpPr>
        <p:grpSpPr>
          <a:xfrm>
            <a:off x="8223840" y="1283040"/>
            <a:ext cx="412560" cy="209160"/>
            <a:chOff x="8223840" y="1283040"/>
            <a:chExt cx="412560" cy="209160"/>
          </a:xfrm>
        </p:grpSpPr>
        <p:sp>
          <p:nvSpPr>
            <p:cNvPr id="595" name="Google Shape;916;p41"/>
            <p:cNvSpPr/>
            <p:nvPr/>
          </p:nvSpPr>
          <p:spPr>
            <a:xfrm>
              <a:off x="8223840" y="1427760"/>
              <a:ext cx="104400" cy="64440"/>
            </a:xfrm>
            <a:custGeom>
              <a:avLst/>
              <a:gdLst/>
              <a:ahLst/>
              <a:rect l="l" t="t" r="r" b="b"/>
              <a:pathLst>
                <a:path w="635" h="396">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w="0">
              <a:noFill/>
            </a:ln>
          </p:spPr>
          <p:style>
            <a:lnRef idx="0"/>
            <a:fillRef idx="0"/>
            <a:effectRef idx="0"/>
            <a:fontRef idx="minor"/>
          </p:style>
        </p:sp>
        <p:sp>
          <p:nvSpPr>
            <p:cNvPr id="596" name="Google Shape;917;p41"/>
            <p:cNvSpPr/>
            <p:nvPr/>
          </p:nvSpPr>
          <p:spPr>
            <a:xfrm>
              <a:off x="8492760" y="1283040"/>
              <a:ext cx="143640" cy="68040"/>
            </a:xfrm>
            <a:custGeom>
              <a:avLst/>
              <a:gdLst/>
              <a:ahLst/>
              <a:rect l="l" t="t" r="r" b="b"/>
              <a:pathLst>
                <a:path w="870" h="417">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w="0">
              <a:noFill/>
            </a:ln>
          </p:spPr>
          <p:style>
            <a:lnRef idx="0"/>
            <a:fillRef idx="0"/>
            <a:effectRef idx="0"/>
            <a:fontRef idx="minor"/>
          </p:style>
        </p:sp>
      </p:grpSp>
      <p:sp>
        <p:nvSpPr>
          <p:cNvPr id="5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Click to edit the title text format</a:t>
            </a:r>
            <a:endParaRPr b="0" lang="pt-BR" sz="4400" spc="-1" strike="noStrike">
              <a:latin typeface="Arial"/>
            </a:endParaRPr>
          </a:p>
        </p:txBody>
      </p:sp>
      <p:sp>
        <p:nvSpPr>
          <p:cNvPr id="59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a29"/>
        </a:solidFill>
      </p:bgPr>
    </p:bg>
    <p:spTree>
      <p:nvGrpSpPr>
        <p:cNvPr id="1" name=""/>
        <p:cNvGrpSpPr/>
        <p:nvPr/>
      </p:nvGrpSpPr>
      <p:grpSpPr>
        <a:xfrm>
          <a:off x="0" y="0"/>
          <a:ext cx="0" cy="0"/>
          <a:chOff x="0" y="0"/>
          <a:chExt cx="0" cy="0"/>
        </a:xfrm>
      </p:grpSpPr>
      <p:sp>
        <p:nvSpPr>
          <p:cNvPr id="74" name="Google Shape;77;p4"/>
          <p:cNvSpPr/>
          <p:nvPr/>
        </p:nvSpPr>
        <p:spPr>
          <a:xfrm>
            <a:off x="252720" y="177120"/>
            <a:ext cx="8637120" cy="4788000"/>
          </a:xfrm>
          <a:custGeom>
            <a:avLst/>
            <a:gdLst/>
            <a:ahLst/>
            <a:rect l="l" t="t" r="r" b="b"/>
            <a:pathLst>
              <a:path w="285119" h="158063">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w="0">
            <a:noFill/>
          </a:ln>
        </p:spPr>
        <p:style>
          <a:lnRef idx="0"/>
          <a:fillRef idx="0"/>
          <a:effectRef idx="0"/>
          <a:fontRef idx="minor"/>
        </p:style>
      </p:sp>
      <p:grpSp>
        <p:nvGrpSpPr>
          <p:cNvPr id="75" name="Google Shape;80;p4"/>
          <p:cNvGrpSpPr/>
          <p:nvPr/>
        </p:nvGrpSpPr>
        <p:grpSpPr>
          <a:xfrm>
            <a:off x="-256320" y="240120"/>
            <a:ext cx="9745920" cy="4850640"/>
            <a:chOff x="-256320" y="240120"/>
            <a:chExt cx="9745920" cy="4850640"/>
          </a:xfrm>
        </p:grpSpPr>
        <p:sp>
          <p:nvSpPr>
            <p:cNvPr id="76" name="Google Shape;81;p4"/>
            <p:cNvSpPr/>
            <p:nvPr/>
          </p:nvSpPr>
          <p:spPr>
            <a:xfrm>
              <a:off x="8757720" y="80388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w="0">
              <a:noFill/>
            </a:ln>
          </p:spPr>
          <p:style>
            <a:lnRef idx="0"/>
            <a:fillRef idx="0"/>
            <a:effectRef idx="0"/>
            <a:fontRef idx="minor"/>
          </p:style>
        </p:sp>
        <p:sp>
          <p:nvSpPr>
            <p:cNvPr id="77" name="Google Shape;82;p4"/>
            <p:cNvSpPr/>
            <p:nvPr/>
          </p:nvSpPr>
          <p:spPr>
            <a:xfrm>
              <a:off x="-150480" y="28584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w="0">
              <a:noFill/>
            </a:ln>
          </p:spPr>
          <p:style>
            <a:lnRef idx="0"/>
            <a:fillRef idx="0"/>
            <a:effectRef idx="0"/>
            <a:fontRef idx="minor"/>
          </p:style>
        </p:sp>
        <p:sp>
          <p:nvSpPr>
            <p:cNvPr id="78" name="Google Shape;83;p4"/>
            <p:cNvSpPr/>
            <p:nvPr/>
          </p:nvSpPr>
          <p:spPr>
            <a:xfrm>
              <a:off x="8929080" y="135540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w="0">
              <a:noFill/>
            </a:ln>
          </p:spPr>
          <p:style>
            <a:lnRef idx="0"/>
            <a:fillRef idx="0"/>
            <a:effectRef idx="0"/>
            <a:fontRef idx="minor"/>
          </p:style>
        </p:sp>
        <p:sp>
          <p:nvSpPr>
            <p:cNvPr id="79" name="Google Shape;84;p4"/>
            <p:cNvSpPr/>
            <p:nvPr/>
          </p:nvSpPr>
          <p:spPr>
            <a:xfrm>
              <a:off x="4291200" y="24012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w="0">
              <a:noFill/>
            </a:ln>
          </p:spPr>
          <p:style>
            <a:lnRef idx="0"/>
            <a:fillRef idx="0"/>
            <a:effectRef idx="0"/>
            <a:fontRef idx="minor"/>
          </p:style>
        </p:sp>
        <p:sp>
          <p:nvSpPr>
            <p:cNvPr id="80" name="Google Shape;85;p4"/>
            <p:cNvSpPr/>
            <p:nvPr/>
          </p:nvSpPr>
          <p:spPr>
            <a:xfrm>
              <a:off x="-256320" y="254880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w="0">
              <a:noFill/>
            </a:ln>
          </p:spPr>
          <p:style>
            <a:lnRef idx="0"/>
            <a:fillRef idx="0"/>
            <a:effectRef idx="0"/>
            <a:fontRef idx="minor"/>
          </p:style>
        </p:sp>
        <p:sp>
          <p:nvSpPr>
            <p:cNvPr id="81" name="Google Shape;86;p4"/>
            <p:cNvSpPr/>
            <p:nvPr/>
          </p:nvSpPr>
          <p:spPr>
            <a:xfrm flipH="1" rot="10800000">
              <a:off x="8651880" y="428688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w="0">
              <a:noFill/>
            </a:ln>
          </p:spPr>
          <p:style>
            <a:lnRef idx="0"/>
            <a:fillRef idx="0"/>
            <a:effectRef idx="0"/>
            <a:fontRef idx="minor"/>
          </p:style>
        </p:sp>
        <p:sp>
          <p:nvSpPr>
            <p:cNvPr id="82" name="Google Shape;87;p4"/>
            <p:cNvSpPr/>
            <p:nvPr/>
          </p:nvSpPr>
          <p:spPr>
            <a:xfrm flipH="1" rot="10800000">
              <a:off x="-150480" y="276804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w="0">
              <a:noFill/>
            </a:ln>
          </p:spPr>
          <p:style>
            <a:lnRef idx="0"/>
            <a:fillRef idx="0"/>
            <a:effectRef idx="0"/>
            <a:fontRef idx="minor"/>
          </p:style>
        </p:sp>
        <p:sp>
          <p:nvSpPr>
            <p:cNvPr id="83" name="Google Shape;88;p4"/>
            <p:cNvSpPr/>
            <p:nvPr/>
          </p:nvSpPr>
          <p:spPr>
            <a:xfrm flipH="1" rot="10800000">
              <a:off x="8823240" y="373536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w="0">
              <a:noFill/>
            </a:ln>
          </p:spPr>
          <p:style>
            <a:lnRef idx="0"/>
            <a:fillRef idx="0"/>
            <a:effectRef idx="0"/>
            <a:fontRef idx="minor"/>
          </p:style>
        </p:sp>
        <p:sp>
          <p:nvSpPr>
            <p:cNvPr id="84" name="Google Shape;89;p4"/>
            <p:cNvSpPr/>
            <p:nvPr/>
          </p:nvSpPr>
          <p:spPr>
            <a:xfrm flipH="1" rot="10800000">
              <a:off x="754920" y="504648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w="0">
              <a:noFill/>
            </a:ln>
          </p:spPr>
          <p:style>
            <a:lnRef idx="0"/>
            <a:fillRef idx="0"/>
            <a:effectRef idx="0"/>
            <a:fontRef idx="minor"/>
          </p:style>
        </p:sp>
        <p:sp>
          <p:nvSpPr>
            <p:cNvPr id="85" name="Google Shape;90;p4"/>
            <p:cNvSpPr/>
            <p:nvPr/>
          </p:nvSpPr>
          <p:spPr>
            <a:xfrm flipH="1" rot="10800000">
              <a:off x="6767640" y="495396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w="0">
              <a:noFill/>
            </a:ln>
          </p:spPr>
          <p:style>
            <a:lnRef idx="0"/>
            <a:fillRef idx="0"/>
            <a:effectRef idx="0"/>
            <a:fontRef idx="minor"/>
          </p:style>
        </p:sp>
      </p:grpSp>
      <p:grpSp>
        <p:nvGrpSpPr>
          <p:cNvPr id="86" name="Google Shape;91;p4"/>
          <p:cNvGrpSpPr/>
          <p:nvPr/>
        </p:nvGrpSpPr>
        <p:grpSpPr>
          <a:xfrm>
            <a:off x="618480" y="420480"/>
            <a:ext cx="847800" cy="620280"/>
            <a:chOff x="618480" y="420480"/>
            <a:chExt cx="847800" cy="620280"/>
          </a:xfrm>
        </p:grpSpPr>
        <p:sp>
          <p:nvSpPr>
            <p:cNvPr id="87" name="Google Shape;92;p4"/>
            <p:cNvSpPr/>
            <p:nvPr/>
          </p:nvSpPr>
          <p:spPr>
            <a:xfrm>
              <a:off x="618480" y="420480"/>
              <a:ext cx="195840" cy="66600"/>
            </a:xfrm>
            <a:custGeom>
              <a:avLst/>
              <a:gdLst/>
              <a:ahLst/>
              <a:rect l="l" t="t" r="r" b="b"/>
              <a:pathLst>
                <a:path w="1523" h="525">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w="0">
              <a:noFill/>
            </a:ln>
          </p:spPr>
          <p:style>
            <a:lnRef idx="0"/>
            <a:fillRef idx="0"/>
            <a:effectRef idx="0"/>
            <a:fontRef idx="minor"/>
          </p:style>
        </p:sp>
        <p:sp>
          <p:nvSpPr>
            <p:cNvPr id="88" name="Google Shape;93;p4"/>
            <p:cNvSpPr/>
            <p:nvPr/>
          </p:nvSpPr>
          <p:spPr>
            <a:xfrm>
              <a:off x="644400" y="672120"/>
              <a:ext cx="169920" cy="96840"/>
            </a:xfrm>
            <a:custGeom>
              <a:avLst/>
              <a:gdLst/>
              <a:ahLst/>
              <a:rect l="l" t="t" r="r" b="b"/>
              <a:pathLst>
                <a:path w="1323" h="758">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w="0">
              <a:noFill/>
            </a:ln>
          </p:spPr>
          <p:style>
            <a:lnRef idx="0"/>
            <a:fillRef idx="0"/>
            <a:effectRef idx="0"/>
            <a:fontRef idx="minor"/>
          </p:style>
        </p:sp>
        <p:sp>
          <p:nvSpPr>
            <p:cNvPr id="89" name="Google Shape;94;p4"/>
            <p:cNvSpPr/>
            <p:nvPr/>
          </p:nvSpPr>
          <p:spPr>
            <a:xfrm>
              <a:off x="1141560" y="956880"/>
              <a:ext cx="115920" cy="83880"/>
            </a:xfrm>
            <a:custGeom>
              <a:avLst/>
              <a:gdLst/>
              <a:ahLst/>
              <a:rect l="l" t="t" r="r" b="b"/>
              <a:pathLst>
                <a:path w="906" h="66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w="0">
              <a:noFill/>
            </a:ln>
          </p:spPr>
          <p:style>
            <a:lnRef idx="0"/>
            <a:fillRef idx="0"/>
            <a:effectRef idx="0"/>
            <a:fontRef idx="minor"/>
          </p:style>
        </p:sp>
        <p:sp>
          <p:nvSpPr>
            <p:cNvPr id="90" name="Google Shape;95;p4"/>
            <p:cNvSpPr/>
            <p:nvPr/>
          </p:nvSpPr>
          <p:spPr>
            <a:xfrm>
              <a:off x="1355040" y="572760"/>
              <a:ext cx="111240" cy="52560"/>
            </a:xfrm>
            <a:custGeom>
              <a:avLst/>
              <a:gdLst/>
              <a:ahLst/>
              <a:rect l="l" t="t" r="r" b="b"/>
              <a:pathLst>
                <a:path w="870" h="417">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w="0">
              <a:noFill/>
            </a:ln>
          </p:spPr>
          <p:style>
            <a:lnRef idx="0"/>
            <a:fillRef idx="0"/>
            <a:effectRef idx="0"/>
            <a:fontRef idx="minor"/>
          </p:style>
        </p:sp>
      </p:grpSp>
      <p:sp>
        <p:nvSpPr>
          <p:cNvPr id="91" name="Google Shape;96;p4"/>
          <p:cNvSpPr/>
          <p:nvPr/>
        </p:nvSpPr>
        <p:spPr>
          <a:xfrm>
            <a:off x="8253360" y="4490280"/>
            <a:ext cx="178560" cy="77040"/>
          </a:xfrm>
          <a:custGeom>
            <a:avLst/>
            <a:gdLst/>
            <a:ahLst/>
            <a:rect l="l" t="t" r="r" b="b"/>
            <a:pathLst>
              <a:path w="1232" h="538">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w="0">
            <a:noFill/>
          </a:ln>
        </p:spPr>
        <p:style>
          <a:lnRef idx="0"/>
          <a:fillRef idx="0"/>
          <a:effectRef idx="0"/>
          <a:fontRef idx="minor"/>
        </p:style>
      </p:sp>
      <p:grpSp>
        <p:nvGrpSpPr>
          <p:cNvPr id="92" name="Google Shape;97;p4"/>
          <p:cNvGrpSpPr/>
          <p:nvPr/>
        </p:nvGrpSpPr>
        <p:grpSpPr>
          <a:xfrm>
            <a:off x="-256320" y="730440"/>
            <a:ext cx="8908920" cy="3223440"/>
            <a:chOff x="-256320" y="730440"/>
            <a:chExt cx="8908920" cy="3223440"/>
          </a:xfrm>
        </p:grpSpPr>
        <p:sp>
          <p:nvSpPr>
            <p:cNvPr id="93" name="Google Shape;98;p4"/>
            <p:cNvSpPr/>
            <p:nvPr/>
          </p:nvSpPr>
          <p:spPr>
            <a:xfrm>
              <a:off x="6828840" y="730440"/>
              <a:ext cx="1823760" cy="500400"/>
            </a:xfrm>
            <a:custGeom>
              <a:avLst/>
              <a:gdLst/>
              <a:ahLst/>
              <a:rect l="l" t="t" r="r" b="b"/>
              <a:pathLst>
                <a:path w="53198" h="14629">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w="0">
              <a:noFill/>
            </a:ln>
          </p:spPr>
          <p:style>
            <a:lnRef idx="0"/>
            <a:fillRef idx="0"/>
            <a:effectRef idx="0"/>
            <a:fontRef idx="minor"/>
          </p:style>
        </p:sp>
        <p:sp>
          <p:nvSpPr>
            <p:cNvPr id="94" name="Google Shape;99;p4"/>
            <p:cNvSpPr/>
            <p:nvPr/>
          </p:nvSpPr>
          <p:spPr>
            <a:xfrm>
              <a:off x="-256320" y="3551040"/>
              <a:ext cx="1469160" cy="402840"/>
            </a:xfrm>
            <a:custGeom>
              <a:avLst/>
              <a:gdLst/>
              <a:ahLst/>
              <a:rect l="l" t="t" r="r" b="b"/>
              <a:pathLst>
                <a:path w="53198" h="14629">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w="0">
              <a:noFill/>
            </a:ln>
          </p:spPr>
          <p:style>
            <a:lnRef idx="0"/>
            <a:fillRef idx="0"/>
            <a:effectRef idx="0"/>
            <a:fontRef idx="minor"/>
          </p:style>
        </p:sp>
      </p:grpSp>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Click to edit the title text format</a:t>
            </a:r>
            <a:endParaRPr b="0" lang="pt-BR" sz="4400" spc="-1" strike="noStrike">
              <a:latin typeface="Arial"/>
            </a:endParaRPr>
          </a:p>
        </p:txBody>
      </p:sp>
      <p:sp>
        <p:nvSpPr>
          <p:cNvPr id="9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ffffff"/>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ffffff"/>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ffffff"/>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ffffff"/>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ffffff"/>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ffffff"/>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a29"/>
        </a:solidFill>
      </p:bgPr>
    </p:bg>
    <p:spTree>
      <p:nvGrpSpPr>
        <p:cNvPr id="1" name=""/>
        <p:cNvGrpSpPr/>
        <p:nvPr/>
      </p:nvGrpSpPr>
      <p:grpSpPr>
        <a:xfrm>
          <a:off x="0" y="0"/>
          <a:ext cx="0" cy="0"/>
          <a:chOff x="0" y="0"/>
          <a:chExt cx="0" cy="0"/>
        </a:xfrm>
      </p:grpSpPr>
      <p:sp>
        <p:nvSpPr>
          <p:cNvPr id="133" name="Google Shape;200;p10"/>
          <p:cNvSpPr/>
          <p:nvPr/>
        </p:nvSpPr>
        <p:spPr>
          <a:xfrm rot="5400000">
            <a:off x="2543760" y="-1308240"/>
            <a:ext cx="4071600" cy="7728480"/>
          </a:xfrm>
          <a:custGeom>
            <a:avLst/>
            <a:gdLst/>
            <a:ahLst/>
            <a:rect l="l" t="t" r="r" b="b"/>
            <a:pathLst>
              <a:path w="285119" h="158063">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w="0">
            <a:noFill/>
          </a:ln>
        </p:spPr>
        <p:style>
          <a:lnRef idx="0"/>
          <a:fillRef idx="0"/>
          <a:effectRef idx="0"/>
          <a:fontRef idx="minor"/>
        </p:style>
      </p:sp>
      <p:grpSp>
        <p:nvGrpSpPr>
          <p:cNvPr id="134" name="Google Shape;203;p10"/>
          <p:cNvGrpSpPr/>
          <p:nvPr/>
        </p:nvGrpSpPr>
        <p:grpSpPr>
          <a:xfrm>
            <a:off x="-256320" y="240120"/>
            <a:ext cx="9745920" cy="4774680"/>
            <a:chOff x="-256320" y="240120"/>
            <a:chExt cx="9745920" cy="4774680"/>
          </a:xfrm>
        </p:grpSpPr>
        <p:sp>
          <p:nvSpPr>
            <p:cNvPr id="135" name="Google Shape;204;p10"/>
            <p:cNvSpPr/>
            <p:nvPr/>
          </p:nvSpPr>
          <p:spPr>
            <a:xfrm>
              <a:off x="8757720" y="80388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w="0">
              <a:noFill/>
            </a:ln>
          </p:spPr>
          <p:style>
            <a:lnRef idx="0"/>
            <a:fillRef idx="0"/>
            <a:effectRef idx="0"/>
            <a:fontRef idx="minor"/>
          </p:style>
        </p:sp>
        <p:sp>
          <p:nvSpPr>
            <p:cNvPr id="136" name="Google Shape;205;p10"/>
            <p:cNvSpPr/>
            <p:nvPr/>
          </p:nvSpPr>
          <p:spPr>
            <a:xfrm>
              <a:off x="-150480" y="28584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w="0">
              <a:noFill/>
            </a:ln>
          </p:spPr>
          <p:style>
            <a:lnRef idx="0"/>
            <a:fillRef idx="0"/>
            <a:effectRef idx="0"/>
            <a:fontRef idx="minor"/>
          </p:style>
        </p:sp>
        <p:sp>
          <p:nvSpPr>
            <p:cNvPr id="137" name="Google Shape;206;p10"/>
            <p:cNvSpPr/>
            <p:nvPr/>
          </p:nvSpPr>
          <p:spPr>
            <a:xfrm>
              <a:off x="8929080" y="135540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w="0">
              <a:noFill/>
            </a:ln>
          </p:spPr>
          <p:style>
            <a:lnRef idx="0"/>
            <a:fillRef idx="0"/>
            <a:effectRef idx="0"/>
            <a:fontRef idx="minor"/>
          </p:style>
        </p:sp>
        <p:sp>
          <p:nvSpPr>
            <p:cNvPr id="138" name="Google Shape;207;p10"/>
            <p:cNvSpPr/>
            <p:nvPr/>
          </p:nvSpPr>
          <p:spPr>
            <a:xfrm>
              <a:off x="4291200" y="24012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w="0">
              <a:noFill/>
            </a:ln>
          </p:spPr>
          <p:style>
            <a:lnRef idx="0"/>
            <a:fillRef idx="0"/>
            <a:effectRef idx="0"/>
            <a:fontRef idx="minor"/>
          </p:style>
        </p:sp>
        <p:sp>
          <p:nvSpPr>
            <p:cNvPr id="139" name="Google Shape;208;p10"/>
            <p:cNvSpPr/>
            <p:nvPr/>
          </p:nvSpPr>
          <p:spPr>
            <a:xfrm>
              <a:off x="-256320" y="254880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w="0">
              <a:noFill/>
            </a:ln>
          </p:spPr>
          <p:style>
            <a:lnRef idx="0"/>
            <a:fillRef idx="0"/>
            <a:effectRef idx="0"/>
            <a:fontRef idx="minor"/>
          </p:style>
        </p:sp>
        <p:sp>
          <p:nvSpPr>
            <p:cNvPr id="140" name="Google Shape;209;p10"/>
            <p:cNvSpPr/>
            <p:nvPr/>
          </p:nvSpPr>
          <p:spPr>
            <a:xfrm flipH="1" rot="10800000">
              <a:off x="8651880" y="428688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w="0">
              <a:noFill/>
            </a:ln>
          </p:spPr>
          <p:style>
            <a:lnRef idx="0"/>
            <a:fillRef idx="0"/>
            <a:effectRef idx="0"/>
            <a:fontRef idx="minor"/>
          </p:style>
        </p:sp>
        <p:sp>
          <p:nvSpPr>
            <p:cNvPr id="141" name="Google Shape;210;p10"/>
            <p:cNvSpPr/>
            <p:nvPr/>
          </p:nvSpPr>
          <p:spPr>
            <a:xfrm flipH="1" rot="10800000">
              <a:off x="-150480" y="276804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w="0">
              <a:noFill/>
            </a:ln>
          </p:spPr>
          <p:style>
            <a:lnRef idx="0"/>
            <a:fillRef idx="0"/>
            <a:effectRef idx="0"/>
            <a:fontRef idx="minor"/>
          </p:style>
        </p:sp>
        <p:sp>
          <p:nvSpPr>
            <p:cNvPr id="142" name="Google Shape;211;p10"/>
            <p:cNvSpPr/>
            <p:nvPr/>
          </p:nvSpPr>
          <p:spPr>
            <a:xfrm flipH="1" rot="10800000">
              <a:off x="8823240" y="373536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w="0">
              <a:noFill/>
            </a:ln>
          </p:spPr>
          <p:style>
            <a:lnRef idx="0"/>
            <a:fillRef idx="0"/>
            <a:effectRef idx="0"/>
            <a:fontRef idx="minor"/>
          </p:style>
        </p:sp>
        <p:sp>
          <p:nvSpPr>
            <p:cNvPr id="143" name="Google Shape;212;p10"/>
            <p:cNvSpPr/>
            <p:nvPr/>
          </p:nvSpPr>
          <p:spPr>
            <a:xfrm flipH="1" rot="10800000">
              <a:off x="754920" y="497052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w="0">
              <a:noFill/>
            </a:ln>
          </p:spPr>
          <p:style>
            <a:lnRef idx="0"/>
            <a:fillRef idx="0"/>
            <a:effectRef idx="0"/>
            <a:fontRef idx="minor"/>
          </p:style>
        </p:sp>
        <p:sp>
          <p:nvSpPr>
            <p:cNvPr id="144" name="Google Shape;213;p10"/>
            <p:cNvSpPr/>
            <p:nvPr/>
          </p:nvSpPr>
          <p:spPr>
            <a:xfrm flipH="1" rot="10800000">
              <a:off x="6767640" y="497016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w="0">
              <a:noFill/>
            </a:ln>
          </p:spPr>
          <p:style>
            <a:lnRef idx="0"/>
            <a:fillRef idx="0"/>
            <a:effectRef idx="0"/>
            <a:fontRef idx="minor"/>
          </p:style>
        </p:sp>
      </p:grpSp>
      <p:grpSp>
        <p:nvGrpSpPr>
          <p:cNvPr id="145" name="Google Shape;214;p10"/>
          <p:cNvGrpSpPr/>
          <p:nvPr/>
        </p:nvGrpSpPr>
        <p:grpSpPr>
          <a:xfrm>
            <a:off x="713160" y="240120"/>
            <a:ext cx="1541520" cy="1127880"/>
            <a:chOff x="713160" y="240120"/>
            <a:chExt cx="1541520" cy="1127880"/>
          </a:xfrm>
        </p:grpSpPr>
        <p:sp>
          <p:nvSpPr>
            <p:cNvPr id="146" name="Google Shape;215;p10"/>
            <p:cNvSpPr/>
            <p:nvPr/>
          </p:nvSpPr>
          <p:spPr>
            <a:xfrm>
              <a:off x="713160" y="240120"/>
              <a:ext cx="356760" cy="122040"/>
            </a:xfrm>
            <a:custGeom>
              <a:avLst/>
              <a:gdLst/>
              <a:ahLst/>
              <a:rect l="l" t="t" r="r" b="b"/>
              <a:pathLst>
                <a:path w="1523" h="525">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accent5"/>
            </a:solidFill>
            <a:ln w="0">
              <a:noFill/>
            </a:ln>
          </p:spPr>
          <p:style>
            <a:lnRef idx="0"/>
            <a:fillRef idx="0"/>
            <a:effectRef idx="0"/>
            <a:fontRef idx="minor"/>
          </p:style>
        </p:sp>
        <p:sp>
          <p:nvSpPr>
            <p:cNvPr id="147" name="Google Shape;216;p10"/>
            <p:cNvSpPr/>
            <p:nvPr/>
          </p:nvSpPr>
          <p:spPr>
            <a:xfrm>
              <a:off x="760320" y="697320"/>
              <a:ext cx="309960" cy="176760"/>
            </a:xfrm>
            <a:custGeom>
              <a:avLst/>
              <a:gdLst/>
              <a:ahLst/>
              <a:rect l="l" t="t" r="r" b="b"/>
              <a:pathLst>
                <a:path w="1323" h="758">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accent5"/>
            </a:solidFill>
            <a:ln w="0">
              <a:noFill/>
            </a:ln>
          </p:spPr>
          <p:style>
            <a:lnRef idx="0"/>
            <a:fillRef idx="0"/>
            <a:effectRef idx="0"/>
            <a:fontRef idx="minor"/>
          </p:style>
        </p:sp>
        <p:sp>
          <p:nvSpPr>
            <p:cNvPr id="148" name="Google Shape;217;p10"/>
            <p:cNvSpPr/>
            <p:nvPr/>
          </p:nvSpPr>
          <p:spPr>
            <a:xfrm>
              <a:off x="1663560" y="1214280"/>
              <a:ext cx="211680" cy="153720"/>
            </a:xfrm>
            <a:custGeom>
              <a:avLst/>
              <a:gdLst/>
              <a:ahLst/>
              <a:rect l="l" t="t" r="r" b="b"/>
              <a:pathLst>
                <a:path w="906" h="66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accent5"/>
            </a:solidFill>
            <a:ln w="0">
              <a:noFill/>
            </a:ln>
          </p:spPr>
          <p:style>
            <a:lnRef idx="0"/>
            <a:fillRef idx="0"/>
            <a:effectRef idx="0"/>
            <a:fontRef idx="minor"/>
          </p:style>
        </p:sp>
        <p:sp>
          <p:nvSpPr>
            <p:cNvPr id="149" name="Google Shape;218;p10"/>
            <p:cNvSpPr/>
            <p:nvPr/>
          </p:nvSpPr>
          <p:spPr>
            <a:xfrm>
              <a:off x="2051280" y="516600"/>
              <a:ext cx="203400" cy="96840"/>
            </a:xfrm>
            <a:custGeom>
              <a:avLst/>
              <a:gdLst/>
              <a:ahLst/>
              <a:rect l="l" t="t" r="r" b="b"/>
              <a:pathLst>
                <a:path w="870" h="417">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accent5"/>
            </a:solidFill>
            <a:ln w="0">
              <a:noFill/>
            </a:ln>
          </p:spPr>
          <p:style>
            <a:lnRef idx="0"/>
            <a:fillRef idx="0"/>
            <a:effectRef idx="0"/>
            <a:fontRef idx="minor"/>
          </p:style>
        </p:sp>
      </p:grpSp>
      <p:sp>
        <p:nvSpPr>
          <p:cNvPr id="150" name="Google Shape;219;p10"/>
          <p:cNvSpPr/>
          <p:nvPr/>
        </p:nvSpPr>
        <p:spPr>
          <a:xfrm>
            <a:off x="7819920" y="755640"/>
            <a:ext cx="211680" cy="153720"/>
          </a:xfrm>
          <a:custGeom>
            <a:avLst/>
            <a:gdLst/>
            <a:ahLst/>
            <a:rect l="l" t="t" r="r" b="b"/>
            <a:pathLst>
              <a:path w="906" h="66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accent5"/>
          </a:solidFill>
          <a:ln w="0">
            <a:noFill/>
          </a:ln>
        </p:spPr>
        <p:style>
          <a:lnRef idx="0"/>
          <a:fillRef idx="0"/>
          <a:effectRef idx="0"/>
          <a:fontRef idx="minor"/>
        </p:style>
      </p:sp>
      <p:sp>
        <p:nvSpPr>
          <p:cNvPr id="151" name="Google Shape;220;p10"/>
          <p:cNvSpPr/>
          <p:nvPr/>
        </p:nvSpPr>
        <p:spPr>
          <a:xfrm>
            <a:off x="7110000" y="1038240"/>
            <a:ext cx="203400" cy="96840"/>
          </a:xfrm>
          <a:custGeom>
            <a:avLst/>
            <a:gdLst/>
            <a:ahLst/>
            <a:rect l="l" t="t" r="r" b="b"/>
            <a:pathLst>
              <a:path w="870" h="417">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accent5"/>
          </a:solidFill>
          <a:ln w="0">
            <a:noFill/>
          </a:ln>
        </p:spPr>
        <p:style>
          <a:lnRef idx="0"/>
          <a:fillRef idx="0"/>
          <a:effectRef idx="0"/>
          <a:fontRef idx="minor"/>
        </p:style>
      </p:sp>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Click to edit the title text format</a:t>
            </a:r>
            <a:endParaRPr b="0" lang="pt-BR" sz="4400" spc="-1" strike="noStrike">
              <a:latin typeface="Arial"/>
            </a:endParaRPr>
          </a:p>
        </p:txBody>
      </p:sp>
      <p:sp>
        <p:nvSpPr>
          <p:cNvPr id="15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ffffff"/>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ffffff"/>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ffffff"/>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ffffff"/>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ffffff"/>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ffffff"/>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e5cc"/>
        </a:solidFill>
      </p:bgPr>
    </p:bg>
    <p:spTree>
      <p:nvGrpSpPr>
        <p:cNvPr id="1" name=""/>
        <p:cNvGrpSpPr/>
        <p:nvPr/>
      </p:nvGrpSpPr>
      <p:grpSpPr>
        <a:xfrm>
          <a:off x="0" y="0"/>
          <a:ext cx="0" cy="0"/>
          <a:chOff x="0" y="0"/>
          <a:chExt cx="0" cy="0"/>
        </a:xfrm>
      </p:grpSpPr>
      <p:sp>
        <p:nvSpPr>
          <p:cNvPr id="190" name="Google Shape;254;p14"/>
          <p:cNvSpPr/>
          <p:nvPr/>
        </p:nvSpPr>
        <p:spPr>
          <a:xfrm>
            <a:off x="-118800" y="782280"/>
            <a:ext cx="9604080" cy="3338280"/>
          </a:xfrm>
          <a:custGeom>
            <a:avLst/>
            <a:gdLst/>
            <a:ahLst/>
            <a:rect l="l" t="t" r="r" b="b"/>
            <a:pathLst>
              <a:path w="196674" h="68383">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w="0">
            <a:noFill/>
          </a:ln>
        </p:spPr>
        <p:style>
          <a:lnRef idx="0"/>
          <a:fillRef idx="0"/>
          <a:effectRef idx="0"/>
          <a:fontRef idx="minor"/>
        </p:style>
      </p:sp>
      <p:sp>
        <p:nvSpPr>
          <p:cNvPr id="191" name="Google Shape;255;p14"/>
          <p:cNvSpPr/>
          <p:nvPr/>
        </p:nvSpPr>
        <p:spPr>
          <a:xfrm>
            <a:off x="-216000" y="3309120"/>
            <a:ext cx="2713680" cy="2282040"/>
          </a:xfrm>
          <a:custGeom>
            <a:avLst/>
            <a:gdLst/>
            <a:ahLst/>
            <a:rect l="l" t="t" r="r" b="b"/>
            <a:pathLst>
              <a:path w="72751" h="66555">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4"/>
          </a:solidFill>
          <a:ln w="0">
            <a:noFill/>
          </a:ln>
        </p:spPr>
        <p:style>
          <a:lnRef idx="0"/>
          <a:fillRef idx="0"/>
          <a:effectRef idx="0"/>
          <a:fontRef idx="minor"/>
        </p:style>
      </p:sp>
      <p:sp>
        <p:nvSpPr>
          <p:cNvPr id="192" name="Google Shape;256;p14"/>
          <p:cNvSpPr/>
          <p:nvPr/>
        </p:nvSpPr>
        <p:spPr>
          <a:xfrm rot="335400">
            <a:off x="6388560" y="3144600"/>
            <a:ext cx="2865240" cy="2610000"/>
          </a:xfrm>
          <a:custGeom>
            <a:avLst/>
            <a:gdLst/>
            <a:ahLst/>
            <a:rect l="l" t="t" r="r" b="b"/>
            <a:pathLst>
              <a:path w="83556" h="76121">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4"/>
          </a:solidFill>
          <a:ln w="0">
            <a:noFill/>
          </a:ln>
        </p:spPr>
        <p:style>
          <a:lnRef idx="0"/>
          <a:fillRef idx="0"/>
          <a:effectRef idx="0"/>
          <a:fontRef idx="minor"/>
        </p:style>
      </p:sp>
      <p:sp>
        <p:nvSpPr>
          <p:cNvPr id="193" name="Google Shape;257;p14"/>
          <p:cNvSpPr/>
          <p:nvPr/>
        </p:nvSpPr>
        <p:spPr>
          <a:xfrm>
            <a:off x="-3600" y="4178520"/>
            <a:ext cx="9142560" cy="1818360"/>
          </a:xfrm>
          <a:custGeom>
            <a:avLst/>
            <a:gdLst/>
            <a:ahLst/>
            <a:rect l="l" t="t" r="r" b="b"/>
            <a:pathLst>
              <a:path w="63855" h="2789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w="0">
            <a:noFill/>
          </a:ln>
        </p:spPr>
        <p:style>
          <a:lnRef idx="0"/>
          <a:fillRef idx="0"/>
          <a:effectRef idx="0"/>
          <a:fontRef idx="minor"/>
        </p:style>
      </p:sp>
      <p:sp>
        <p:nvSpPr>
          <p:cNvPr id="194" name="Google Shape;258;p14"/>
          <p:cNvSpPr/>
          <p:nvPr/>
        </p:nvSpPr>
        <p:spPr>
          <a:xfrm flipH="1">
            <a:off x="7411680" y="3749760"/>
            <a:ext cx="1827000" cy="1528560"/>
          </a:xfrm>
          <a:custGeom>
            <a:avLst/>
            <a:gdLst/>
            <a:ahLst/>
            <a:rect l="l" t="t" r="r" b="b"/>
            <a:pathLst>
              <a:path w="25970" h="21733">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moveTo>
                  <a:pt x="21587" y="15068"/>
                </a:moveTo>
                <a:moveTo>
                  <a:pt x="19323" y="13239"/>
                </a:moveTo>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moveTo>
                  <a:pt x="4419" y="1576"/>
                </a:moveTo>
                <a:moveTo>
                  <a:pt x="5379" y="888"/>
                </a:moveTo>
              </a:path>
            </a:pathLst>
          </a:custGeom>
          <a:solidFill>
            <a:schemeClr val="accent6"/>
          </a:solidFill>
          <a:ln w="0">
            <a:noFill/>
          </a:ln>
        </p:spPr>
        <p:style>
          <a:lnRef idx="0"/>
          <a:fillRef idx="0"/>
          <a:effectRef idx="0"/>
          <a:fontRef idx="minor"/>
        </p:style>
      </p:sp>
      <p:sp>
        <p:nvSpPr>
          <p:cNvPr id="195" name="Google Shape;259;p14"/>
          <p:cNvSpPr/>
          <p:nvPr/>
        </p:nvSpPr>
        <p:spPr>
          <a:xfrm>
            <a:off x="-3600" y="4730400"/>
            <a:ext cx="9142560" cy="1229400"/>
          </a:xfrm>
          <a:custGeom>
            <a:avLst/>
            <a:gdLst/>
            <a:ahLst/>
            <a:rect l="l" t="t" r="r" b="b"/>
            <a:pathLst>
              <a:path w="63874" h="1726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w="0">
            <a:noFill/>
          </a:ln>
        </p:spPr>
        <p:style>
          <a:lnRef idx="0"/>
          <a:fillRef idx="0"/>
          <a:effectRef idx="0"/>
          <a:fontRef idx="minor"/>
        </p:style>
      </p:sp>
      <p:grpSp>
        <p:nvGrpSpPr>
          <p:cNvPr id="196" name="Google Shape;273;p14"/>
          <p:cNvGrpSpPr/>
          <p:nvPr/>
        </p:nvGrpSpPr>
        <p:grpSpPr>
          <a:xfrm>
            <a:off x="515880" y="479880"/>
            <a:ext cx="8239320" cy="1164600"/>
            <a:chOff x="515880" y="479880"/>
            <a:chExt cx="8239320" cy="1164600"/>
          </a:xfrm>
        </p:grpSpPr>
        <p:sp>
          <p:nvSpPr>
            <p:cNvPr id="197" name="Google Shape;274;p14"/>
            <p:cNvSpPr/>
            <p:nvPr/>
          </p:nvSpPr>
          <p:spPr>
            <a:xfrm flipH="1">
              <a:off x="1764720" y="1198800"/>
              <a:ext cx="157320" cy="57960"/>
            </a:xfrm>
            <a:custGeom>
              <a:avLst/>
              <a:gdLst/>
              <a:ahLst/>
              <a:rect l="l" t="t" r="r" b="b"/>
              <a:pathLst>
                <a:path w="1034" h="387">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accent5"/>
            </a:solidFill>
            <a:ln w="0">
              <a:noFill/>
            </a:ln>
          </p:spPr>
          <p:style>
            <a:lnRef idx="0"/>
            <a:fillRef idx="0"/>
            <a:effectRef idx="0"/>
            <a:fontRef idx="minor"/>
          </p:style>
        </p:sp>
        <p:sp>
          <p:nvSpPr>
            <p:cNvPr id="198" name="Google Shape;275;p14"/>
            <p:cNvSpPr/>
            <p:nvPr/>
          </p:nvSpPr>
          <p:spPr>
            <a:xfrm flipH="1">
              <a:off x="2127240" y="1338480"/>
              <a:ext cx="148680" cy="78120"/>
            </a:xfrm>
            <a:custGeom>
              <a:avLst/>
              <a:gdLst/>
              <a:ahLst/>
              <a:rect l="l" t="t" r="r" b="b"/>
              <a:pathLst>
                <a:path w="979" h="518">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accent5"/>
            </a:solidFill>
            <a:ln w="0">
              <a:noFill/>
            </a:ln>
          </p:spPr>
          <p:style>
            <a:lnRef idx="0"/>
            <a:fillRef idx="0"/>
            <a:effectRef idx="0"/>
            <a:fontRef idx="minor"/>
          </p:style>
        </p:sp>
        <p:sp>
          <p:nvSpPr>
            <p:cNvPr id="199" name="Google Shape;276;p14"/>
            <p:cNvSpPr/>
            <p:nvPr/>
          </p:nvSpPr>
          <p:spPr>
            <a:xfrm flipH="1">
              <a:off x="515520" y="479880"/>
              <a:ext cx="196200" cy="116640"/>
            </a:xfrm>
            <a:custGeom>
              <a:avLst/>
              <a:gdLst/>
              <a:ahLst/>
              <a:rect l="l" t="t" r="r" b="b"/>
              <a:pathLst>
                <a:path w="1287" h="77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accent5"/>
            </a:solidFill>
            <a:ln w="0">
              <a:noFill/>
            </a:ln>
          </p:spPr>
          <p:style>
            <a:lnRef idx="0"/>
            <a:fillRef idx="0"/>
            <a:effectRef idx="0"/>
            <a:fontRef idx="minor"/>
          </p:style>
        </p:sp>
        <p:sp>
          <p:nvSpPr>
            <p:cNvPr id="200" name="Google Shape;277;p14"/>
            <p:cNvSpPr/>
            <p:nvPr/>
          </p:nvSpPr>
          <p:spPr>
            <a:xfrm flipH="1">
              <a:off x="7028640" y="689400"/>
              <a:ext cx="156960" cy="75600"/>
            </a:xfrm>
            <a:custGeom>
              <a:avLst/>
              <a:gdLst/>
              <a:ahLst/>
              <a:rect l="l" t="t" r="r" b="b"/>
              <a:pathLst>
                <a:path w="1033" h="501">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accent5"/>
            </a:solidFill>
            <a:ln w="0">
              <a:noFill/>
            </a:ln>
          </p:spPr>
          <p:style>
            <a:lnRef idx="0"/>
            <a:fillRef idx="0"/>
            <a:effectRef idx="0"/>
            <a:fontRef idx="minor"/>
          </p:style>
        </p:sp>
        <p:sp>
          <p:nvSpPr>
            <p:cNvPr id="201" name="Google Shape;278;p14"/>
            <p:cNvSpPr/>
            <p:nvPr/>
          </p:nvSpPr>
          <p:spPr>
            <a:xfrm flipH="1">
              <a:off x="8567280" y="1563480"/>
              <a:ext cx="187560" cy="81000"/>
            </a:xfrm>
            <a:custGeom>
              <a:avLst/>
              <a:gdLst/>
              <a:ahLst/>
              <a:rect l="l" t="t" r="r" b="b"/>
              <a:pathLst>
                <a:path w="1232" h="538">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accent5"/>
            </a:solidFill>
            <a:ln w="0">
              <a:noFill/>
            </a:ln>
          </p:spPr>
          <p:style>
            <a:lnRef idx="0"/>
            <a:fillRef idx="0"/>
            <a:effectRef idx="0"/>
            <a:fontRef idx="minor"/>
          </p:style>
        </p:sp>
        <p:sp>
          <p:nvSpPr>
            <p:cNvPr id="202" name="Google Shape;279;p14"/>
            <p:cNvSpPr/>
            <p:nvPr/>
          </p:nvSpPr>
          <p:spPr>
            <a:xfrm flipH="1">
              <a:off x="7601040" y="1416600"/>
              <a:ext cx="96120" cy="60120"/>
            </a:xfrm>
            <a:custGeom>
              <a:avLst/>
              <a:gdLst/>
              <a:ahLst/>
              <a:rect l="l" t="t" r="r" b="b"/>
              <a:pathLst>
                <a:path w="635" h="401">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accent5"/>
            </a:solidFill>
            <a:ln w="0">
              <a:noFill/>
            </a:ln>
          </p:spPr>
          <p:style>
            <a:lnRef idx="0"/>
            <a:fillRef idx="0"/>
            <a:effectRef idx="0"/>
            <a:fontRef idx="minor"/>
          </p:style>
        </p:sp>
        <p:sp>
          <p:nvSpPr>
            <p:cNvPr id="203" name="Google Shape;280;p14"/>
            <p:cNvSpPr/>
            <p:nvPr/>
          </p:nvSpPr>
          <p:spPr>
            <a:xfrm flipH="1">
              <a:off x="7467480" y="1132560"/>
              <a:ext cx="132120" cy="64800"/>
            </a:xfrm>
            <a:custGeom>
              <a:avLst/>
              <a:gdLst/>
              <a:ahLst/>
              <a:rect l="l" t="t" r="r" b="b"/>
              <a:pathLst>
                <a:path w="870" h="431">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accent5"/>
            </a:solidFill>
            <a:ln w="0">
              <a:noFill/>
            </a:ln>
          </p:spPr>
          <p:style>
            <a:lnRef idx="0"/>
            <a:fillRef idx="0"/>
            <a:effectRef idx="0"/>
            <a:fontRef idx="minor"/>
          </p:style>
        </p:sp>
      </p:grpSp>
      <p:grpSp>
        <p:nvGrpSpPr>
          <p:cNvPr id="204" name="Google Shape;281;p14"/>
          <p:cNvGrpSpPr/>
          <p:nvPr/>
        </p:nvGrpSpPr>
        <p:grpSpPr>
          <a:xfrm>
            <a:off x="-150480" y="120240"/>
            <a:ext cx="10271880" cy="2683080"/>
            <a:chOff x="-150480" y="120240"/>
            <a:chExt cx="10271880" cy="2683080"/>
          </a:xfrm>
        </p:grpSpPr>
        <p:sp>
          <p:nvSpPr>
            <p:cNvPr id="205" name="Google Shape;282;p14"/>
            <p:cNvSpPr/>
            <p:nvPr/>
          </p:nvSpPr>
          <p:spPr>
            <a:xfrm>
              <a:off x="110160" y="575640"/>
              <a:ext cx="1823760" cy="500400"/>
            </a:xfrm>
            <a:custGeom>
              <a:avLst/>
              <a:gdLst/>
              <a:ahLst/>
              <a:rect l="l" t="t" r="r" b="b"/>
              <a:pathLst>
                <a:path w="53198" h="14629">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w="0">
              <a:noFill/>
            </a:ln>
          </p:spPr>
          <p:style>
            <a:lnRef idx="0"/>
            <a:fillRef idx="0"/>
            <a:effectRef idx="0"/>
            <a:fontRef idx="minor"/>
          </p:style>
        </p:sp>
        <p:sp>
          <p:nvSpPr>
            <p:cNvPr id="206" name="Google Shape;283;p14"/>
            <p:cNvSpPr/>
            <p:nvPr/>
          </p:nvSpPr>
          <p:spPr>
            <a:xfrm>
              <a:off x="8297640" y="2157480"/>
              <a:ext cx="1823760" cy="500400"/>
            </a:xfrm>
            <a:custGeom>
              <a:avLst/>
              <a:gdLst/>
              <a:ahLst/>
              <a:rect l="l" t="t" r="r" b="b"/>
              <a:pathLst>
                <a:path w="53198" h="14629">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w="0">
              <a:noFill/>
            </a:ln>
          </p:spPr>
          <p:style>
            <a:lnRef idx="0"/>
            <a:fillRef idx="0"/>
            <a:effectRef idx="0"/>
            <a:fontRef idx="minor"/>
          </p:style>
        </p:sp>
        <p:sp>
          <p:nvSpPr>
            <p:cNvPr id="207" name="Google Shape;284;p14"/>
            <p:cNvSpPr/>
            <p:nvPr/>
          </p:nvSpPr>
          <p:spPr>
            <a:xfrm>
              <a:off x="8757720" y="80388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w="0">
              <a:noFill/>
            </a:ln>
          </p:spPr>
          <p:style>
            <a:lnRef idx="0"/>
            <a:fillRef idx="0"/>
            <a:effectRef idx="0"/>
            <a:fontRef idx="minor"/>
          </p:style>
        </p:sp>
        <p:sp>
          <p:nvSpPr>
            <p:cNvPr id="208" name="Google Shape;285;p14"/>
            <p:cNvSpPr/>
            <p:nvPr/>
          </p:nvSpPr>
          <p:spPr>
            <a:xfrm>
              <a:off x="-150480" y="28584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w="0">
              <a:noFill/>
            </a:ln>
          </p:spPr>
          <p:style>
            <a:lnRef idx="0"/>
            <a:fillRef idx="0"/>
            <a:effectRef idx="0"/>
            <a:fontRef idx="minor"/>
          </p:style>
        </p:sp>
        <p:sp>
          <p:nvSpPr>
            <p:cNvPr id="209" name="Google Shape;286;p14"/>
            <p:cNvSpPr/>
            <p:nvPr/>
          </p:nvSpPr>
          <p:spPr>
            <a:xfrm>
              <a:off x="8929080" y="135540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w="0">
              <a:noFill/>
            </a:ln>
          </p:spPr>
          <p:style>
            <a:lnRef idx="0"/>
            <a:fillRef idx="0"/>
            <a:effectRef idx="0"/>
            <a:fontRef idx="minor"/>
          </p:style>
        </p:sp>
        <p:sp>
          <p:nvSpPr>
            <p:cNvPr id="210" name="Google Shape;287;p14"/>
            <p:cNvSpPr/>
            <p:nvPr/>
          </p:nvSpPr>
          <p:spPr>
            <a:xfrm>
              <a:off x="860760" y="12024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w="0">
              <a:noFill/>
            </a:ln>
          </p:spPr>
          <p:style>
            <a:lnRef idx="0"/>
            <a:fillRef idx="0"/>
            <a:effectRef idx="0"/>
            <a:fontRef idx="minor"/>
          </p:style>
        </p:sp>
        <p:sp>
          <p:nvSpPr>
            <p:cNvPr id="211" name="Google Shape;288;p14"/>
            <p:cNvSpPr/>
            <p:nvPr/>
          </p:nvSpPr>
          <p:spPr>
            <a:xfrm>
              <a:off x="-150480" y="275868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w="0">
              <a:noFill/>
            </a:ln>
          </p:spPr>
          <p:style>
            <a:lnRef idx="0"/>
            <a:fillRef idx="0"/>
            <a:effectRef idx="0"/>
            <a:fontRef idx="minor"/>
          </p:style>
        </p:sp>
      </p:grpSp>
      <p:sp>
        <p:nvSpPr>
          <p:cNvPr id="2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Click to edit the title text format</a:t>
            </a:r>
            <a:endParaRPr b="0" lang="pt-BR" sz="4400" spc="-1" strike="noStrike">
              <a:latin typeface="Arial"/>
            </a:endParaRPr>
          </a:p>
        </p:txBody>
      </p:sp>
      <p:sp>
        <p:nvSpPr>
          <p:cNvPr id="21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a29"/>
        </a:solidFill>
      </p:bgPr>
    </p:bg>
    <p:spTree>
      <p:nvGrpSpPr>
        <p:cNvPr id="1" name=""/>
        <p:cNvGrpSpPr/>
        <p:nvPr/>
      </p:nvGrpSpPr>
      <p:grpSpPr>
        <a:xfrm>
          <a:off x="0" y="0"/>
          <a:ext cx="0" cy="0"/>
          <a:chOff x="0" y="0"/>
          <a:chExt cx="0" cy="0"/>
        </a:xfrm>
      </p:grpSpPr>
      <p:sp>
        <p:nvSpPr>
          <p:cNvPr id="250" name="Google Shape;77;p4"/>
          <p:cNvSpPr/>
          <p:nvPr/>
        </p:nvSpPr>
        <p:spPr>
          <a:xfrm>
            <a:off x="252720" y="177120"/>
            <a:ext cx="8637120" cy="4788000"/>
          </a:xfrm>
          <a:custGeom>
            <a:avLst/>
            <a:gdLst/>
            <a:ahLst/>
            <a:rect l="l" t="t" r="r" b="b"/>
            <a:pathLst>
              <a:path w="285119" h="158063">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w="0">
            <a:noFill/>
          </a:ln>
        </p:spPr>
        <p:style>
          <a:lnRef idx="0"/>
          <a:fillRef idx="0"/>
          <a:effectRef idx="0"/>
          <a:fontRef idx="minor"/>
        </p:style>
      </p:sp>
      <p:grpSp>
        <p:nvGrpSpPr>
          <p:cNvPr id="251" name="Google Shape;80;p4"/>
          <p:cNvGrpSpPr/>
          <p:nvPr/>
        </p:nvGrpSpPr>
        <p:grpSpPr>
          <a:xfrm>
            <a:off x="-256320" y="240120"/>
            <a:ext cx="9745920" cy="4850640"/>
            <a:chOff x="-256320" y="240120"/>
            <a:chExt cx="9745920" cy="4850640"/>
          </a:xfrm>
        </p:grpSpPr>
        <p:sp>
          <p:nvSpPr>
            <p:cNvPr id="252" name="Google Shape;81;p4"/>
            <p:cNvSpPr/>
            <p:nvPr/>
          </p:nvSpPr>
          <p:spPr>
            <a:xfrm>
              <a:off x="8757720" y="80388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w="0">
              <a:noFill/>
            </a:ln>
          </p:spPr>
          <p:style>
            <a:lnRef idx="0"/>
            <a:fillRef idx="0"/>
            <a:effectRef idx="0"/>
            <a:fontRef idx="minor"/>
          </p:style>
        </p:sp>
        <p:sp>
          <p:nvSpPr>
            <p:cNvPr id="253" name="Google Shape;82;p4"/>
            <p:cNvSpPr/>
            <p:nvPr/>
          </p:nvSpPr>
          <p:spPr>
            <a:xfrm>
              <a:off x="-150480" y="28584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w="0">
              <a:noFill/>
            </a:ln>
          </p:spPr>
          <p:style>
            <a:lnRef idx="0"/>
            <a:fillRef idx="0"/>
            <a:effectRef idx="0"/>
            <a:fontRef idx="minor"/>
          </p:style>
        </p:sp>
        <p:sp>
          <p:nvSpPr>
            <p:cNvPr id="254" name="Google Shape;83;p4"/>
            <p:cNvSpPr/>
            <p:nvPr/>
          </p:nvSpPr>
          <p:spPr>
            <a:xfrm>
              <a:off x="8929080" y="135540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w="0">
              <a:noFill/>
            </a:ln>
          </p:spPr>
          <p:style>
            <a:lnRef idx="0"/>
            <a:fillRef idx="0"/>
            <a:effectRef idx="0"/>
            <a:fontRef idx="minor"/>
          </p:style>
        </p:sp>
        <p:sp>
          <p:nvSpPr>
            <p:cNvPr id="255" name="Google Shape;84;p4"/>
            <p:cNvSpPr/>
            <p:nvPr/>
          </p:nvSpPr>
          <p:spPr>
            <a:xfrm>
              <a:off x="4291200" y="24012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w="0">
              <a:noFill/>
            </a:ln>
          </p:spPr>
          <p:style>
            <a:lnRef idx="0"/>
            <a:fillRef idx="0"/>
            <a:effectRef idx="0"/>
            <a:fontRef idx="minor"/>
          </p:style>
        </p:sp>
        <p:sp>
          <p:nvSpPr>
            <p:cNvPr id="256" name="Google Shape;85;p4"/>
            <p:cNvSpPr/>
            <p:nvPr/>
          </p:nvSpPr>
          <p:spPr>
            <a:xfrm>
              <a:off x="-256320" y="254880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w="0">
              <a:noFill/>
            </a:ln>
          </p:spPr>
          <p:style>
            <a:lnRef idx="0"/>
            <a:fillRef idx="0"/>
            <a:effectRef idx="0"/>
            <a:fontRef idx="minor"/>
          </p:style>
        </p:sp>
        <p:sp>
          <p:nvSpPr>
            <p:cNvPr id="257" name="Google Shape;86;p4"/>
            <p:cNvSpPr/>
            <p:nvPr/>
          </p:nvSpPr>
          <p:spPr>
            <a:xfrm flipH="1" rot="10800000">
              <a:off x="8651880" y="428688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w="0">
              <a:noFill/>
            </a:ln>
          </p:spPr>
          <p:style>
            <a:lnRef idx="0"/>
            <a:fillRef idx="0"/>
            <a:effectRef idx="0"/>
            <a:fontRef idx="minor"/>
          </p:style>
        </p:sp>
        <p:sp>
          <p:nvSpPr>
            <p:cNvPr id="258" name="Google Shape;87;p4"/>
            <p:cNvSpPr/>
            <p:nvPr/>
          </p:nvSpPr>
          <p:spPr>
            <a:xfrm flipH="1" rot="10800000">
              <a:off x="-150480" y="276804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w="0">
              <a:noFill/>
            </a:ln>
          </p:spPr>
          <p:style>
            <a:lnRef idx="0"/>
            <a:fillRef idx="0"/>
            <a:effectRef idx="0"/>
            <a:fontRef idx="minor"/>
          </p:style>
        </p:sp>
        <p:sp>
          <p:nvSpPr>
            <p:cNvPr id="259" name="Google Shape;88;p4"/>
            <p:cNvSpPr/>
            <p:nvPr/>
          </p:nvSpPr>
          <p:spPr>
            <a:xfrm flipH="1" rot="10800000">
              <a:off x="8823240" y="373536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w="0">
              <a:noFill/>
            </a:ln>
          </p:spPr>
          <p:style>
            <a:lnRef idx="0"/>
            <a:fillRef idx="0"/>
            <a:effectRef idx="0"/>
            <a:fontRef idx="minor"/>
          </p:style>
        </p:sp>
        <p:sp>
          <p:nvSpPr>
            <p:cNvPr id="260" name="Google Shape;89;p4"/>
            <p:cNvSpPr/>
            <p:nvPr/>
          </p:nvSpPr>
          <p:spPr>
            <a:xfrm flipH="1" rot="10800000">
              <a:off x="754920" y="504648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w="0">
              <a:noFill/>
            </a:ln>
          </p:spPr>
          <p:style>
            <a:lnRef idx="0"/>
            <a:fillRef idx="0"/>
            <a:effectRef idx="0"/>
            <a:fontRef idx="minor"/>
          </p:style>
        </p:sp>
        <p:sp>
          <p:nvSpPr>
            <p:cNvPr id="261" name="Google Shape;90;p4"/>
            <p:cNvSpPr/>
            <p:nvPr/>
          </p:nvSpPr>
          <p:spPr>
            <a:xfrm flipH="1" rot="10800000">
              <a:off x="6767640" y="495396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w="0">
              <a:noFill/>
            </a:ln>
          </p:spPr>
          <p:style>
            <a:lnRef idx="0"/>
            <a:fillRef idx="0"/>
            <a:effectRef idx="0"/>
            <a:fontRef idx="minor"/>
          </p:style>
        </p:sp>
      </p:grpSp>
      <p:grpSp>
        <p:nvGrpSpPr>
          <p:cNvPr id="262" name="Google Shape;91;p4"/>
          <p:cNvGrpSpPr/>
          <p:nvPr/>
        </p:nvGrpSpPr>
        <p:grpSpPr>
          <a:xfrm>
            <a:off x="618480" y="420480"/>
            <a:ext cx="847800" cy="620280"/>
            <a:chOff x="618480" y="420480"/>
            <a:chExt cx="847800" cy="620280"/>
          </a:xfrm>
        </p:grpSpPr>
        <p:sp>
          <p:nvSpPr>
            <p:cNvPr id="263" name="Google Shape;92;p4"/>
            <p:cNvSpPr/>
            <p:nvPr/>
          </p:nvSpPr>
          <p:spPr>
            <a:xfrm>
              <a:off x="618480" y="420480"/>
              <a:ext cx="195840" cy="66600"/>
            </a:xfrm>
            <a:custGeom>
              <a:avLst/>
              <a:gdLst/>
              <a:ahLst/>
              <a:rect l="l" t="t" r="r" b="b"/>
              <a:pathLst>
                <a:path w="1523" h="525">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w="0">
              <a:noFill/>
            </a:ln>
          </p:spPr>
          <p:style>
            <a:lnRef idx="0"/>
            <a:fillRef idx="0"/>
            <a:effectRef idx="0"/>
            <a:fontRef idx="minor"/>
          </p:style>
        </p:sp>
        <p:sp>
          <p:nvSpPr>
            <p:cNvPr id="264" name="Google Shape;93;p4"/>
            <p:cNvSpPr/>
            <p:nvPr/>
          </p:nvSpPr>
          <p:spPr>
            <a:xfrm>
              <a:off x="644400" y="672120"/>
              <a:ext cx="169920" cy="96840"/>
            </a:xfrm>
            <a:custGeom>
              <a:avLst/>
              <a:gdLst/>
              <a:ahLst/>
              <a:rect l="l" t="t" r="r" b="b"/>
              <a:pathLst>
                <a:path w="1323" h="758">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w="0">
              <a:noFill/>
            </a:ln>
          </p:spPr>
          <p:style>
            <a:lnRef idx="0"/>
            <a:fillRef idx="0"/>
            <a:effectRef idx="0"/>
            <a:fontRef idx="minor"/>
          </p:style>
        </p:sp>
        <p:sp>
          <p:nvSpPr>
            <p:cNvPr id="265" name="Google Shape;94;p4"/>
            <p:cNvSpPr/>
            <p:nvPr/>
          </p:nvSpPr>
          <p:spPr>
            <a:xfrm>
              <a:off x="1141560" y="956880"/>
              <a:ext cx="115920" cy="83880"/>
            </a:xfrm>
            <a:custGeom>
              <a:avLst/>
              <a:gdLst/>
              <a:ahLst/>
              <a:rect l="l" t="t" r="r" b="b"/>
              <a:pathLst>
                <a:path w="906" h="66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w="0">
              <a:noFill/>
            </a:ln>
          </p:spPr>
          <p:style>
            <a:lnRef idx="0"/>
            <a:fillRef idx="0"/>
            <a:effectRef idx="0"/>
            <a:fontRef idx="minor"/>
          </p:style>
        </p:sp>
        <p:sp>
          <p:nvSpPr>
            <p:cNvPr id="266" name="Google Shape;95;p4"/>
            <p:cNvSpPr/>
            <p:nvPr/>
          </p:nvSpPr>
          <p:spPr>
            <a:xfrm>
              <a:off x="1355040" y="572760"/>
              <a:ext cx="111240" cy="52560"/>
            </a:xfrm>
            <a:custGeom>
              <a:avLst/>
              <a:gdLst/>
              <a:ahLst/>
              <a:rect l="l" t="t" r="r" b="b"/>
              <a:pathLst>
                <a:path w="870" h="417">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w="0">
              <a:noFill/>
            </a:ln>
          </p:spPr>
          <p:style>
            <a:lnRef idx="0"/>
            <a:fillRef idx="0"/>
            <a:effectRef idx="0"/>
            <a:fontRef idx="minor"/>
          </p:style>
        </p:sp>
      </p:grpSp>
      <p:sp>
        <p:nvSpPr>
          <p:cNvPr id="267" name="Google Shape;96;p4"/>
          <p:cNvSpPr/>
          <p:nvPr/>
        </p:nvSpPr>
        <p:spPr>
          <a:xfrm>
            <a:off x="8253360" y="4490280"/>
            <a:ext cx="178560" cy="77040"/>
          </a:xfrm>
          <a:custGeom>
            <a:avLst/>
            <a:gdLst/>
            <a:ahLst/>
            <a:rect l="l" t="t" r="r" b="b"/>
            <a:pathLst>
              <a:path w="1232" h="538">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w="0">
            <a:noFill/>
          </a:ln>
        </p:spPr>
        <p:style>
          <a:lnRef idx="0"/>
          <a:fillRef idx="0"/>
          <a:effectRef idx="0"/>
          <a:fontRef idx="minor"/>
        </p:style>
      </p:sp>
      <p:grpSp>
        <p:nvGrpSpPr>
          <p:cNvPr id="268" name="Google Shape;97;p4"/>
          <p:cNvGrpSpPr/>
          <p:nvPr/>
        </p:nvGrpSpPr>
        <p:grpSpPr>
          <a:xfrm>
            <a:off x="-256320" y="730440"/>
            <a:ext cx="8908920" cy="3223440"/>
            <a:chOff x="-256320" y="730440"/>
            <a:chExt cx="8908920" cy="3223440"/>
          </a:xfrm>
        </p:grpSpPr>
        <p:sp>
          <p:nvSpPr>
            <p:cNvPr id="269" name="Google Shape;98;p4"/>
            <p:cNvSpPr/>
            <p:nvPr/>
          </p:nvSpPr>
          <p:spPr>
            <a:xfrm>
              <a:off x="6828840" y="730440"/>
              <a:ext cx="1823760" cy="500400"/>
            </a:xfrm>
            <a:custGeom>
              <a:avLst/>
              <a:gdLst/>
              <a:ahLst/>
              <a:rect l="l" t="t" r="r" b="b"/>
              <a:pathLst>
                <a:path w="53198" h="14629">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w="0">
              <a:noFill/>
            </a:ln>
          </p:spPr>
          <p:style>
            <a:lnRef idx="0"/>
            <a:fillRef idx="0"/>
            <a:effectRef idx="0"/>
            <a:fontRef idx="minor"/>
          </p:style>
        </p:sp>
        <p:sp>
          <p:nvSpPr>
            <p:cNvPr id="270" name="Google Shape;99;p4"/>
            <p:cNvSpPr/>
            <p:nvPr/>
          </p:nvSpPr>
          <p:spPr>
            <a:xfrm>
              <a:off x="-256320" y="3551040"/>
              <a:ext cx="1469160" cy="402840"/>
            </a:xfrm>
            <a:custGeom>
              <a:avLst/>
              <a:gdLst/>
              <a:ahLst/>
              <a:rect l="l" t="t" r="r" b="b"/>
              <a:pathLst>
                <a:path w="53198" h="14629">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w="0">
              <a:noFill/>
            </a:ln>
          </p:spPr>
          <p:style>
            <a:lnRef idx="0"/>
            <a:fillRef idx="0"/>
            <a:effectRef idx="0"/>
            <a:fontRef idx="minor"/>
          </p:style>
        </p:sp>
      </p:grpSp>
      <p:sp>
        <p:nvSpPr>
          <p:cNvPr id="2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Click to edit the title text format</a:t>
            </a:r>
            <a:endParaRPr b="0" lang="pt-BR" sz="4400" spc="-1" strike="noStrike">
              <a:latin typeface="Arial"/>
            </a:endParaRPr>
          </a:p>
        </p:txBody>
      </p:sp>
      <p:sp>
        <p:nvSpPr>
          <p:cNvPr id="27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ffffff"/>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ffffff"/>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ffffff"/>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ffffff"/>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ffffff"/>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ffffff"/>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e5cc"/>
        </a:solidFill>
      </p:bgPr>
    </p:bg>
    <p:spTree>
      <p:nvGrpSpPr>
        <p:cNvPr id="1" name=""/>
        <p:cNvGrpSpPr/>
        <p:nvPr/>
      </p:nvGrpSpPr>
      <p:grpSpPr>
        <a:xfrm>
          <a:off x="0" y="0"/>
          <a:ext cx="0" cy="0"/>
          <a:chOff x="0" y="0"/>
          <a:chExt cx="0" cy="0"/>
        </a:xfrm>
      </p:grpSpPr>
      <p:sp>
        <p:nvSpPr>
          <p:cNvPr id="309" name="Google Shape;101;p5"/>
          <p:cNvSpPr/>
          <p:nvPr/>
        </p:nvSpPr>
        <p:spPr>
          <a:xfrm flipH="1">
            <a:off x="5650560" y="718920"/>
            <a:ext cx="3490560" cy="932760"/>
          </a:xfrm>
          <a:custGeom>
            <a:avLst/>
            <a:gdLst/>
            <a:ahLst/>
            <a:rect l="l" t="t" r="r" b="b"/>
            <a:pathLst>
              <a:path w="95290" h="25489">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w="0">
            <a:noFill/>
          </a:ln>
        </p:spPr>
        <p:style>
          <a:lnRef idx="0"/>
          <a:fillRef idx="0"/>
          <a:effectRef idx="0"/>
          <a:fontRef idx="minor"/>
        </p:style>
      </p:sp>
      <p:sp>
        <p:nvSpPr>
          <p:cNvPr id="310" name="Google Shape;102;p5"/>
          <p:cNvSpPr/>
          <p:nvPr/>
        </p:nvSpPr>
        <p:spPr>
          <a:xfrm>
            <a:off x="0" y="3519360"/>
            <a:ext cx="4228200" cy="1192680"/>
          </a:xfrm>
          <a:custGeom>
            <a:avLst/>
            <a:gdLst/>
            <a:ahLst/>
            <a:rect l="l" t="t" r="r" b="b"/>
            <a:pathLst>
              <a:path w="115417" h="32582">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w="0">
            <a:noFill/>
          </a:ln>
        </p:spPr>
        <p:style>
          <a:lnRef idx="0"/>
          <a:fillRef idx="0"/>
          <a:effectRef idx="0"/>
          <a:fontRef idx="minor"/>
        </p:style>
      </p:sp>
      <p:sp>
        <p:nvSpPr>
          <p:cNvPr id="311" name="Google Shape;103;p5"/>
          <p:cNvSpPr/>
          <p:nvPr/>
        </p:nvSpPr>
        <p:spPr>
          <a:xfrm flipH="1">
            <a:off x="-151920" y="166320"/>
            <a:ext cx="1823760" cy="500400"/>
          </a:xfrm>
          <a:custGeom>
            <a:avLst/>
            <a:gdLst/>
            <a:ahLst/>
            <a:rect l="l" t="t" r="r" b="b"/>
            <a:pathLst>
              <a:path w="53198" h="14629">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w="0">
            <a:noFill/>
          </a:ln>
        </p:spPr>
        <p:style>
          <a:lnRef idx="0"/>
          <a:fillRef idx="0"/>
          <a:effectRef idx="0"/>
          <a:fontRef idx="minor"/>
        </p:style>
      </p:sp>
      <p:sp>
        <p:nvSpPr>
          <p:cNvPr id="312" name="Google Shape;104;p5"/>
          <p:cNvSpPr/>
          <p:nvPr/>
        </p:nvSpPr>
        <p:spPr>
          <a:xfrm flipH="1">
            <a:off x="6314040" y="3791880"/>
            <a:ext cx="3470040" cy="953280"/>
          </a:xfrm>
          <a:custGeom>
            <a:avLst/>
            <a:gdLst/>
            <a:ahLst/>
            <a:rect l="l" t="t" r="r" b="b"/>
            <a:pathLst>
              <a:path w="53198" h="14629">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w="0">
            <a:noFill/>
          </a:ln>
        </p:spPr>
        <p:style>
          <a:lnRef idx="0"/>
          <a:fillRef idx="0"/>
          <a:effectRef idx="0"/>
          <a:fontRef idx="minor"/>
        </p:style>
      </p:sp>
      <p:sp>
        <p:nvSpPr>
          <p:cNvPr id="313" name="Google Shape;105;p5"/>
          <p:cNvSpPr/>
          <p:nvPr/>
        </p:nvSpPr>
        <p:spPr>
          <a:xfrm flipH="1">
            <a:off x="-220320" y="387648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w="0">
            <a:noFill/>
          </a:ln>
        </p:spPr>
        <p:style>
          <a:lnRef idx="0"/>
          <a:fillRef idx="0"/>
          <a:effectRef idx="0"/>
          <a:fontRef idx="minor"/>
        </p:style>
      </p:sp>
      <p:sp>
        <p:nvSpPr>
          <p:cNvPr id="314" name="Google Shape;106;p5"/>
          <p:cNvSpPr/>
          <p:nvPr/>
        </p:nvSpPr>
        <p:spPr>
          <a:xfrm flipH="1">
            <a:off x="8866800" y="110340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w="0">
            <a:noFill/>
          </a:ln>
        </p:spPr>
        <p:style>
          <a:lnRef idx="0"/>
          <a:fillRef idx="0"/>
          <a:effectRef idx="0"/>
          <a:fontRef idx="minor"/>
        </p:style>
      </p:sp>
      <p:sp>
        <p:nvSpPr>
          <p:cNvPr id="315" name="Google Shape;107;p5"/>
          <p:cNvSpPr/>
          <p:nvPr/>
        </p:nvSpPr>
        <p:spPr>
          <a:xfrm flipH="1">
            <a:off x="-220320" y="447732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w="0">
            <a:noFill/>
          </a:ln>
        </p:spPr>
        <p:style>
          <a:lnRef idx="0"/>
          <a:fillRef idx="0"/>
          <a:effectRef idx="0"/>
          <a:fontRef idx="minor"/>
        </p:style>
      </p:sp>
      <p:sp>
        <p:nvSpPr>
          <p:cNvPr id="316" name="Google Shape;108;p5"/>
          <p:cNvSpPr/>
          <p:nvPr/>
        </p:nvSpPr>
        <p:spPr>
          <a:xfrm flipH="1">
            <a:off x="8212680" y="12024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w="0">
            <a:noFill/>
          </a:ln>
        </p:spPr>
        <p:style>
          <a:lnRef idx="0"/>
          <a:fillRef idx="0"/>
          <a:effectRef idx="0"/>
          <a:fontRef idx="minor"/>
        </p:style>
      </p:sp>
      <p:sp>
        <p:nvSpPr>
          <p:cNvPr id="317" name="Google Shape;109;p5"/>
          <p:cNvSpPr/>
          <p:nvPr/>
        </p:nvSpPr>
        <p:spPr>
          <a:xfrm flipH="1">
            <a:off x="8580960" y="260388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w="0">
            <a:noFill/>
          </a:ln>
        </p:spPr>
        <p:style>
          <a:lnRef idx="0"/>
          <a:fillRef idx="0"/>
          <a:effectRef idx="0"/>
          <a:fontRef idx="minor"/>
        </p:style>
      </p:sp>
      <p:sp>
        <p:nvSpPr>
          <p:cNvPr id="318" name="Google Shape;110;p5"/>
          <p:cNvSpPr/>
          <p:nvPr/>
        </p:nvSpPr>
        <p:spPr>
          <a:xfrm>
            <a:off x="7075800" y="1563840"/>
            <a:ext cx="216000" cy="94320"/>
          </a:xfrm>
          <a:custGeom>
            <a:avLst/>
            <a:gdLst/>
            <a:ahLst/>
            <a:rect l="l" t="t" r="r" b="b"/>
            <a:pathLst>
              <a:path w="1305" h="575">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w="0">
            <a:noFill/>
          </a:ln>
        </p:spPr>
        <p:style>
          <a:lnRef idx="0"/>
          <a:fillRef idx="0"/>
          <a:effectRef idx="0"/>
          <a:fontRef idx="minor"/>
        </p:style>
      </p:sp>
      <p:sp>
        <p:nvSpPr>
          <p:cNvPr id="319" name="Google Shape;111;p5"/>
          <p:cNvSpPr/>
          <p:nvPr/>
        </p:nvSpPr>
        <p:spPr>
          <a:xfrm>
            <a:off x="616680" y="1285920"/>
            <a:ext cx="191880" cy="84240"/>
          </a:xfrm>
          <a:custGeom>
            <a:avLst/>
            <a:gdLst/>
            <a:ahLst/>
            <a:rect l="l" t="t" r="r" b="b"/>
            <a:pathLst>
              <a:path w="1160" h="514">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w="0">
            <a:noFill/>
          </a:ln>
        </p:spPr>
        <p:style>
          <a:lnRef idx="0"/>
          <a:fillRef idx="0"/>
          <a:effectRef idx="0"/>
          <a:fontRef idx="minor"/>
        </p:style>
      </p:sp>
      <p:sp>
        <p:nvSpPr>
          <p:cNvPr id="320" name="Google Shape;112;p5"/>
          <p:cNvSpPr/>
          <p:nvPr/>
        </p:nvSpPr>
        <p:spPr>
          <a:xfrm>
            <a:off x="8338680" y="498600"/>
            <a:ext cx="182880" cy="78840"/>
          </a:xfrm>
          <a:custGeom>
            <a:avLst/>
            <a:gdLst/>
            <a:ahLst/>
            <a:rect l="l" t="t" r="r" b="b"/>
            <a:pathLst>
              <a:path w="1106" h="481">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w="0">
            <a:noFill/>
          </a:ln>
        </p:spPr>
        <p:style>
          <a:lnRef idx="0"/>
          <a:fillRef idx="0"/>
          <a:effectRef idx="0"/>
          <a:fontRef idx="minor"/>
        </p:style>
      </p:sp>
      <p:sp>
        <p:nvSpPr>
          <p:cNvPr id="32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pt-BR" sz="1800" spc="-1" strike="noStrike">
                <a:latin typeface="Arial"/>
              </a:rPr>
              <a:t>Click to edit the title text format</a:t>
            </a:r>
            <a:endParaRPr b="0" lang="pt-BR" sz="1800" spc="-1" strike="noStrike">
              <a:latin typeface="Arial"/>
            </a:endParaRPr>
          </a:p>
        </p:txBody>
      </p:sp>
      <p:sp>
        <p:nvSpPr>
          <p:cNvPr id="322"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94000"/>
          </a:bodyPr>
          <a:p>
            <a:pPr marL="432000" indent="-324000">
              <a:spcBef>
                <a:spcPts val="1417"/>
              </a:spcBef>
              <a:buClr>
                <a:srgbClr val="000000"/>
              </a:buClr>
              <a:buSzPct val="45000"/>
              <a:buFont typeface="Wingdings" charset="2"/>
              <a:buChar char=""/>
            </a:pPr>
            <a:r>
              <a:rPr b="0" lang="pt-BR" sz="1800" spc="-1" strike="noStrike">
                <a:latin typeface="Arial"/>
              </a:rPr>
              <a:t>Click to edit the outline text format</a:t>
            </a:r>
            <a:endParaRPr b="0" lang="pt-BR" sz="1800" spc="-1" strike="noStrike">
              <a:latin typeface="Arial"/>
            </a:endParaRPr>
          </a:p>
          <a:p>
            <a:pPr lvl="1" marL="864000" indent="-324000">
              <a:spcBef>
                <a:spcPts val="1134"/>
              </a:spcBef>
              <a:buClr>
                <a:srgbClr val="000000"/>
              </a:buClr>
              <a:buSzPct val="75000"/>
              <a:buFont typeface="Symbol" charset="2"/>
              <a:buChar char=""/>
            </a:pPr>
            <a:r>
              <a:rPr b="0" lang="pt-BR" sz="1800" spc="-1" strike="noStrike">
                <a:latin typeface="Arial"/>
              </a:rPr>
              <a:t>Second Outline Level</a:t>
            </a:r>
            <a:endParaRPr b="0" lang="pt-BR" sz="1800" spc="-1" strike="noStrike">
              <a:latin typeface="Arial"/>
            </a:endParaRPr>
          </a:p>
          <a:p>
            <a:pPr lvl="2" marL="1296000" indent="-288000">
              <a:spcBef>
                <a:spcPts val="850"/>
              </a:spcBef>
              <a:buClr>
                <a:srgbClr val="000000"/>
              </a:buClr>
              <a:buSzPct val="45000"/>
              <a:buFont typeface="Wingdings" charset="2"/>
              <a:buChar char=""/>
            </a:pPr>
            <a:r>
              <a:rPr b="0" lang="pt-BR" sz="1800" spc="-1" strike="noStrike">
                <a:latin typeface="Arial"/>
              </a:rPr>
              <a:t>Third Outline Level</a:t>
            </a:r>
            <a:endParaRPr b="0" lang="pt-BR" sz="1800" spc="-1" strike="noStrike">
              <a:latin typeface="Arial"/>
            </a:endParaRPr>
          </a:p>
          <a:p>
            <a:pPr lvl="3" marL="1728000" indent="-216000">
              <a:spcBef>
                <a:spcPts val="567"/>
              </a:spcBef>
              <a:buClr>
                <a:srgbClr val="000000"/>
              </a:buClr>
              <a:buSzPct val="75000"/>
              <a:buFont typeface="Symbol" charset="2"/>
              <a:buChar char=""/>
            </a:pPr>
            <a:r>
              <a:rPr b="0" lang="pt-BR" sz="1800" spc="-1" strike="noStrike">
                <a:latin typeface="Arial"/>
              </a:rPr>
              <a:t>Fourth Outline Level</a:t>
            </a:r>
            <a:endParaRPr b="0" lang="pt-BR" sz="1800" spc="-1" strike="noStrike">
              <a:latin typeface="Arial"/>
            </a:endParaRPr>
          </a:p>
          <a:p>
            <a:pPr lvl="4" marL="2160000" indent="-216000">
              <a:spcBef>
                <a:spcPts val="283"/>
              </a:spcBef>
              <a:buClr>
                <a:srgbClr val="000000"/>
              </a:buClr>
              <a:buSzPct val="45000"/>
              <a:buFont typeface="Wingdings" charset="2"/>
              <a:buChar char=""/>
            </a:pPr>
            <a:r>
              <a:rPr b="0" lang="pt-BR" sz="1800" spc="-1" strike="noStrike">
                <a:latin typeface="Arial"/>
              </a:rPr>
              <a:t>Fifth Outline Level</a:t>
            </a:r>
            <a:endParaRPr b="0" lang="pt-BR" sz="1800" spc="-1" strike="noStrike">
              <a:latin typeface="Arial"/>
            </a:endParaRPr>
          </a:p>
          <a:p>
            <a:pPr lvl="5" marL="2592000" indent="-216000">
              <a:spcBef>
                <a:spcPts val="283"/>
              </a:spcBef>
              <a:buClr>
                <a:srgbClr val="000000"/>
              </a:buClr>
              <a:buSzPct val="45000"/>
              <a:buFont typeface="Wingdings" charset="2"/>
              <a:buChar char=""/>
            </a:pPr>
            <a:r>
              <a:rPr b="0" lang="pt-BR" sz="1800" spc="-1" strike="noStrike">
                <a:latin typeface="Arial"/>
              </a:rPr>
              <a:t>Sixth Outline Level</a:t>
            </a:r>
            <a:endParaRPr b="0" lang="pt-BR" sz="1800" spc="-1" strike="noStrike">
              <a:latin typeface="Arial"/>
            </a:endParaRPr>
          </a:p>
          <a:p>
            <a:pPr lvl="6" marL="3024000" indent="-216000">
              <a:spcBef>
                <a:spcPts val="283"/>
              </a:spcBef>
              <a:buClr>
                <a:srgbClr val="000000"/>
              </a:buClr>
              <a:buSzPct val="45000"/>
              <a:buFont typeface="Wingdings" charset="2"/>
              <a:buChar char=""/>
            </a:pPr>
            <a:r>
              <a:rPr b="0" lang="pt-BR" sz="1800" spc="-1" strike="noStrike">
                <a:latin typeface="Arial"/>
              </a:rPr>
              <a:t>Seventh Outline Level</a:t>
            </a:r>
            <a:endParaRPr b="0" lang="pt-BR" sz="1800" spc="-1" strike="noStrike">
              <a:latin typeface="Arial"/>
            </a:endParaRPr>
          </a:p>
        </p:txBody>
      </p:sp>
      <p:sp>
        <p:nvSpPr>
          <p:cNvPr id="323"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94000"/>
          </a:bodyPr>
          <a:p>
            <a:pPr marL="432000" indent="-324000">
              <a:spcBef>
                <a:spcPts val="1417"/>
              </a:spcBef>
              <a:buClr>
                <a:srgbClr val="000000"/>
              </a:buClr>
              <a:buSzPct val="45000"/>
              <a:buFont typeface="Wingdings" charset="2"/>
              <a:buChar char=""/>
            </a:pPr>
            <a:r>
              <a:rPr b="0" lang="pt-BR" sz="1800" spc="-1" strike="noStrike">
                <a:latin typeface="Arial"/>
              </a:rPr>
              <a:t>Click to edit the outline text format</a:t>
            </a:r>
            <a:endParaRPr b="0" lang="pt-BR" sz="1800" spc="-1" strike="noStrike">
              <a:latin typeface="Arial"/>
            </a:endParaRPr>
          </a:p>
          <a:p>
            <a:pPr lvl="1" marL="864000" indent="-324000">
              <a:spcBef>
                <a:spcPts val="1134"/>
              </a:spcBef>
              <a:buClr>
                <a:srgbClr val="000000"/>
              </a:buClr>
              <a:buSzPct val="75000"/>
              <a:buFont typeface="Symbol" charset="2"/>
              <a:buChar char=""/>
            </a:pPr>
            <a:r>
              <a:rPr b="0" lang="pt-BR" sz="1800" spc="-1" strike="noStrike">
                <a:latin typeface="Arial"/>
              </a:rPr>
              <a:t>Second Outline Level</a:t>
            </a:r>
            <a:endParaRPr b="0" lang="pt-BR" sz="1800" spc="-1" strike="noStrike">
              <a:latin typeface="Arial"/>
            </a:endParaRPr>
          </a:p>
          <a:p>
            <a:pPr lvl="2" marL="1296000" indent="-288000">
              <a:spcBef>
                <a:spcPts val="850"/>
              </a:spcBef>
              <a:buClr>
                <a:srgbClr val="000000"/>
              </a:buClr>
              <a:buSzPct val="45000"/>
              <a:buFont typeface="Wingdings" charset="2"/>
              <a:buChar char=""/>
            </a:pPr>
            <a:r>
              <a:rPr b="0" lang="pt-BR" sz="1800" spc="-1" strike="noStrike">
                <a:latin typeface="Arial"/>
              </a:rPr>
              <a:t>Third Outline Level</a:t>
            </a:r>
            <a:endParaRPr b="0" lang="pt-BR" sz="1800" spc="-1" strike="noStrike">
              <a:latin typeface="Arial"/>
            </a:endParaRPr>
          </a:p>
          <a:p>
            <a:pPr lvl="3" marL="1728000" indent="-216000">
              <a:spcBef>
                <a:spcPts val="567"/>
              </a:spcBef>
              <a:buClr>
                <a:srgbClr val="000000"/>
              </a:buClr>
              <a:buSzPct val="75000"/>
              <a:buFont typeface="Symbol" charset="2"/>
              <a:buChar char=""/>
            </a:pPr>
            <a:r>
              <a:rPr b="0" lang="pt-BR" sz="1800" spc="-1" strike="noStrike">
                <a:latin typeface="Arial"/>
              </a:rPr>
              <a:t>Fourth Outline Level</a:t>
            </a:r>
            <a:endParaRPr b="0" lang="pt-BR" sz="1800" spc="-1" strike="noStrike">
              <a:latin typeface="Arial"/>
            </a:endParaRPr>
          </a:p>
          <a:p>
            <a:pPr lvl="4" marL="2160000" indent="-216000">
              <a:spcBef>
                <a:spcPts val="283"/>
              </a:spcBef>
              <a:buClr>
                <a:srgbClr val="000000"/>
              </a:buClr>
              <a:buSzPct val="45000"/>
              <a:buFont typeface="Wingdings" charset="2"/>
              <a:buChar char=""/>
            </a:pPr>
            <a:r>
              <a:rPr b="0" lang="pt-BR" sz="1800" spc="-1" strike="noStrike">
                <a:latin typeface="Arial"/>
              </a:rPr>
              <a:t>Fifth Outline Level</a:t>
            </a:r>
            <a:endParaRPr b="0" lang="pt-BR" sz="1800" spc="-1" strike="noStrike">
              <a:latin typeface="Arial"/>
            </a:endParaRPr>
          </a:p>
          <a:p>
            <a:pPr lvl="5" marL="2592000" indent="-216000">
              <a:spcBef>
                <a:spcPts val="283"/>
              </a:spcBef>
              <a:buClr>
                <a:srgbClr val="000000"/>
              </a:buClr>
              <a:buSzPct val="45000"/>
              <a:buFont typeface="Wingdings" charset="2"/>
              <a:buChar char=""/>
            </a:pPr>
            <a:r>
              <a:rPr b="0" lang="pt-BR" sz="1800" spc="-1" strike="noStrike">
                <a:latin typeface="Arial"/>
              </a:rPr>
              <a:t>Sixth Outline Level</a:t>
            </a:r>
            <a:endParaRPr b="0" lang="pt-BR" sz="1800" spc="-1" strike="noStrike">
              <a:latin typeface="Arial"/>
            </a:endParaRPr>
          </a:p>
          <a:p>
            <a:pPr lvl="6" marL="3024000" indent="-216000">
              <a:spcBef>
                <a:spcPts val="283"/>
              </a:spcBef>
              <a:buClr>
                <a:srgbClr val="000000"/>
              </a:buClr>
              <a:buSzPct val="45000"/>
              <a:buFont typeface="Wingdings" charset="2"/>
              <a:buChar char=""/>
            </a:pPr>
            <a:r>
              <a:rPr b="0" lang="pt-BR" sz="1800" spc="-1" strike="noStrike">
                <a:latin typeface="Arial"/>
              </a:rPr>
              <a:t>Seventh Outline Level</a:t>
            </a:r>
            <a:endParaRPr b="0" lang="pt-B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e5cc"/>
        </a:solidFill>
      </p:bgPr>
    </p:bg>
    <p:spTree>
      <p:nvGrpSpPr>
        <p:cNvPr id="1" name=""/>
        <p:cNvGrpSpPr/>
        <p:nvPr/>
      </p:nvGrpSpPr>
      <p:grpSpPr>
        <a:xfrm>
          <a:off x="0" y="0"/>
          <a:ext cx="0" cy="0"/>
          <a:chOff x="0" y="0"/>
          <a:chExt cx="0" cy="0"/>
        </a:xfrm>
      </p:grpSpPr>
      <p:sp>
        <p:nvSpPr>
          <p:cNvPr id="360" name="Google Shape;348;p18"/>
          <p:cNvSpPr/>
          <p:nvPr/>
        </p:nvSpPr>
        <p:spPr>
          <a:xfrm flipH="1">
            <a:off x="4912920" y="2372040"/>
            <a:ext cx="4228200" cy="1192680"/>
          </a:xfrm>
          <a:custGeom>
            <a:avLst/>
            <a:gdLst/>
            <a:ahLst/>
            <a:rect l="l" t="t" r="r" b="b"/>
            <a:pathLst>
              <a:path w="115417" h="32582">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w="0">
            <a:noFill/>
          </a:ln>
        </p:spPr>
        <p:style>
          <a:lnRef idx="0"/>
          <a:fillRef idx="0"/>
          <a:effectRef idx="0"/>
          <a:fontRef idx="minor"/>
        </p:style>
      </p:sp>
      <p:sp>
        <p:nvSpPr>
          <p:cNvPr id="361" name="Google Shape;362;p18"/>
          <p:cNvSpPr/>
          <p:nvPr/>
        </p:nvSpPr>
        <p:spPr>
          <a:xfrm>
            <a:off x="681120" y="293400"/>
            <a:ext cx="186480" cy="110880"/>
          </a:xfrm>
          <a:custGeom>
            <a:avLst/>
            <a:gdLst/>
            <a:ahLst/>
            <a:rect l="l" t="t" r="r" b="b"/>
            <a:pathLst>
              <a:path w="1287" h="77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w="0">
            <a:noFill/>
          </a:ln>
        </p:spPr>
        <p:style>
          <a:lnRef idx="0"/>
          <a:fillRef idx="0"/>
          <a:effectRef idx="0"/>
          <a:fontRef idx="minor"/>
        </p:style>
      </p:sp>
      <p:sp>
        <p:nvSpPr>
          <p:cNvPr id="362" name="Google Shape;363;p18"/>
          <p:cNvSpPr/>
          <p:nvPr/>
        </p:nvSpPr>
        <p:spPr>
          <a:xfrm>
            <a:off x="477720" y="549720"/>
            <a:ext cx="178560" cy="77040"/>
          </a:xfrm>
          <a:custGeom>
            <a:avLst/>
            <a:gdLst/>
            <a:ahLst/>
            <a:rect l="l" t="t" r="r" b="b"/>
            <a:pathLst>
              <a:path w="1232" h="538">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w="0">
            <a:noFill/>
          </a:ln>
        </p:spPr>
        <p:style>
          <a:lnRef idx="0"/>
          <a:fillRef idx="0"/>
          <a:effectRef idx="0"/>
          <a:fontRef idx="minor"/>
        </p:style>
      </p:sp>
      <p:sp>
        <p:nvSpPr>
          <p:cNvPr id="363" name="Google Shape;364;p18"/>
          <p:cNvSpPr/>
          <p:nvPr/>
        </p:nvSpPr>
        <p:spPr>
          <a:xfrm>
            <a:off x="5959440" y="4814280"/>
            <a:ext cx="133560" cy="81720"/>
          </a:xfrm>
          <a:custGeom>
            <a:avLst/>
            <a:gdLst/>
            <a:ahLst/>
            <a:rect l="l" t="t" r="r" b="b"/>
            <a:pathLst>
              <a:path w="635" h="391">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w="0">
            <a:noFill/>
          </a:ln>
        </p:spPr>
        <p:style>
          <a:lnRef idx="0"/>
          <a:fillRef idx="0"/>
          <a:effectRef idx="0"/>
          <a:fontRef idx="minor"/>
        </p:style>
      </p:sp>
      <p:sp>
        <p:nvSpPr>
          <p:cNvPr id="364" name="Google Shape;365;p18"/>
          <p:cNvSpPr/>
          <p:nvPr/>
        </p:nvSpPr>
        <p:spPr>
          <a:xfrm>
            <a:off x="8274960" y="521280"/>
            <a:ext cx="222480" cy="85680"/>
          </a:xfrm>
          <a:custGeom>
            <a:avLst/>
            <a:gdLst/>
            <a:ahLst/>
            <a:rect l="l" t="t" r="r" b="b"/>
            <a:pathLst>
              <a:path w="1052" h="41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w="0">
            <a:noFill/>
          </a:ln>
        </p:spPr>
        <p:style>
          <a:lnRef idx="0"/>
          <a:fillRef idx="0"/>
          <a:effectRef idx="0"/>
          <a:fontRef idx="minor"/>
        </p:style>
      </p:sp>
      <p:sp>
        <p:nvSpPr>
          <p:cNvPr id="365" name="Google Shape;366;p18"/>
          <p:cNvSpPr/>
          <p:nvPr/>
        </p:nvSpPr>
        <p:spPr>
          <a:xfrm>
            <a:off x="7801560" y="354240"/>
            <a:ext cx="183600" cy="87480"/>
          </a:xfrm>
          <a:custGeom>
            <a:avLst/>
            <a:gdLst/>
            <a:ahLst/>
            <a:rect l="l" t="t" r="r" b="b"/>
            <a:pathLst>
              <a:path w="870" h="418">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w="0">
            <a:noFill/>
          </a:ln>
        </p:spPr>
        <p:style>
          <a:lnRef idx="0"/>
          <a:fillRef idx="0"/>
          <a:effectRef idx="0"/>
          <a:fontRef idx="minor"/>
        </p:style>
      </p:sp>
      <p:sp>
        <p:nvSpPr>
          <p:cNvPr id="366" name="Google Shape;367;p18"/>
          <p:cNvSpPr/>
          <p:nvPr/>
        </p:nvSpPr>
        <p:spPr>
          <a:xfrm flipH="1">
            <a:off x="-129600" y="24012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w="0">
            <a:noFill/>
          </a:ln>
        </p:spPr>
        <p:style>
          <a:lnRef idx="0"/>
          <a:fillRef idx="0"/>
          <a:effectRef idx="0"/>
          <a:fontRef idx="minor"/>
        </p:style>
      </p:sp>
      <p:sp>
        <p:nvSpPr>
          <p:cNvPr id="367" name="Google Shape;368;p18"/>
          <p:cNvSpPr/>
          <p:nvPr/>
        </p:nvSpPr>
        <p:spPr>
          <a:xfrm flipH="1">
            <a:off x="8821800" y="28584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w="0">
            <a:noFill/>
          </a:ln>
        </p:spPr>
        <p:style>
          <a:lnRef idx="0"/>
          <a:fillRef idx="0"/>
          <a:effectRef idx="0"/>
          <a:fontRef idx="minor"/>
        </p:style>
      </p:sp>
      <p:sp>
        <p:nvSpPr>
          <p:cNvPr id="368" name="Google Shape;369;p18"/>
          <p:cNvSpPr/>
          <p:nvPr/>
        </p:nvSpPr>
        <p:spPr>
          <a:xfrm flipH="1">
            <a:off x="4302360" y="38412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w="0">
            <a:noFill/>
          </a:ln>
        </p:spPr>
        <p:style>
          <a:lnRef idx="0"/>
          <a:fillRef idx="0"/>
          <a:effectRef idx="0"/>
          <a:fontRef idx="minor"/>
        </p:style>
      </p:sp>
      <p:sp>
        <p:nvSpPr>
          <p:cNvPr id="369" name="Google Shape;370;p18"/>
          <p:cNvSpPr/>
          <p:nvPr/>
        </p:nvSpPr>
        <p:spPr>
          <a:xfrm rot="10800000">
            <a:off x="3458880" y="12024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w="0">
            <a:noFill/>
          </a:ln>
        </p:spPr>
        <p:style>
          <a:lnRef idx="0"/>
          <a:fillRef idx="0"/>
          <a:effectRef idx="0"/>
          <a:fontRef idx="minor"/>
        </p:style>
      </p:sp>
      <p:sp>
        <p:nvSpPr>
          <p:cNvPr id="370" name="Google Shape;371;p18"/>
          <p:cNvSpPr/>
          <p:nvPr/>
        </p:nvSpPr>
        <p:spPr>
          <a:xfrm rot="10800000">
            <a:off x="3600" y="373536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w="0">
            <a:noFill/>
          </a:ln>
        </p:spPr>
        <p:style>
          <a:lnRef idx="0"/>
          <a:fillRef idx="0"/>
          <a:effectRef idx="0"/>
          <a:fontRef idx="minor"/>
        </p:style>
      </p:sp>
      <p:sp>
        <p:nvSpPr>
          <p:cNvPr id="371" name="Google Shape;372;p18"/>
          <p:cNvSpPr/>
          <p:nvPr/>
        </p:nvSpPr>
        <p:spPr>
          <a:xfrm rot="10800000">
            <a:off x="8910360" y="70308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w="0">
            <a:noFill/>
          </a:ln>
        </p:spPr>
        <p:style>
          <a:lnRef idx="0"/>
          <a:fillRef idx="0"/>
          <a:effectRef idx="0"/>
          <a:fontRef idx="minor"/>
        </p:style>
      </p:sp>
      <p:sp>
        <p:nvSpPr>
          <p:cNvPr id="372" name="Google Shape;373;p18"/>
          <p:cNvSpPr/>
          <p:nvPr/>
        </p:nvSpPr>
        <p:spPr>
          <a:xfrm>
            <a:off x="8772840" y="173592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w="0">
            <a:noFill/>
          </a:ln>
        </p:spPr>
        <p:style>
          <a:lnRef idx="0"/>
          <a:fillRef idx="0"/>
          <a:effectRef idx="0"/>
          <a:fontRef idx="minor"/>
        </p:style>
      </p:sp>
      <p:sp>
        <p:nvSpPr>
          <p:cNvPr id="373" name="Google Shape;374;p18"/>
          <p:cNvSpPr/>
          <p:nvPr/>
        </p:nvSpPr>
        <p:spPr>
          <a:xfrm>
            <a:off x="-150480" y="275868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w="0">
            <a:noFill/>
          </a:ln>
        </p:spPr>
        <p:style>
          <a:lnRef idx="0"/>
          <a:fillRef idx="0"/>
          <a:effectRef idx="0"/>
          <a:fontRef idx="minor"/>
        </p:style>
      </p:sp>
      <p:sp>
        <p:nvSpPr>
          <p:cNvPr id="374" name="Google Shape;375;p18"/>
          <p:cNvSpPr/>
          <p:nvPr/>
        </p:nvSpPr>
        <p:spPr>
          <a:xfrm>
            <a:off x="8498520" y="2919960"/>
            <a:ext cx="203400" cy="96840"/>
          </a:xfrm>
          <a:custGeom>
            <a:avLst/>
            <a:gdLst/>
            <a:ahLst/>
            <a:rect l="l" t="t" r="r" b="b"/>
            <a:pathLst>
              <a:path w="870" h="417">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w="0">
            <a:noFill/>
          </a:ln>
        </p:spPr>
        <p:style>
          <a:lnRef idx="0"/>
          <a:fillRef idx="0"/>
          <a:effectRef idx="0"/>
          <a:fontRef idx="minor"/>
        </p:style>
      </p:sp>
      <p:sp>
        <p:nvSpPr>
          <p:cNvPr id="375" name="Google Shape;376;p18"/>
          <p:cNvSpPr/>
          <p:nvPr/>
        </p:nvSpPr>
        <p:spPr>
          <a:xfrm>
            <a:off x="0" y="1153800"/>
            <a:ext cx="3490560" cy="932760"/>
          </a:xfrm>
          <a:custGeom>
            <a:avLst/>
            <a:gdLst/>
            <a:ahLst/>
            <a:rect l="l" t="t" r="r" b="b"/>
            <a:pathLst>
              <a:path w="95290" h="25489">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w="0">
            <a:noFill/>
          </a:ln>
        </p:spPr>
        <p:style>
          <a:lnRef idx="0"/>
          <a:fillRef idx="0"/>
          <a:effectRef idx="0"/>
          <a:fontRef idx="minor"/>
        </p:style>
      </p:sp>
      <p:sp>
        <p:nvSpPr>
          <p:cNvPr id="3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Click to edit the title text format</a:t>
            </a:r>
            <a:endParaRPr b="0" lang="pt-BR" sz="4400" spc="-1" strike="noStrike">
              <a:latin typeface="Arial"/>
            </a:endParaRPr>
          </a:p>
        </p:txBody>
      </p:sp>
      <p:sp>
        <p:nvSpPr>
          <p:cNvPr id="37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e5cc"/>
        </a:solidFill>
      </p:bgPr>
    </p:bg>
    <p:spTree>
      <p:nvGrpSpPr>
        <p:cNvPr id="1" name=""/>
        <p:cNvGrpSpPr/>
        <p:nvPr/>
      </p:nvGrpSpPr>
      <p:grpSpPr>
        <a:xfrm>
          <a:off x="0" y="0"/>
          <a:ext cx="0" cy="0"/>
          <a:chOff x="0" y="0"/>
          <a:chExt cx="0" cy="0"/>
        </a:xfrm>
      </p:grpSpPr>
      <p:sp>
        <p:nvSpPr>
          <p:cNvPr id="414" name="Google Shape;848;p39"/>
          <p:cNvSpPr/>
          <p:nvPr/>
        </p:nvSpPr>
        <p:spPr>
          <a:xfrm flipH="1">
            <a:off x="5658480" y="47160"/>
            <a:ext cx="3490560" cy="932760"/>
          </a:xfrm>
          <a:custGeom>
            <a:avLst/>
            <a:gdLst/>
            <a:ahLst/>
            <a:rect l="l" t="t" r="r" b="b"/>
            <a:pathLst>
              <a:path w="95290" h="25489">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w="0">
            <a:noFill/>
          </a:ln>
        </p:spPr>
        <p:style>
          <a:lnRef idx="0"/>
          <a:fillRef idx="0"/>
          <a:effectRef idx="0"/>
          <a:fontRef idx="minor"/>
        </p:style>
      </p:sp>
      <p:sp>
        <p:nvSpPr>
          <p:cNvPr id="415" name="Google Shape;849;p39"/>
          <p:cNvSpPr/>
          <p:nvPr/>
        </p:nvSpPr>
        <p:spPr>
          <a:xfrm flipH="1">
            <a:off x="4920840" y="3044160"/>
            <a:ext cx="4228200" cy="1192680"/>
          </a:xfrm>
          <a:custGeom>
            <a:avLst/>
            <a:gdLst/>
            <a:ahLst/>
            <a:rect l="l" t="t" r="r" b="b"/>
            <a:pathLst>
              <a:path w="115417" h="32582">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w="0">
            <a:noFill/>
          </a:ln>
        </p:spPr>
        <p:style>
          <a:lnRef idx="0"/>
          <a:fillRef idx="0"/>
          <a:effectRef idx="0"/>
          <a:fontRef idx="minor"/>
        </p:style>
      </p:sp>
      <p:grpSp>
        <p:nvGrpSpPr>
          <p:cNvPr id="416" name="Google Shape;850;p39"/>
          <p:cNvGrpSpPr/>
          <p:nvPr/>
        </p:nvGrpSpPr>
        <p:grpSpPr>
          <a:xfrm>
            <a:off x="235800" y="907560"/>
            <a:ext cx="8808480" cy="3966120"/>
            <a:chOff x="235800" y="907560"/>
            <a:chExt cx="8808480" cy="3966120"/>
          </a:xfrm>
        </p:grpSpPr>
        <p:sp>
          <p:nvSpPr>
            <p:cNvPr id="417" name="Google Shape;851;p39"/>
            <p:cNvSpPr/>
            <p:nvPr/>
          </p:nvSpPr>
          <p:spPr>
            <a:xfrm>
              <a:off x="8432280" y="907560"/>
              <a:ext cx="186480" cy="110880"/>
            </a:xfrm>
            <a:custGeom>
              <a:avLst/>
              <a:gdLst/>
              <a:ahLst/>
              <a:rect l="l" t="t" r="r" b="b"/>
              <a:pathLst>
                <a:path w="1287" h="77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w="0">
              <a:noFill/>
            </a:ln>
          </p:spPr>
          <p:style>
            <a:lnRef idx="0"/>
            <a:fillRef idx="0"/>
            <a:effectRef idx="0"/>
            <a:fontRef idx="minor"/>
          </p:style>
        </p:sp>
        <p:sp>
          <p:nvSpPr>
            <p:cNvPr id="418" name="Google Shape;852;p39"/>
            <p:cNvSpPr/>
            <p:nvPr/>
          </p:nvSpPr>
          <p:spPr>
            <a:xfrm>
              <a:off x="8894880" y="1082520"/>
              <a:ext cx="149400" cy="71640"/>
            </a:xfrm>
            <a:custGeom>
              <a:avLst/>
              <a:gdLst/>
              <a:ahLst/>
              <a:rect l="l" t="t" r="r" b="b"/>
              <a:pathLst>
                <a:path w="1033" h="501">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w="0">
              <a:noFill/>
            </a:ln>
          </p:spPr>
          <p:style>
            <a:lnRef idx="0"/>
            <a:fillRef idx="0"/>
            <a:effectRef idx="0"/>
            <a:fontRef idx="minor"/>
          </p:style>
        </p:sp>
        <p:sp>
          <p:nvSpPr>
            <p:cNvPr id="419" name="Google Shape;853;p39"/>
            <p:cNvSpPr/>
            <p:nvPr/>
          </p:nvSpPr>
          <p:spPr>
            <a:xfrm>
              <a:off x="7597440" y="4580640"/>
              <a:ext cx="91080" cy="57240"/>
            </a:xfrm>
            <a:custGeom>
              <a:avLst/>
              <a:gdLst/>
              <a:ahLst/>
              <a:rect l="l" t="t" r="r" b="b"/>
              <a:pathLst>
                <a:path w="635" h="401">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w="0">
              <a:noFill/>
            </a:ln>
          </p:spPr>
          <p:style>
            <a:lnRef idx="0"/>
            <a:fillRef idx="0"/>
            <a:effectRef idx="0"/>
            <a:fontRef idx="minor"/>
          </p:style>
        </p:sp>
        <p:sp>
          <p:nvSpPr>
            <p:cNvPr id="420" name="Google Shape;854;p39"/>
            <p:cNvSpPr/>
            <p:nvPr/>
          </p:nvSpPr>
          <p:spPr>
            <a:xfrm>
              <a:off x="8619840" y="1236240"/>
              <a:ext cx="125640" cy="61560"/>
            </a:xfrm>
            <a:custGeom>
              <a:avLst/>
              <a:gdLst/>
              <a:ahLst/>
              <a:rect l="l" t="t" r="r" b="b"/>
              <a:pathLst>
                <a:path w="870" h="431">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w="0">
              <a:noFill/>
            </a:ln>
          </p:spPr>
          <p:style>
            <a:lnRef idx="0"/>
            <a:fillRef idx="0"/>
            <a:effectRef idx="0"/>
            <a:fontRef idx="minor"/>
          </p:style>
        </p:sp>
        <p:grpSp>
          <p:nvGrpSpPr>
            <p:cNvPr id="421" name="Google Shape;855;p39"/>
            <p:cNvGrpSpPr/>
            <p:nvPr/>
          </p:nvGrpSpPr>
          <p:grpSpPr>
            <a:xfrm>
              <a:off x="235800" y="4405680"/>
              <a:ext cx="4497840" cy="468000"/>
              <a:chOff x="235800" y="4405680"/>
              <a:chExt cx="4497840" cy="468000"/>
            </a:xfrm>
          </p:grpSpPr>
          <p:sp>
            <p:nvSpPr>
              <p:cNvPr id="422" name="Google Shape;856;p39"/>
              <p:cNvSpPr/>
              <p:nvPr/>
            </p:nvSpPr>
            <p:spPr>
              <a:xfrm>
                <a:off x="235800" y="4434840"/>
                <a:ext cx="195840" cy="66600"/>
              </a:xfrm>
              <a:custGeom>
                <a:avLst/>
                <a:gdLst/>
                <a:ahLst/>
                <a:rect l="l" t="t" r="r" b="b"/>
                <a:pathLst>
                  <a:path w="1523" h="525">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w="0">
                <a:noFill/>
              </a:ln>
            </p:spPr>
            <p:style>
              <a:lnRef idx="0"/>
              <a:fillRef idx="0"/>
              <a:effectRef idx="0"/>
              <a:fontRef idx="minor"/>
            </p:style>
          </p:sp>
          <p:sp>
            <p:nvSpPr>
              <p:cNvPr id="423" name="Google Shape;857;p39"/>
              <p:cNvSpPr/>
              <p:nvPr/>
            </p:nvSpPr>
            <p:spPr>
              <a:xfrm>
                <a:off x="261720" y="4686480"/>
                <a:ext cx="169920" cy="96840"/>
              </a:xfrm>
              <a:custGeom>
                <a:avLst/>
                <a:gdLst/>
                <a:ahLst/>
                <a:rect l="l" t="t" r="r" b="b"/>
                <a:pathLst>
                  <a:path w="1323" h="758">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w="0">
                <a:noFill/>
              </a:ln>
            </p:spPr>
            <p:style>
              <a:lnRef idx="0"/>
              <a:fillRef idx="0"/>
              <a:effectRef idx="0"/>
              <a:fontRef idx="minor"/>
            </p:style>
          </p:sp>
          <p:sp>
            <p:nvSpPr>
              <p:cNvPr id="424" name="Google Shape;858;p39"/>
              <p:cNvSpPr/>
              <p:nvPr/>
            </p:nvSpPr>
            <p:spPr>
              <a:xfrm>
                <a:off x="4408920" y="4789800"/>
                <a:ext cx="115920" cy="83880"/>
              </a:xfrm>
              <a:custGeom>
                <a:avLst/>
                <a:gdLst/>
                <a:ahLst/>
                <a:rect l="l" t="t" r="r" b="b"/>
                <a:pathLst>
                  <a:path w="906" h="66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w="0">
                <a:noFill/>
              </a:ln>
            </p:spPr>
            <p:style>
              <a:lnRef idx="0"/>
              <a:fillRef idx="0"/>
              <a:effectRef idx="0"/>
              <a:fontRef idx="minor"/>
            </p:style>
          </p:sp>
          <p:sp>
            <p:nvSpPr>
              <p:cNvPr id="425" name="Google Shape;859;p39"/>
              <p:cNvSpPr/>
              <p:nvPr/>
            </p:nvSpPr>
            <p:spPr>
              <a:xfrm>
                <a:off x="4622400" y="4405680"/>
                <a:ext cx="111240" cy="52560"/>
              </a:xfrm>
              <a:custGeom>
                <a:avLst/>
                <a:gdLst/>
                <a:ahLst/>
                <a:rect l="l" t="t" r="r" b="b"/>
                <a:pathLst>
                  <a:path w="870" h="417">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w="0">
                <a:noFill/>
              </a:ln>
            </p:spPr>
            <p:style>
              <a:lnRef idx="0"/>
              <a:fillRef idx="0"/>
              <a:effectRef idx="0"/>
              <a:fontRef idx="minor"/>
            </p:style>
          </p:sp>
        </p:grpSp>
      </p:grpSp>
      <p:grpSp>
        <p:nvGrpSpPr>
          <p:cNvPr id="426" name="Google Shape;863;p39"/>
          <p:cNvGrpSpPr/>
          <p:nvPr/>
        </p:nvGrpSpPr>
        <p:grpSpPr>
          <a:xfrm>
            <a:off x="-172440" y="153360"/>
            <a:ext cx="9555120" cy="4632840"/>
            <a:chOff x="-172440" y="153360"/>
            <a:chExt cx="9555120" cy="4632840"/>
          </a:xfrm>
        </p:grpSpPr>
        <p:sp>
          <p:nvSpPr>
            <p:cNvPr id="427" name="Google Shape;864;p39"/>
            <p:cNvSpPr/>
            <p:nvPr/>
          </p:nvSpPr>
          <p:spPr>
            <a:xfrm flipH="1">
              <a:off x="-172800" y="39924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w="0">
              <a:noFill/>
            </a:ln>
          </p:spPr>
          <p:style>
            <a:lnRef idx="0"/>
            <a:fillRef idx="0"/>
            <a:effectRef idx="0"/>
            <a:fontRef idx="minor"/>
          </p:style>
        </p:sp>
        <p:sp>
          <p:nvSpPr>
            <p:cNvPr id="428" name="Google Shape;865;p39"/>
            <p:cNvSpPr/>
            <p:nvPr/>
          </p:nvSpPr>
          <p:spPr>
            <a:xfrm flipH="1">
              <a:off x="8821800" y="28584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w="0">
              <a:noFill/>
            </a:ln>
          </p:spPr>
          <p:style>
            <a:lnRef idx="0"/>
            <a:fillRef idx="0"/>
            <a:effectRef idx="0"/>
            <a:fontRef idx="minor"/>
          </p:style>
        </p:sp>
        <p:sp>
          <p:nvSpPr>
            <p:cNvPr id="429" name="Google Shape;866;p39"/>
            <p:cNvSpPr/>
            <p:nvPr/>
          </p:nvSpPr>
          <p:spPr>
            <a:xfrm flipH="1">
              <a:off x="2652120" y="28584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w="0">
              <a:noFill/>
            </a:ln>
          </p:spPr>
          <p:style>
            <a:lnRef idx="0"/>
            <a:fillRef idx="0"/>
            <a:effectRef idx="0"/>
            <a:fontRef idx="minor"/>
          </p:style>
        </p:sp>
        <p:sp>
          <p:nvSpPr>
            <p:cNvPr id="430" name="Google Shape;867;p39"/>
            <p:cNvSpPr/>
            <p:nvPr/>
          </p:nvSpPr>
          <p:spPr>
            <a:xfrm flipH="1">
              <a:off x="3045960" y="15336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w="0">
              <a:noFill/>
            </a:ln>
          </p:spPr>
          <p:style>
            <a:lnRef idx="0"/>
            <a:fillRef idx="0"/>
            <a:effectRef idx="0"/>
            <a:fontRef idx="minor"/>
          </p:style>
        </p:sp>
        <p:sp>
          <p:nvSpPr>
            <p:cNvPr id="431" name="Google Shape;868;p39"/>
            <p:cNvSpPr/>
            <p:nvPr/>
          </p:nvSpPr>
          <p:spPr>
            <a:xfrm flipH="1">
              <a:off x="8699400" y="254880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w="0">
              <a:noFill/>
            </a:ln>
          </p:spPr>
          <p:style>
            <a:lnRef idx="0"/>
            <a:fillRef idx="0"/>
            <a:effectRef idx="0"/>
            <a:fontRef idx="minor"/>
          </p:style>
        </p:sp>
        <p:sp>
          <p:nvSpPr>
            <p:cNvPr id="432" name="Google Shape;869;p39"/>
            <p:cNvSpPr/>
            <p:nvPr/>
          </p:nvSpPr>
          <p:spPr>
            <a:xfrm rot="10800000">
              <a:off x="174600" y="428688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w="0">
              <a:noFill/>
            </a:ln>
          </p:spPr>
          <p:style>
            <a:lnRef idx="0"/>
            <a:fillRef idx="0"/>
            <a:effectRef idx="0"/>
            <a:fontRef idx="minor"/>
          </p:style>
        </p:sp>
        <p:sp>
          <p:nvSpPr>
            <p:cNvPr id="433" name="Google Shape;870;p39"/>
            <p:cNvSpPr/>
            <p:nvPr/>
          </p:nvSpPr>
          <p:spPr>
            <a:xfrm rot="10800000">
              <a:off x="8596080" y="276804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w="0">
              <a:noFill/>
            </a:ln>
          </p:spPr>
          <p:style>
            <a:lnRef idx="0"/>
            <a:fillRef idx="0"/>
            <a:effectRef idx="0"/>
            <a:fontRef idx="minor"/>
          </p:style>
        </p:sp>
        <p:sp>
          <p:nvSpPr>
            <p:cNvPr id="434" name="Google Shape;871;p39"/>
            <p:cNvSpPr/>
            <p:nvPr/>
          </p:nvSpPr>
          <p:spPr>
            <a:xfrm rot="10800000">
              <a:off x="3600" y="373536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w="0">
              <a:noFill/>
            </a:ln>
          </p:spPr>
          <p:style>
            <a:lnRef idx="0"/>
            <a:fillRef idx="0"/>
            <a:effectRef idx="0"/>
            <a:fontRef idx="minor"/>
          </p:style>
        </p:sp>
        <p:sp>
          <p:nvSpPr>
            <p:cNvPr id="435" name="Google Shape;872;p39"/>
            <p:cNvSpPr/>
            <p:nvPr/>
          </p:nvSpPr>
          <p:spPr>
            <a:xfrm rot="10800000">
              <a:off x="8529480" y="474192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w="0">
              <a:noFill/>
            </a:ln>
          </p:spPr>
          <p:style>
            <a:lnRef idx="0"/>
            <a:fillRef idx="0"/>
            <a:effectRef idx="0"/>
            <a:fontRef idx="minor"/>
          </p:style>
        </p:sp>
      </p:grpSp>
      <p:sp>
        <p:nvSpPr>
          <p:cNvPr id="4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Click to edit the title text format</a:t>
            </a:r>
            <a:endParaRPr b="0" lang="pt-BR" sz="4400" spc="-1" strike="noStrike">
              <a:latin typeface="Arial"/>
            </a:endParaRPr>
          </a:p>
        </p:txBody>
      </p:sp>
      <p:sp>
        <p:nvSpPr>
          <p:cNvPr id="43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a29"/>
        </a:solidFill>
      </p:bgPr>
    </p:bg>
    <p:spTree>
      <p:nvGrpSpPr>
        <p:cNvPr id="1" name=""/>
        <p:cNvGrpSpPr/>
        <p:nvPr/>
      </p:nvGrpSpPr>
      <p:grpSpPr>
        <a:xfrm>
          <a:off x="0" y="0"/>
          <a:ext cx="0" cy="0"/>
          <a:chOff x="0" y="0"/>
          <a:chExt cx="0" cy="0"/>
        </a:xfrm>
      </p:grpSpPr>
      <p:sp>
        <p:nvSpPr>
          <p:cNvPr id="474" name="Google Shape;77;p4"/>
          <p:cNvSpPr/>
          <p:nvPr/>
        </p:nvSpPr>
        <p:spPr>
          <a:xfrm>
            <a:off x="252720" y="177120"/>
            <a:ext cx="8637120" cy="4788000"/>
          </a:xfrm>
          <a:custGeom>
            <a:avLst/>
            <a:gdLst/>
            <a:ahLst/>
            <a:rect l="l" t="t" r="r" b="b"/>
            <a:pathLst>
              <a:path w="285119" h="158063">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w="0">
            <a:noFill/>
          </a:ln>
        </p:spPr>
        <p:style>
          <a:lnRef idx="0"/>
          <a:fillRef idx="0"/>
          <a:effectRef idx="0"/>
          <a:fontRef idx="minor"/>
        </p:style>
      </p:sp>
      <p:grpSp>
        <p:nvGrpSpPr>
          <p:cNvPr id="475" name="Google Shape;80;p4"/>
          <p:cNvGrpSpPr/>
          <p:nvPr/>
        </p:nvGrpSpPr>
        <p:grpSpPr>
          <a:xfrm>
            <a:off x="-256320" y="240120"/>
            <a:ext cx="9745920" cy="4850640"/>
            <a:chOff x="-256320" y="240120"/>
            <a:chExt cx="9745920" cy="4850640"/>
          </a:xfrm>
        </p:grpSpPr>
        <p:sp>
          <p:nvSpPr>
            <p:cNvPr id="476" name="Google Shape;81;p4"/>
            <p:cNvSpPr/>
            <p:nvPr/>
          </p:nvSpPr>
          <p:spPr>
            <a:xfrm>
              <a:off x="8757720" y="80388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w="0">
              <a:noFill/>
            </a:ln>
          </p:spPr>
          <p:style>
            <a:lnRef idx="0"/>
            <a:fillRef idx="0"/>
            <a:effectRef idx="0"/>
            <a:fontRef idx="minor"/>
          </p:style>
        </p:sp>
        <p:sp>
          <p:nvSpPr>
            <p:cNvPr id="477" name="Google Shape;82;p4"/>
            <p:cNvSpPr/>
            <p:nvPr/>
          </p:nvSpPr>
          <p:spPr>
            <a:xfrm>
              <a:off x="-150480" y="28584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w="0">
              <a:noFill/>
            </a:ln>
          </p:spPr>
          <p:style>
            <a:lnRef idx="0"/>
            <a:fillRef idx="0"/>
            <a:effectRef idx="0"/>
            <a:fontRef idx="minor"/>
          </p:style>
        </p:sp>
        <p:sp>
          <p:nvSpPr>
            <p:cNvPr id="478" name="Google Shape;83;p4"/>
            <p:cNvSpPr/>
            <p:nvPr/>
          </p:nvSpPr>
          <p:spPr>
            <a:xfrm>
              <a:off x="8929080" y="135540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w="0">
              <a:noFill/>
            </a:ln>
          </p:spPr>
          <p:style>
            <a:lnRef idx="0"/>
            <a:fillRef idx="0"/>
            <a:effectRef idx="0"/>
            <a:fontRef idx="minor"/>
          </p:style>
        </p:sp>
        <p:sp>
          <p:nvSpPr>
            <p:cNvPr id="479" name="Google Shape;84;p4"/>
            <p:cNvSpPr/>
            <p:nvPr/>
          </p:nvSpPr>
          <p:spPr>
            <a:xfrm>
              <a:off x="4291200" y="24012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w="0">
              <a:noFill/>
            </a:ln>
          </p:spPr>
          <p:style>
            <a:lnRef idx="0"/>
            <a:fillRef idx="0"/>
            <a:effectRef idx="0"/>
            <a:fontRef idx="minor"/>
          </p:style>
        </p:sp>
        <p:sp>
          <p:nvSpPr>
            <p:cNvPr id="480" name="Google Shape;85;p4"/>
            <p:cNvSpPr/>
            <p:nvPr/>
          </p:nvSpPr>
          <p:spPr>
            <a:xfrm>
              <a:off x="-256320" y="254880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w="0">
              <a:noFill/>
            </a:ln>
          </p:spPr>
          <p:style>
            <a:lnRef idx="0"/>
            <a:fillRef idx="0"/>
            <a:effectRef idx="0"/>
            <a:fontRef idx="minor"/>
          </p:style>
        </p:sp>
        <p:sp>
          <p:nvSpPr>
            <p:cNvPr id="481" name="Google Shape;86;p4"/>
            <p:cNvSpPr/>
            <p:nvPr/>
          </p:nvSpPr>
          <p:spPr>
            <a:xfrm flipH="1" rot="10800000">
              <a:off x="8651880" y="4286880"/>
              <a:ext cx="560520" cy="44280"/>
            </a:xfrm>
            <a:custGeom>
              <a:avLst/>
              <a:gdLst/>
              <a:ahLst/>
              <a:rect l="l" t="t" r="r" b="b"/>
              <a:pathLst>
                <a:path w="16382" h="1335">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w="0">
              <a:noFill/>
            </a:ln>
          </p:spPr>
          <p:style>
            <a:lnRef idx="0"/>
            <a:fillRef idx="0"/>
            <a:effectRef idx="0"/>
            <a:fontRef idx="minor"/>
          </p:style>
        </p:sp>
        <p:sp>
          <p:nvSpPr>
            <p:cNvPr id="482" name="Google Shape;87;p4"/>
            <p:cNvSpPr/>
            <p:nvPr/>
          </p:nvSpPr>
          <p:spPr>
            <a:xfrm flipH="1" rot="10800000">
              <a:off x="-150480" y="2768040"/>
              <a:ext cx="560520" cy="4464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w="0">
              <a:noFill/>
            </a:ln>
          </p:spPr>
          <p:style>
            <a:lnRef idx="0"/>
            <a:fillRef idx="0"/>
            <a:effectRef idx="0"/>
            <a:fontRef idx="minor"/>
          </p:style>
        </p:sp>
        <p:sp>
          <p:nvSpPr>
            <p:cNvPr id="483" name="Google Shape;88;p4"/>
            <p:cNvSpPr/>
            <p:nvPr/>
          </p:nvSpPr>
          <p:spPr>
            <a:xfrm flipH="1" rot="10800000">
              <a:off x="8823240" y="373536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w="0">
              <a:noFill/>
            </a:ln>
          </p:spPr>
          <p:style>
            <a:lnRef idx="0"/>
            <a:fillRef idx="0"/>
            <a:effectRef idx="0"/>
            <a:fontRef idx="minor"/>
          </p:style>
        </p:sp>
        <p:sp>
          <p:nvSpPr>
            <p:cNvPr id="484" name="Google Shape;89;p4"/>
            <p:cNvSpPr/>
            <p:nvPr/>
          </p:nvSpPr>
          <p:spPr>
            <a:xfrm flipH="1" rot="10800000">
              <a:off x="754920" y="5046480"/>
              <a:ext cx="560160" cy="4428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w="0">
              <a:noFill/>
            </a:ln>
          </p:spPr>
          <p:style>
            <a:lnRef idx="0"/>
            <a:fillRef idx="0"/>
            <a:effectRef idx="0"/>
            <a:fontRef idx="minor"/>
          </p:style>
        </p:sp>
        <p:sp>
          <p:nvSpPr>
            <p:cNvPr id="485" name="Google Shape;90;p4"/>
            <p:cNvSpPr/>
            <p:nvPr/>
          </p:nvSpPr>
          <p:spPr>
            <a:xfrm flipH="1" rot="10800000">
              <a:off x="6767640" y="4953960"/>
              <a:ext cx="560160" cy="4464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w="0">
              <a:noFill/>
            </a:ln>
          </p:spPr>
          <p:style>
            <a:lnRef idx="0"/>
            <a:fillRef idx="0"/>
            <a:effectRef idx="0"/>
            <a:fontRef idx="minor"/>
          </p:style>
        </p:sp>
      </p:grpSp>
      <p:grpSp>
        <p:nvGrpSpPr>
          <p:cNvPr id="486" name="Google Shape;91;p4"/>
          <p:cNvGrpSpPr/>
          <p:nvPr/>
        </p:nvGrpSpPr>
        <p:grpSpPr>
          <a:xfrm>
            <a:off x="618480" y="420480"/>
            <a:ext cx="847800" cy="620280"/>
            <a:chOff x="618480" y="420480"/>
            <a:chExt cx="847800" cy="620280"/>
          </a:xfrm>
        </p:grpSpPr>
        <p:sp>
          <p:nvSpPr>
            <p:cNvPr id="487" name="Google Shape;92;p4"/>
            <p:cNvSpPr/>
            <p:nvPr/>
          </p:nvSpPr>
          <p:spPr>
            <a:xfrm>
              <a:off x="618480" y="420480"/>
              <a:ext cx="195840" cy="66600"/>
            </a:xfrm>
            <a:custGeom>
              <a:avLst/>
              <a:gdLst/>
              <a:ahLst/>
              <a:rect l="l" t="t" r="r" b="b"/>
              <a:pathLst>
                <a:path w="1523" h="525">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w="0">
              <a:noFill/>
            </a:ln>
          </p:spPr>
          <p:style>
            <a:lnRef idx="0"/>
            <a:fillRef idx="0"/>
            <a:effectRef idx="0"/>
            <a:fontRef idx="minor"/>
          </p:style>
        </p:sp>
        <p:sp>
          <p:nvSpPr>
            <p:cNvPr id="488" name="Google Shape;93;p4"/>
            <p:cNvSpPr/>
            <p:nvPr/>
          </p:nvSpPr>
          <p:spPr>
            <a:xfrm>
              <a:off x="644400" y="672120"/>
              <a:ext cx="169920" cy="96840"/>
            </a:xfrm>
            <a:custGeom>
              <a:avLst/>
              <a:gdLst/>
              <a:ahLst/>
              <a:rect l="l" t="t" r="r" b="b"/>
              <a:pathLst>
                <a:path w="1323" h="758">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w="0">
              <a:noFill/>
            </a:ln>
          </p:spPr>
          <p:style>
            <a:lnRef idx="0"/>
            <a:fillRef idx="0"/>
            <a:effectRef idx="0"/>
            <a:fontRef idx="minor"/>
          </p:style>
        </p:sp>
        <p:sp>
          <p:nvSpPr>
            <p:cNvPr id="489" name="Google Shape;94;p4"/>
            <p:cNvSpPr/>
            <p:nvPr/>
          </p:nvSpPr>
          <p:spPr>
            <a:xfrm>
              <a:off x="1141560" y="956880"/>
              <a:ext cx="115920" cy="83880"/>
            </a:xfrm>
            <a:custGeom>
              <a:avLst/>
              <a:gdLst/>
              <a:ahLst/>
              <a:rect l="l" t="t" r="r" b="b"/>
              <a:pathLst>
                <a:path w="906" h="66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w="0">
              <a:noFill/>
            </a:ln>
          </p:spPr>
          <p:style>
            <a:lnRef idx="0"/>
            <a:fillRef idx="0"/>
            <a:effectRef idx="0"/>
            <a:fontRef idx="minor"/>
          </p:style>
        </p:sp>
        <p:sp>
          <p:nvSpPr>
            <p:cNvPr id="490" name="Google Shape;95;p4"/>
            <p:cNvSpPr/>
            <p:nvPr/>
          </p:nvSpPr>
          <p:spPr>
            <a:xfrm>
              <a:off x="1355040" y="572760"/>
              <a:ext cx="111240" cy="52560"/>
            </a:xfrm>
            <a:custGeom>
              <a:avLst/>
              <a:gdLst/>
              <a:ahLst/>
              <a:rect l="l" t="t" r="r" b="b"/>
              <a:pathLst>
                <a:path w="870" h="417">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w="0">
              <a:noFill/>
            </a:ln>
          </p:spPr>
          <p:style>
            <a:lnRef idx="0"/>
            <a:fillRef idx="0"/>
            <a:effectRef idx="0"/>
            <a:fontRef idx="minor"/>
          </p:style>
        </p:sp>
      </p:grpSp>
      <p:sp>
        <p:nvSpPr>
          <p:cNvPr id="491" name="Google Shape;96;p4"/>
          <p:cNvSpPr/>
          <p:nvPr/>
        </p:nvSpPr>
        <p:spPr>
          <a:xfrm>
            <a:off x="8253360" y="4490280"/>
            <a:ext cx="178560" cy="77040"/>
          </a:xfrm>
          <a:custGeom>
            <a:avLst/>
            <a:gdLst/>
            <a:ahLst/>
            <a:rect l="l" t="t" r="r" b="b"/>
            <a:pathLst>
              <a:path w="1232" h="538">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w="0">
            <a:noFill/>
          </a:ln>
        </p:spPr>
        <p:style>
          <a:lnRef idx="0"/>
          <a:fillRef idx="0"/>
          <a:effectRef idx="0"/>
          <a:fontRef idx="minor"/>
        </p:style>
      </p:sp>
      <p:grpSp>
        <p:nvGrpSpPr>
          <p:cNvPr id="492" name="Google Shape;97;p4"/>
          <p:cNvGrpSpPr/>
          <p:nvPr/>
        </p:nvGrpSpPr>
        <p:grpSpPr>
          <a:xfrm>
            <a:off x="-256320" y="730440"/>
            <a:ext cx="8908920" cy="3223440"/>
            <a:chOff x="-256320" y="730440"/>
            <a:chExt cx="8908920" cy="3223440"/>
          </a:xfrm>
        </p:grpSpPr>
        <p:sp>
          <p:nvSpPr>
            <p:cNvPr id="493" name="Google Shape;98;p4"/>
            <p:cNvSpPr/>
            <p:nvPr/>
          </p:nvSpPr>
          <p:spPr>
            <a:xfrm>
              <a:off x="6828840" y="730440"/>
              <a:ext cx="1823760" cy="500400"/>
            </a:xfrm>
            <a:custGeom>
              <a:avLst/>
              <a:gdLst/>
              <a:ahLst/>
              <a:rect l="l" t="t" r="r" b="b"/>
              <a:pathLst>
                <a:path w="53198" h="14629">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w="0">
              <a:noFill/>
            </a:ln>
          </p:spPr>
          <p:style>
            <a:lnRef idx="0"/>
            <a:fillRef idx="0"/>
            <a:effectRef idx="0"/>
            <a:fontRef idx="minor"/>
          </p:style>
        </p:sp>
        <p:sp>
          <p:nvSpPr>
            <p:cNvPr id="494" name="Google Shape;99;p4"/>
            <p:cNvSpPr/>
            <p:nvPr/>
          </p:nvSpPr>
          <p:spPr>
            <a:xfrm>
              <a:off x="-256320" y="3551040"/>
              <a:ext cx="1469160" cy="402840"/>
            </a:xfrm>
            <a:custGeom>
              <a:avLst/>
              <a:gdLst/>
              <a:ahLst/>
              <a:rect l="l" t="t" r="r" b="b"/>
              <a:pathLst>
                <a:path w="53198" h="14629">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w="0">
              <a:noFill/>
            </a:ln>
          </p:spPr>
          <p:style>
            <a:lnRef idx="0"/>
            <a:fillRef idx="0"/>
            <a:effectRef idx="0"/>
            <a:fontRef idx="minor"/>
          </p:style>
        </p:sp>
      </p:grpSp>
      <p:sp>
        <p:nvSpPr>
          <p:cNvPr id="4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pt-BR" sz="4400" spc="-1" strike="noStrike">
                <a:latin typeface="Arial"/>
              </a:rPr>
              <a:t>Click to edit the title text format</a:t>
            </a:r>
            <a:endParaRPr b="0" lang="pt-BR" sz="4400" spc="-1" strike="noStrike">
              <a:latin typeface="Arial"/>
            </a:endParaRPr>
          </a:p>
        </p:txBody>
      </p:sp>
      <p:sp>
        <p:nvSpPr>
          <p:cNvPr id="49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pt-BR" sz="3200" spc="-1" strike="noStrike">
                <a:latin typeface="Arial"/>
              </a:rPr>
              <a:t>Click to edit the outline text format</a:t>
            </a:r>
            <a:endParaRPr b="0" lang="pt-BR" sz="3200" spc="-1" strike="noStrike">
              <a:latin typeface="Arial"/>
            </a:endParaRPr>
          </a:p>
          <a:p>
            <a:pPr lvl="1" marL="864000" indent="-324000">
              <a:spcBef>
                <a:spcPts val="1134"/>
              </a:spcBef>
              <a:buClr>
                <a:srgbClr val="ffffff"/>
              </a:buClr>
              <a:buSzPct val="75000"/>
              <a:buFont typeface="Symbol" charset="2"/>
              <a:buChar char=""/>
            </a:pPr>
            <a:r>
              <a:rPr b="0" lang="pt-BR" sz="2800" spc="-1" strike="noStrike">
                <a:latin typeface="Arial"/>
              </a:rPr>
              <a:t>Second Outline Level</a:t>
            </a:r>
            <a:endParaRPr b="0" lang="pt-BR" sz="2800" spc="-1" strike="noStrike">
              <a:latin typeface="Arial"/>
            </a:endParaRPr>
          </a:p>
          <a:p>
            <a:pPr lvl="2" marL="1296000" indent="-288000">
              <a:spcBef>
                <a:spcPts val="850"/>
              </a:spcBef>
              <a:buClr>
                <a:srgbClr val="ffffff"/>
              </a:buClr>
              <a:buSzPct val="45000"/>
              <a:buFont typeface="Wingdings" charset="2"/>
              <a:buChar char=""/>
            </a:pPr>
            <a:r>
              <a:rPr b="0" lang="pt-BR" sz="2400" spc="-1" strike="noStrike">
                <a:latin typeface="Arial"/>
              </a:rPr>
              <a:t>Third Outline Level</a:t>
            </a:r>
            <a:endParaRPr b="0" lang="pt-BR" sz="2400" spc="-1" strike="noStrike">
              <a:latin typeface="Arial"/>
            </a:endParaRPr>
          </a:p>
          <a:p>
            <a:pPr lvl="3" marL="1728000" indent="-216000">
              <a:spcBef>
                <a:spcPts val="567"/>
              </a:spcBef>
              <a:buClr>
                <a:srgbClr val="ffffff"/>
              </a:buClr>
              <a:buSzPct val="75000"/>
              <a:buFont typeface="Symbol" charset="2"/>
              <a:buChar char=""/>
            </a:pPr>
            <a:r>
              <a:rPr b="0" lang="pt-BR" sz="2000" spc="-1" strike="noStrike">
                <a:latin typeface="Arial"/>
              </a:rPr>
              <a:t>Fourth Outline Level</a:t>
            </a:r>
            <a:endParaRPr b="0" lang="pt-BR" sz="2000" spc="-1" strike="noStrike">
              <a:latin typeface="Arial"/>
            </a:endParaRPr>
          </a:p>
          <a:p>
            <a:pPr lvl="4" marL="2160000" indent="-216000">
              <a:spcBef>
                <a:spcPts val="283"/>
              </a:spcBef>
              <a:buClr>
                <a:srgbClr val="ffffff"/>
              </a:buClr>
              <a:buSzPct val="45000"/>
              <a:buFont typeface="Wingdings" charset="2"/>
              <a:buChar char=""/>
            </a:pPr>
            <a:r>
              <a:rPr b="0" lang="pt-BR" sz="2000" spc="-1" strike="noStrike">
                <a:latin typeface="Arial"/>
              </a:rPr>
              <a:t>Fifth Outline Level</a:t>
            </a:r>
            <a:endParaRPr b="0" lang="pt-BR" sz="2000" spc="-1" strike="noStrike">
              <a:latin typeface="Arial"/>
            </a:endParaRPr>
          </a:p>
          <a:p>
            <a:pPr lvl="5" marL="2592000" indent="-216000">
              <a:spcBef>
                <a:spcPts val="283"/>
              </a:spcBef>
              <a:buClr>
                <a:srgbClr val="ffffff"/>
              </a:buClr>
              <a:buSzPct val="45000"/>
              <a:buFont typeface="Wingdings" charset="2"/>
              <a:buChar char=""/>
            </a:pPr>
            <a:r>
              <a:rPr b="0" lang="pt-BR" sz="2000" spc="-1" strike="noStrike">
                <a:latin typeface="Arial"/>
              </a:rPr>
              <a:t>Sixth Outline Level</a:t>
            </a:r>
            <a:endParaRPr b="0" lang="pt-BR" sz="2000" spc="-1" strike="noStrike">
              <a:latin typeface="Arial"/>
            </a:endParaRPr>
          </a:p>
          <a:p>
            <a:pPr lvl="6" marL="3024000" indent="-216000">
              <a:spcBef>
                <a:spcPts val="283"/>
              </a:spcBef>
              <a:buClr>
                <a:srgbClr val="ffffff"/>
              </a:buClr>
              <a:buSzPct val="45000"/>
              <a:buFont typeface="Wingdings" charset="2"/>
              <a:buChar char=""/>
            </a:pPr>
            <a:r>
              <a:rPr b="0" lang="pt-BR" sz="2000" spc="-1" strike="noStrike">
                <a:latin typeface="Arial"/>
              </a:rPr>
              <a:t>Seventh Outline Level</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4.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e5cc"/>
        </a:solidFill>
      </p:bgPr>
    </p:bg>
    <p:spTree>
      <p:nvGrpSpPr>
        <p:cNvPr id="1" name=""/>
        <p:cNvGrpSpPr/>
        <p:nvPr/>
      </p:nvGrpSpPr>
      <p:grpSpPr>
        <a:xfrm>
          <a:off x="0" y="0"/>
          <a:ext cx="0" cy="0"/>
          <a:chOff x="0" y="0"/>
          <a:chExt cx="0" cy="0"/>
        </a:xfrm>
      </p:grpSpPr>
      <p:sp>
        <p:nvSpPr>
          <p:cNvPr id="635" name="PlaceHolder 1"/>
          <p:cNvSpPr>
            <a:spLocks noGrp="1"/>
          </p:cNvSpPr>
          <p:nvPr>
            <p:ph type="title"/>
          </p:nvPr>
        </p:nvSpPr>
        <p:spPr>
          <a:xfrm>
            <a:off x="2190600" y="1101240"/>
            <a:ext cx="4761000" cy="1721880"/>
          </a:xfrm>
          <a:prstGeom prst="rect">
            <a:avLst/>
          </a:prstGeom>
          <a:noFill/>
          <a:ln w="0">
            <a:noFill/>
          </a:ln>
        </p:spPr>
        <p:txBody>
          <a:bodyPr lIns="0" rIns="0" tIns="91440" bIns="91440" anchor="ctr">
            <a:noAutofit/>
          </a:bodyPr>
          <a:p>
            <a:pPr algn="ctr">
              <a:lnSpc>
                <a:spcPct val="100000"/>
              </a:lnSpc>
              <a:buNone/>
              <a:tabLst>
                <a:tab algn="l" pos="0"/>
              </a:tabLst>
            </a:pPr>
            <a:r>
              <a:rPr b="1" lang="pt-BR" sz="5000" spc="-1" strike="noStrike">
                <a:solidFill>
                  <a:srgbClr val="262a29"/>
                </a:solidFill>
                <a:latin typeface="Domine"/>
                <a:ea typeface="Domine"/>
              </a:rPr>
              <a:t>D&amp;deas</a:t>
            </a:r>
            <a:endParaRPr b="0" lang="pt-BR" sz="5000" spc="-1" strike="noStrike">
              <a:latin typeface="Arial"/>
            </a:endParaRPr>
          </a:p>
        </p:txBody>
      </p:sp>
      <p:sp>
        <p:nvSpPr>
          <p:cNvPr id="636" name="PlaceHolder 2"/>
          <p:cNvSpPr>
            <a:spLocks noGrp="1"/>
          </p:cNvSpPr>
          <p:nvPr>
            <p:ph type="subTitle"/>
          </p:nvPr>
        </p:nvSpPr>
        <p:spPr>
          <a:xfrm>
            <a:off x="2998440" y="2520000"/>
            <a:ext cx="3120480" cy="618840"/>
          </a:xfrm>
          <a:prstGeom prst="rect">
            <a:avLst/>
          </a:prstGeom>
          <a:noFill/>
          <a:ln w="0">
            <a:noFill/>
          </a:ln>
        </p:spPr>
        <p:txBody>
          <a:bodyPr lIns="0" rIns="0" tIns="91440" bIns="91440" anchor="ctr">
            <a:noAutofit/>
          </a:bodyPr>
          <a:p>
            <a:pPr algn="ctr">
              <a:lnSpc>
                <a:spcPct val="100000"/>
              </a:lnSpc>
              <a:buNone/>
              <a:tabLst>
                <a:tab algn="l" pos="0"/>
              </a:tabLst>
            </a:pPr>
            <a:r>
              <a:rPr b="0" lang="pt-BR" sz="1800" spc="-1" strike="noStrike">
                <a:solidFill>
                  <a:srgbClr val="262a29"/>
                </a:solidFill>
                <a:latin typeface="Roboto"/>
                <a:ea typeface="Roboto"/>
              </a:rPr>
              <a:t>Filtro para jogadores de RPG</a:t>
            </a:r>
            <a:endParaRPr b="0" lang="pt-BR" sz="1800" spc="-1" strike="noStrike">
              <a:latin typeface="Arial"/>
            </a:endParaRPr>
          </a:p>
        </p:txBody>
      </p:sp>
      <p:sp>
        <p:nvSpPr>
          <p:cNvPr id="637" name=""/>
          <p:cNvSpPr/>
          <p:nvPr/>
        </p:nvSpPr>
        <p:spPr>
          <a:xfrm>
            <a:off x="6300720" y="154440"/>
            <a:ext cx="2698920" cy="1644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pt-BR" sz="1800" spc="-1" strike="noStrike">
                <a:solidFill>
                  <a:srgbClr val="000000"/>
                </a:solidFill>
                <a:latin typeface="Roboto"/>
                <a:ea typeface="DejaVu Sans"/>
              </a:rPr>
              <a:t>Integrantes do Grupo:</a:t>
            </a:r>
            <a:endParaRPr b="0" lang="pt-BR" sz="1800" spc="-1" strike="noStrike">
              <a:latin typeface="Arial"/>
            </a:endParaRPr>
          </a:p>
          <a:p>
            <a:pPr>
              <a:lnSpc>
                <a:spcPct val="100000"/>
              </a:lnSpc>
              <a:buNone/>
            </a:pPr>
            <a:r>
              <a:rPr b="0" lang="pt-BR" sz="1800" spc="-1" strike="noStrike">
                <a:solidFill>
                  <a:srgbClr val="000000"/>
                </a:solidFill>
                <a:latin typeface="Roboto"/>
                <a:ea typeface="DejaVu Sans"/>
              </a:rPr>
              <a:t>-Kaiky França</a:t>
            </a:r>
            <a:endParaRPr b="0" lang="pt-BR" sz="1800" spc="-1" strike="noStrike">
              <a:latin typeface="Arial"/>
            </a:endParaRPr>
          </a:p>
          <a:p>
            <a:pPr>
              <a:lnSpc>
                <a:spcPct val="100000"/>
              </a:lnSpc>
              <a:buNone/>
            </a:pPr>
            <a:r>
              <a:rPr b="0" lang="pt-BR" sz="1800" spc="-1" strike="noStrike">
                <a:solidFill>
                  <a:srgbClr val="000000"/>
                </a:solidFill>
                <a:latin typeface="Roboto"/>
                <a:ea typeface="DejaVu Sans"/>
              </a:rPr>
              <a:t>-Maria Eduarda</a:t>
            </a:r>
            <a:endParaRPr b="0" lang="pt-BR" sz="1800" spc="-1" strike="noStrike">
              <a:latin typeface="Arial"/>
            </a:endParaRPr>
          </a:p>
          <a:p>
            <a:pPr>
              <a:lnSpc>
                <a:spcPct val="100000"/>
              </a:lnSpc>
              <a:buNone/>
            </a:pPr>
            <a:r>
              <a:rPr b="0" lang="pt-BR" sz="1800" spc="-1" strike="noStrike">
                <a:solidFill>
                  <a:srgbClr val="000000"/>
                </a:solidFill>
                <a:latin typeface="Roboto"/>
                <a:ea typeface="DejaVu Sans"/>
              </a:rPr>
              <a:t>-Arthur Morais</a:t>
            </a:r>
            <a:endParaRPr b="0" lang="pt-BR" sz="1800" spc="-1" strike="noStrike">
              <a:latin typeface="Arial"/>
            </a:endParaRPr>
          </a:p>
          <a:p>
            <a:pPr>
              <a:lnSpc>
                <a:spcPct val="100000"/>
              </a:lnSpc>
              <a:buNone/>
            </a:pPr>
            <a:r>
              <a:rPr b="0" lang="pt-BR" sz="1800" spc="-1" strike="noStrike">
                <a:solidFill>
                  <a:srgbClr val="000000"/>
                </a:solidFill>
                <a:latin typeface="Roboto"/>
                <a:ea typeface="DejaVu Sans"/>
              </a:rPr>
              <a:t>-Letícia Azevedo</a:t>
            </a:r>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720000" y="444960"/>
            <a:ext cx="7702560" cy="571320"/>
          </a:xfrm>
          <a:prstGeom prst="rect">
            <a:avLst/>
          </a:prstGeom>
          <a:noFill/>
          <a:ln w="0">
            <a:noFill/>
          </a:ln>
        </p:spPr>
        <p:txBody>
          <a:bodyPr lIns="90000" rIns="90000" tIns="91440" bIns="91440" anchor="t">
            <a:noAutofit/>
          </a:bodyPr>
          <a:p>
            <a:pPr algn="ctr">
              <a:lnSpc>
                <a:spcPct val="100000"/>
              </a:lnSpc>
              <a:buNone/>
              <a:tabLst>
                <a:tab algn="l" pos="0"/>
              </a:tabLst>
            </a:pPr>
            <a:r>
              <a:rPr b="1" lang="pt-BR" sz="3000" spc="-1" strike="noStrike">
                <a:solidFill>
                  <a:srgbClr val="262a29"/>
                </a:solidFill>
                <a:latin typeface="Domine"/>
                <a:ea typeface="Domine"/>
              </a:rPr>
              <a:t>Recursos de IA</a:t>
            </a:r>
            <a:endParaRPr b="0" lang="pt-BR" sz="3000" spc="-1" strike="noStrike">
              <a:latin typeface="Arial"/>
            </a:endParaRPr>
          </a:p>
        </p:txBody>
      </p:sp>
      <p:sp>
        <p:nvSpPr>
          <p:cNvPr id="743" name="PlaceHolder 2"/>
          <p:cNvSpPr>
            <a:spLocks noGrp="1"/>
          </p:cNvSpPr>
          <p:nvPr>
            <p:ph type="title"/>
          </p:nvPr>
        </p:nvSpPr>
        <p:spPr>
          <a:xfrm>
            <a:off x="1684800" y="1775880"/>
            <a:ext cx="2304000" cy="426240"/>
          </a:xfrm>
          <a:prstGeom prst="rect">
            <a:avLst/>
          </a:prstGeom>
          <a:noFill/>
          <a:ln w="0">
            <a:noFill/>
          </a:ln>
        </p:spPr>
        <p:txBody>
          <a:bodyPr lIns="90000" rIns="90000" tIns="91440" bIns="91440" anchor="ctr">
            <a:noAutofit/>
          </a:bodyPr>
          <a:p>
            <a:pPr algn="ctr">
              <a:lnSpc>
                <a:spcPct val="100000"/>
              </a:lnSpc>
              <a:buNone/>
              <a:tabLst>
                <a:tab algn="l" pos="0"/>
              </a:tabLst>
            </a:pPr>
            <a:r>
              <a:rPr b="1" lang="pt-BR" sz="2000" spc="-1" strike="noStrike">
                <a:solidFill>
                  <a:srgbClr val="262a29"/>
                </a:solidFill>
                <a:latin typeface="Domine"/>
                <a:ea typeface="Domine"/>
              </a:rPr>
              <a:t>ChatBot</a:t>
            </a:r>
            <a:endParaRPr b="0" lang="pt-BR" sz="2000" spc="-1" strike="noStrike">
              <a:latin typeface="Arial"/>
            </a:endParaRPr>
          </a:p>
        </p:txBody>
      </p:sp>
      <p:sp>
        <p:nvSpPr>
          <p:cNvPr id="744" name="PlaceHolder 3"/>
          <p:cNvSpPr>
            <a:spLocks noGrp="1"/>
          </p:cNvSpPr>
          <p:nvPr>
            <p:ph type="subTitle"/>
          </p:nvPr>
        </p:nvSpPr>
        <p:spPr>
          <a:xfrm>
            <a:off x="1773720" y="2167200"/>
            <a:ext cx="2304000" cy="483480"/>
          </a:xfrm>
          <a:prstGeom prst="rect">
            <a:avLst/>
          </a:prstGeom>
          <a:noFill/>
          <a:ln w="0">
            <a:noFill/>
          </a:ln>
        </p:spPr>
        <p:txBody>
          <a:bodyPr lIns="0" rIns="0" tIns="91440" bIns="91440" anchor="t">
            <a:noAutofit/>
          </a:bodyPr>
          <a:p>
            <a:pPr algn="ctr">
              <a:lnSpc>
                <a:spcPct val="100000"/>
              </a:lnSpc>
              <a:buNone/>
              <a:tabLst>
                <a:tab algn="l" pos="0"/>
              </a:tabLst>
            </a:pPr>
            <a:r>
              <a:rPr b="0" lang="pt-BR" sz="1600" spc="-1" strike="noStrike">
                <a:solidFill>
                  <a:srgbClr val="262a29"/>
                </a:solidFill>
                <a:latin typeface="Roboto"/>
                <a:ea typeface="Roboto"/>
              </a:rPr>
              <a:t>ChatBot para auxiliar o usuário na criação de um personagem de acordo com os atributos que ele pedir</a:t>
            </a:r>
            <a:endParaRPr b="0" lang="pt-BR" sz="1600" spc="-1" strike="noStrike">
              <a:latin typeface="Arial"/>
            </a:endParaRPr>
          </a:p>
        </p:txBody>
      </p:sp>
      <p:sp>
        <p:nvSpPr>
          <p:cNvPr id="745" name="PlaceHolder 4"/>
          <p:cNvSpPr>
            <a:spLocks noGrp="1"/>
          </p:cNvSpPr>
          <p:nvPr>
            <p:ph type="title"/>
          </p:nvPr>
        </p:nvSpPr>
        <p:spPr>
          <a:xfrm>
            <a:off x="5613480" y="1761480"/>
            <a:ext cx="2304000" cy="426240"/>
          </a:xfrm>
          <a:prstGeom prst="rect">
            <a:avLst/>
          </a:prstGeom>
          <a:noFill/>
          <a:ln w="0">
            <a:noFill/>
          </a:ln>
        </p:spPr>
        <p:txBody>
          <a:bodyPr lIns="90000" rIns="90000" tIns="91440" bIns="91440" anchor="ctr">
            <a:noAutofit/>
          </a:bodyPr>
          <a:p>
            <a:pPr algn="ctr">
              <a:lnSpc>
                <a:spcPct val="100000"/>
              </a:lnSpc>
              <a:buNone/>
              <a:tabLst>
                <a:tab algn="l" pos="0"/>
              </a:tabLst>
            </a:pPr>
            <a:r>
              <a:rPr b="1" lang="pt-BR" sz="2000" spc="-1" strike="noStrike">
                <a:solidFill>
                  <a:srgbClr val="262a29"/>
                </a:solidFill>
                <a:latin typeface="Domine"/>
                <a:ea typeface="Domine"/>
              </a:rPr>
              <a:t>Filtro de Habilidades</a:t>
            </a:r>
            <a:endParaRPr b="0" lang="pt-BR" sz="2000" spc="-1" strike="noStrike">
              <a:latin typeface="Arial"/>
            </a:endParaRPr>
          </a:p>
        </p:txBody>
      </p:sp>
      <p:sp>
        <p:nvSpPr>
          <p:cNvPr id="746" name="PlaceHolder 5"/>
          <p:cNvSpPr>
            <a:spLocks noGrp="1"/>
          </p:cNvSpPr>
          <p:nvPr>
            <p:ph type="subTitle"/>
          </p:nvPr>
        </p:nvSpPr>
        <p:spPr>
          <a:xfrm>
            <a:off x="5658840" y="2272320"/>
            <a:ext cx="2304000" cy="483480"/>
          </a:xfrm>
          <a:prstGeom prst="rect">
            <a:avLst/>
          </a:prstGeom>
          <a:noFill/>
          <a:ln w="0">
            <a:noFill/>
          </a:ln>
        </p:spPr>
        <p:txBody>
          <a:bodyPr lIns="0" rIns="0" tIns="91440" bIns="91440" anchor="t">
            <a:noAutofit/>
          </a:bodyPr>
          <a:p>
            <a:pPr algn="ctr">
              <a:lnSpc>
                <a:spcPct val="100000"/>
              </a:lnSpc>
              <a:buNone/>
              <a:tabLst>
                <a:tab algn="l" pos="0"/>
              </a:tabLst>
            </a:pPr>
            <a:r>
              <a:rPr b="0" lang="pt-BR" sz="1600" spc="-1" strike="noStrike">
                <a:solidFill>
                  <a:srgbClr val="262a29"/>
                </a:solidFill>
                <a:latin typeface="Roboto"/>
                <a:ea typeface="Roboto"/>
              </a:rPr>
              <a:t>De acordo com as capacidades, nivel, caracteristicas e atributos do personagem, uma IA capaz de filtrar e listar habilidades recomendadas para o usuario</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757440" y="2340000"/>
            <a:ext cx="7702560" cy="571320"/>
          </a:xfrm>
          <a:prstGeom prst="rect">
            <a:avLst/>
          </a:prstGeom>
          <a:noFill/>
          <a:ln w="0">
            <a:noFill/>
          </a:ln>
        </p:spPr>
        <p:txBody>
          <a:bodyPr lIns="90000" rIns="90000" tIns="91440" bIns="91440" anchor="t">
            <a:noAutofit/>
          </a:bodyPr>
          <a:p>
            <a:pPr algn="ctr">
              <a:lnSpc>
                <a:spcPct val="100000"/>
              </a:lnSpc>
              <a:buNone/>
              <a:tabLst>
                <a:tab algn="l" pos="0"/>
              </a:tabLst>
            </a:pPr>
            <a:r>
              <a:rPr b="1" lang="pt-BR" sz="3000" spc="-1" strike="noStrike">
                <a:solidFill>
                  <a:srgbClr val="262a29"/>
                </a:solidFill>
                <a:latin typeface="Domine"/>
                <a:ea typeface="Domine"/>
              </a:rPr>
              <a:t>Obrigado pela atenção :D</a:t>
            </a:r>
            <a:endParaRPr b="0" lang="pt-BR" sz="3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e2d24"/>
        </a:solidFill>
      </p:bgPr>
    </p:bg>
    <p:spTree>
      <p:nvGrpSpPr>
        <p:cNvPr id="1" name=""/>
        <p:cNvGrpSpPr/>
        <p:nvPr/>
      </p:nvGrpSpPr>
      <p:grpSpPr>
        <a:xfrm>
          <a:off x="0" y="0"/>
          <a:ext cx="0" cy="0"/>
          <a:chOff x="0" y="0"/>
          <a:chExt cx="0" cy="0"/>
        </a:xfrm>
      </p:grpSpPr>
      <p:sp>
        <p:nvSpPr>
          <p:cNvPr id="638" name="PlaceHolder 1"/>
          <p:cNvSpPr>
            <a:spLocks noGrp="1"/>
          </p:cNvSpPr>
          <p:nvPr>
            <p:ph type="title"/>
          </p:nvPr>
        </p:nvSpPr>
        <p:spPr>
          <a:xfrm>
            <a:off x="720000" y="444960"/>
            <a:ext cx="7702560" cy="571320"/>
          </a:xfrm>
          <a:prstGeom prst="rect">
            <a:avLst/>
          </a:prstGeom>
          <a:noFill/>
          <a:ln w="0">
            <a:noFill/>
          </a:ln>
        </p:spPr>
        <p:txBody>
          <a:bodyPr lIns="0" rIns="0" tIns="91440" bIns="91440" anchor="t">
            <a:noAutofit/>
          </a:bodyPr>
          <a:p>
            <a:pPr algn="ctr">
              <a:lnSpc>
                <a:spcPct val="100000"/>
              </a:lnSpc>
              <a:buNone/>
              <a:tabLst>
                <a:tab algn="l" pos="0"/>
              </a:tabLst>
            </a:pPr>
            <a:r>
              <a:rPr b="1" lang="pt-BR" sz="3000" spc="-1" strike="noStrike">
                <a:solidFill>
                  <a:srgbClr val="262a29"/>
                </a:solidFill>
                <a:latin typeface="Domine"/>
                <a:ea typeface="Domine"/>
              </a:rPr>
              <a:t>Um pouco sobre o projeto</a:t>
            </a:r>
            <a:endParaRPr b="0" lang="pt-BR" sz="3000" spc="-1" strike="noStrike">
              <a:latin typeface="Arial"/>
            </a:endParaRPr>
          </a:p>
        </p:txBody>
      </p:sp>
      <p:sp>
        <p:nvSpPr>
          <p:cNvPr id="639" name="PlaceHolder 2"/>
          <p:cNvSpPr>
            <a:spLocks noGrp="1"/>
          </p:cNvSpPr>
          <p:nvPr>
            <p:ph/>
          </p:nvPr>
        </p:nvSpPr>
        <p:spPr>
          <a:xfrm>
            <a:off x="720000" y="1152360"/>
            <a:ext cx="7702560" cy="3414960"/>
          </a:xfrm>
          <a:prstGeom prst="rect">
            <a:avLst/>
          </a:prstGeom>
          <a:noFill/>
          <a:ln w="0">
            <a:noFill/>
          </a:ln>
        </p:spPr>
        <p:txBody>
          <a:bodyPr lIns="0" rIns="0" tIns="91440" bIns="91440" anchor="t">
            <a:noAutofit/>
          </a:bodyPr>
          <a:p>
            <a:pPr>
              <a:lnSpc>
                <a:spcPct val="100000"/>
              </a:lnSpc>
              <a:buNone/>
              <a:tabLst>
                <a:tab algn="l" pos="0"/>
              </a:tabLst>
            </a:pPr>
            <a:r>
              <a:rPr b="0" lang="pt-BR" sz="1200" spc="-1" strike="noStrike">
                <a:solidFill>
                  <a:srgbClr val="262a29"/>
                </a:solidFill>
                <a:latin typeface="Roboto"/>
                <a:ea typeface="Roboto"/>
              </a:rPr>
              <a:t>Bom dia caro viajante...</a:t>
            </a:r>
            <a:endParaRPr b="0" lang="pt-BR" sz="1200" spc="-1" strike="noStrike">
              <a:latin typeface="Arial"/>
            </a:endParaRPr>
          </a:p>
          <a:p>
            <a:pPr>
              <a:lnSpc>
                <a:spcPct val="100000"/>
              </a:lnSpc>
              <a:buNone/>
              <a:tabLst>
                <a:tab algn="l" pos="0"/>
              </a:tabLst>
            </a:pPr>
            <a:endParaRPr b="0" lang="pt-BR" sz="1200" spc="-1" strike="noStrike">
              <a:latin typeface="Arial"/>
            </a:endParaRPr>
          </a:p>
          <a:p>
            <a:pPr>
              <a:lnSpc>
                <a:spcPct val="100000"/>
              </a:lnSpc>
              <a:buNone/>
              <a:tabLst>
                <a:tab algn="l" pos="0"/>
              </a:tabLst>
            </a:pPr>
            <a:r>
              <a:rPr b="0" lang="pt-BR" sz="1200" spc="-1" strike="noStrike">
                <a:solidFill>
                  <a:srgbClr val="262a29"/>
                </a:solidFill>
                <a:latin typeface="Roboto"/>
                <a:ea typeface="Roboto"/>
              </a:rPr>
              <a:t>O projeto D&amp;deas surge da dificuldade de jogadores do sistema de RPG “Dungeons and Dragons” em caracterizar seus personagens, como também de criá-los com novas ideias que vão se tornando cada vez mais escassas com o tempo. </a:t>
            </a:r>
            <a:endParaRPr b="0" lang="pt-BR" sz="1200" spc="-1" strike="noStrike">
              <a:latin typeface="Arial"/>
            </a:endParaRPr>
          </a:p>
          <a:p>
            <a:pPr>
              <a:lnSpc>
                <a:spcPct val="100000"/>
              </a:lnSpc>
              <a:buNone/>
              <a:tabLst>
                <a:tab algn="l" pos="0"/>
              </a:tabLst>
            </a:pPr>
            <a:endParaRPr b="0" lang="pt-BR" sz="1200" spc="-1" strike="noStrike">
              <a:latin typeface="Arial"/>
            </a:endParaRPr>
          </a:p>
          <a:p>
            <a:pPr>
              <a:lnSpc>
                <a:spcPct val="100000"/>
              </a:lnSpc>
              <a:buNone/>
              <a:tabLst>
                <a:tab algn="l" pos="0"/>
              </a:tabLst>
            </a:pPr>
            <a:r>
              <a:rPr b="0" lang="pt-BR" sz="1200" spc="-1" strike="noStrike">
                <a:solidFill>
                  <a:srgbClr val="262a29"/>
                </a:solidFill>
                <a:latin typeface="Roboto"/>
                <a:ea typeface="Roboto"/>
              </a:rPr>
              <a:t>O pensamento de ter que se pensar em novas ideias para feitiços, habilidades que compoẽ o personagem propriamente dito pode se tornar pavoroso tanto para novos jogadores que nunca entraram em contato, como também para jogadores mais antigos que veem seus jogos se tornando monótonos após tantas vezes tendo reciclado suas antigas idéias.</a:t>
            </a:r>
            <a:endParaRPr b="0" lang="pt-BR" sz="1200" spc="-1" strike="noStrike">
              <a:latin typeface="Arial"/>
            </a:endParaRPr>
          </a:p>
          <a:p>
            <a:pPr>
              <a:lnSpc>
                <a:spcPct val="100000"/>
              </a:lnSpc>
              <a:buNone/>
              <a:tabLst>
                <a:tab algn="l" pos="0"/>
              </a:tabLst>
            </a:pPr>
            <a:endParaRPr b="0" lang="pt-BR" sz="1200" spc="-1" strike="noStrike">
              <a:latin typeface="Arial"/>
            </a:endParaRPr>
          </a:p>
          <a:p>
            <a:pPr>
              <a:lnSpc>
                <a:spcPct val="100000"/>
              </a:lnSpc>
              <a:buNone/>
              <a:tabLst>
                <a:tab algn="l" pos="0"/>
              </a:tabLst>
            </a:pPr>
            <a:r>
              <a:rPr b="0" lang="pt-BR" sz="1200" spc="-1" strike="noStrike">
                <a:solidFill>
                  <a:srgbClr val="262a29"/>
                </a:solidFill>
                <a:latin typeface="Roboto"/>
                <a:ea typeface="Roboto"/>
              </a:rPr>
              <a:t>Criar novos personagens para as campanhas, pensar em novos nomes, pensar em vestes, talvez até mesmo habilidades pode se tornar uma tarefa muito trabalhosa até mesmo para os mais experientes jogadores</a:t>
            </a:r>
            <a:endParaRPr b="0" lang="pt-BR" sz="1200" spc="-1" strike="noStrike">
              <a:latin typeface="Arial"/>
            </a:endParaRPr>
          </a:p>
          <a:p>
            <a:pPr>
              <a:lnSpc>
                <a:spcPct val="100000"/>
              </a:lnSpc>
              <a:spcAft>
                <a:spcPts val="1599"/>
              </a:spcAft>
              <a:buNone/>
              <a:tabLst>
                <a:tab algn="l" pos="0"/>
              </a:tabLst>
            </a:pPr>
            <a:endParaRPr b="0" lang="pt-BR"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2a29"/>
        </a:solidFill>
      </p:bgPr>
    </p:bg>
    <p:spTree>
      <p:nvGrpSpPr>
        <p:cNvPr id="1" name=""/>
        <p:cNvGrpSpPr/>
        <p:nvPr/>
      </p:nvGrpSpPr>
      <p:grpSpPr>
        <a:xfrm>
          <a:off x="0" y="0"/>
          <a:ext cx="0" cy="0"/>
          <a:chOff x="0" y="0"/>
          <a:chExt cx="0" cy="0"/>
        </a:xfrm>
      </p:grpSpPr>
      <p:sp>
        <p:nvSpPr>
          <p:cNvPr id="640" name="PlaceHolder 1"/>
          <p:cNvSpPr>
            <a:spLocks noGrp="1"/>
          </p:cNvSpPr>
          <p:nvPr>
            <p:ph type="title"/>
          </p:nvPr>
        </p:nvSpPr>
        <p:spPr>
          <a:xfrm>
            <a:off x="1977480" y="501840"/>
            <a:ext cx="5434920" cy="1282320"/>
          </a:xfrm>
          <a:prstGeom prst="rect">
            <a:avLst/>
          </a:prstGeom>
          <a:noFill/>
          <a:ln w="0">
            <a:noFill/>
          </a:ln>
        </p:spPr>
        <p:txBody>
          <a:bodyPr lIns="90000" rIns="90000" tIns="91440" bIns="91440" anchor="ctr">
            <a:noAutofit/>
          </a:bodyPr>
          <a:p>
            <a:pPr algn="ctr">
              <a:lnSpc>
                <a:spcPct val="100000"/>
              </a:lnSpc>
              <a:buNone/>
              <a:tabLst>
                <a:tab algn="l" pos="0"/>
              </a:tabLst>
            </a:pPr>
            <a:r>
              <a:rPr b="1" lang="pt-BR" sz="3000" spc="-1" strike="noStrike">
                <a:solidFill>
                  <a:srgbClr val="262a29"/>
                </a:solidFill>
                <a:latin typeface="Domine"/>
                <a:ea typeface="Domine"/>
              </a:rPr>
              <a:t>Público Alvo</a:t>
            </a:r>
            <a:endParaRPr b="0" lang="pt-BR" sz="3000" spc="-1" strike="noStrike">
              <a:latin typeface="Arial"/>
            </a:endParaRPr>
          </a:p>
        </p:txBody>
      </p:sp>
      <p:sp>
        <p:nvSpPr>
          <p:cNvPr id="641" name="PlaceHolder 2"/>
          <p:cNvSpPr>
            <a:spLocks noGrp="1"/>
          </p:cNvSpPr>
          <p:nvPr>
            <p:ph type="subTitle"/>
          </p:nvPr>
        </p:nvSpPr>
        <p:spPr>
          <a:xfrm>
            <a:off x="2367720" y="1856160"/>
            <a:ext cx="4834080" cy="2327760"/>
          </a:xfrm>
          <a:prstGeom prst="rect">
            <a:avLst/>
          </a:prstGeom>
          <a:noFill/>
          <a:ln w="0">
            <a:noFill/>
          </a:ln>
        </p:spPr>
        <p:txBody>
          <a:bodyPr lIns="0" rIns="0" tIns="91440" bIns="91440" anchor="ctr">
            <a:noAutofit/>
          </a:bodyPr>
          <a:p>
            <a:pPr>
              <a:lnSpc>
                <a:spcPct val="100000"/>
              </a:lnSpc>
              <a:buNone/>
              <a:tabLst>
                <a:tab algn="l" pos="0"/>
              </a:tabLst>
            </a:pPr>
            <a:r>
              <a:rPr b="0" lang="pt-BR" sz="1600" spc="-1" strike="noStrike">
                <a:solidFill>
                  <a:srgbClr val="262a29"/>
                </a:solidFill>
                <a:latin typeface="Roboto"/>
                <a:ea typeface="Roboto"/>
              </a:rPr>
              <a:t>Estamos em processo de desenvolvimento de uma plataforma inovadora, dedicada a atender às necessidades e interesses de todos os entusiastas de Dungeons &amp; Dragons. </a:t>
            </a:r>
            <a:endParaRPr b="0" lang="pt-BR" sz="1600" spc="-1" strike="noStrike">
              <a:latin typeface="Arial"/>
            </a:endParaRPr>
          </a:p>
          <a:p>
            <a:pPr>
              <a:lnSpc>
                <a:spcPct val="100000"/>
              </a:lnSpc>
              <a:buNone/>
              <a:tabLst>
                <a:tab algn="l" pos="0"/>
              </a:tabLst>
            </a:pPr>
            <a:endParaRPr b="0" lang="pt-BR" sz="1600" spc="-1" strike="noStrike">
              <a:latin typeface="Arial"/>
            </a:endParaRPr>
          </a:p>
          <a:p>
            <a:pPr>
              <a:lnSpc>
                <a:spcPct val="100000"/>
              </a:lnSpc>
              <a:buNone/>
              <a:tabLst>
                <a:tab algn="l" pos="0"/>
              </a:tabLst>
            </a:pPr>
            <a:r>
              <a:rPr b="0" lang="pt-BR" sz="1600" spc="-1" strike="noStrike">
                <a:solidFill>
                  <a:srgbClr val="262a29"/>
                </a:solidFill>
                <a:latin typeface="Roboto"/>
                <a:ea typeface="Roboto"/>
              </a:rPr>
              <a:t>Estamos comprometidos em criar um ambiente inclusivo e dinâmico, capaz de cativar jogadores de todas as idades e níveis de experiência, promovendo um intercâmbio constante de ideias e inspirações para enriquecer ainda mais as narrativas e as vivências no mundo fascinante de Dungeons &amp; Dragons.</a:t>
            </a:r>
            <a:endParaRPr b="0" lang="pt-BR" sz="1600" spc="-1" strike="noStrike">
              <a:latin typeface="Arial"/>
            </a:endParaRPr>
          </a:p>
          <a:p>
            <a:pPr>
              <a:lnSpc>
                <a:spcPct val="100000"/>
              </a:lnSpc>
              <a:spcAft>
                <a:spcPts val="1599"/>
              </a:spcAft>
              <a:buNone/>
              <a:tabLst>
                <a:tab algn="l" pos="0"/>
              </a:tabLst>
            </a:pP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e5cc"/>
        </a:solidFill>
      </p:bgPr>
    </p:bg>
    <p:spTree>
      <p:nvGrpSpPr>
        <p:cNvPr id="1" name=""/>
        <p:cNvGrpSpPr/>
        <p:nvPr/>
      </p:nvGrpSpPr>
      <p:grpSpPr>
        <a:xfrm>
          <a:off x="0" y="0"/>
          <a:ext cx="0" cy="0"/>
          <a:chOff x="0" y="0"/>
          <a:chExt cx="0" cy="0"/>
        </a:xfrm>
      </p:grpSpPr>
      <p:grpSp>
        <p:nvGrpSpPr>
          <p:cNvPr id="642" name="Google Shape;1274;p65"/>
          <p:cNvGrpSpPr/>
          <p:nvPr/>
        </p:nvGrpSpPr>
        <p:grpSpPr>
          <a:xfrm>
            <a:off x="4557960" y="1674000"/>
            <a:ext cx="1207800" cy="862560"/>
            <a:chOff x="4557960" y="1674000"/>
            <a:chExt cx="1207800" cy="862560"/>
          </a:xfrm>
        </p:grpSpPr>
        <p:sp>
          <p:nvSpPr>
            <p:cNvPr id="643" name="Google Shape;1275;p65"/>
            <p:cNvSpPr/>
            <p:nvPr/>
          </p:nvSpPr>
          <p:spPr>
            <a:xfrm rot="10800000">
              <a:off x="4659480" y="1674000"/>
              <a:ext cx="946800" cy="862560"/>
            </a:xfrm>
            <a:custGeom>
              <a:avLst/>
              <a:gdLst/>
              <a:ahLst/>
              <a:rect l="l" t="t" r="r" b="b"/>
              <a:pathLst>
                <a:path w="53461" h="48696">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w="0">
              <a:noFill/>
            </a:ln>
          </p:spPr>
          <p:style>
            <a:lnRef idx="0"/>
            <a:fillRef idx="0"/>
            <a:effectRef idx="0"/>
            <a:fontRef idx="minor"/>
          </p:style>
        </p:sp>
        <p:sp>
          <p:nvSpPr>
            <p:cNvPr id="644" name="Google Shape;1276;p65"/>
            <p:cNvSpPr/>
            <p:nvPr/>
          </p:nvSpPr>
          <p:spPr>
            <a:xfrm rot="10800000">
              <a:off x="5392080" y="2117880"/>
              <a:ext cx="289080" cy="2232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w="0">
              <a:noFill/>
            </a:ln>
          </p:spPr>
          <p:style>
            <a:lnRef idx="0"/>
            <a:fillRef idx="0"/>
            <a:effectRef idx="0"/>
            <a:fontRef idx="minor"/>
          </p:style>
        </p:sp>
        <p:sp>
          <p:nvSpPr>
            <p:cNvPr id="645" name="Google Shape;1277;p65"/>
            <p:cNvSpPr/>
            <p:nvPr/>
          </p:nvSpPr>
          <p:spPr>
            <a:xfrm rot="10800000">
              <a:off x="5476680" y="2073960"/>
              <a:ext cx="289080" cy="2232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w="0">
              <a:noFill/>
            </a:ln>
          </p:spPr>
          <p:style>
            <a:lnRef idx="0"/>
            <a:fillRef idx="0"/>
            <a:effectRef idx="0"/>
            <a:fontRef idx="minor"/>
          </p:style>
        </p:sp>
        <p:sp>
          <p:nvSpPr>
            <p:cNvPr id="646" name="Google Shape;1278;p65"/>
            <p:cNvSpPr/>
            <p:nvPr/>
          </p:nvSpPr>
          <p:spPr>
            <a:xfrm rot="10800000">
              <a:off x="4557960" y="1924200"/>
              <a:ext cx="289080" cy="2232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w="0">
              <a:noFill/>
            </a:ln>
          </p:spPr>
          <p:style>
            <a:lnRef idx="0"/>
            <a:fillRef idx="0"/>
            <a:effectRef idx="0"/>
            <a:fontRef idx="minor"/>
          </p:style>
        </p:sp>
      </p:grpSp>
      <p:grpSp>
        <p:nvGrpSpPr>
          <p:cNvPr id="647" name="Google Shape;1279;p65"/>
          <p:cNvGrpSpPr/>
          <p:nvPr/>
        </p:nvGrpSpPr>
        <p:grpSpPr>
          <a:xfrm>
            <a:off x="4480560" y="3031200"/>
            <a:ext cx="1207440" cy="862560"/>
            <a:chOff x="4480560" y="3031200"/>
            <a:chExt cx="1207440" cy="862560"/>
          </a:xfrm>
        </p:grpSpPr>
        <p:sp>
          <p:nvSpPr>
            <p:cNvPr id="648" name="Google Shape;1280;p65"/>
            <p:cNvSpPr/>
            <p:nvPr/>
          </p:nvSpPr>
          <p:spPr>
            <a:xfrm>
              <a:off x="4640040" y="3031200"/>
              <a:ext cx="946800" cy="862560"/>
            </a:xfrm>
            <a:custGeom>
              <a:avLst/>
              <a:gdLst/>
              <a:ahLst/>
              <a:rect l="l" t="t" r="r" b="b"/>
              <a:pathLst>
                <a:path w="53461" h="48696">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w="0">
              <a:noFill/>
            </a:ln>
          </p:spPr>
          <p:style>
            <a:lnRef idx="0"/>
            <a:fillRef idx="0"/>
            <a:effectRef idx="0"/>
            <a:fontRef idx="minor"/>
          </p:style>
        </p:sp>
        <p:sp>
          <p:nvSpPr>
            <p:cNvPr id="649" name="Google Shape;1281;p65"/>
            <p:cNvSpPr/>
            <p:nvPr/>
          </p:nvSpPr>
          <p:spPr>
            <a:xfrm>
              <a:off x="4564800" y="3427920"/>
              <a:ext cx="289080" cy="2232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w="0">
              <a:noFill/>
            </a:ln>
          </p:spPr>
          <p:style>
            <a:lnRef idx="0"/>
            <a:fillRef idx="0"/>
            <a:effectRef idx="0"/>
            <a:fontRef idx="minor"/>
          </p:style>
        </p:sp>
        <p:sp>
          <p:nvSpPr>
            <p:cNvPr id="650" name="Google Shape;1282;p65"/>
            <p:cNvSpPr/>
            <p:nvPr/>
          </p:nvSpPr>
          <p:spPr>
            <a:xfrm>
              <a:off x="4480560" y="3471840"/>
              <a:ext cx="289080" cy="2232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w="0">
              <a:noFill/>
            </a:ln>
          </p:spPr>
          <p:style>
            <a:lnRef idx="0"/>
            <a:fillRef idx="0"/>
            <a:effectRef idx="0"/>
            <a:fontRef idx="minor"/>
          </p:style>
        </p:sp>
        <p:sp>
          <p:nvSpPr>
            <p:cNvPr id="651" name="Google Shape;1283;p65"/>
            <p:cNvSpPr/>
            <p:nvPr/>
          </p:nvSpPr>
          <p:spPr>
            <a:xfrm>
              <a:off x="5398920" y="3621600"/>
              <a:ext cx="289080" cy="2232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w="0">
              <a:noFill/>
            </a:ln>
          </p:spPr>
          <p:style>
            <a:lnRef idx="0"/>
            <a:fillRef idx="0"/>
            <a:effectRef idx="0"/>
            <a:fontRef idx="minor"/>
          </p:style>
        </p:sp>
      </p:grpSp>
      <p:sp>
        <p:nvSpPr>
          <p:cNvPr id="652" name="PlaceHolder 1"/>
          <p:cNvSpPr>
            <a:spLocks noGrp="1"/>
          </p:cNvSpPr>
          <p:nvPr>
            <p:ph type="title"/>
          </p:nvPr>
        </p:nvSpPr>
        <p:spPr>
          <a:xfrm>
            <a:off x="1766160" y="1645920"/>
            <a:ext cx="2726640" cy="469080"/>
          </a:xfrm>
          <a:prstGeom prst="rect">
            <a:avLst/>
          </a:prstGeom>
          <a:noFill/>
          <a:ln w="0">
            <a:noFill/>
          </a:ln>
        </p:spPr>
        <p:txBody>
          <a:bodyPr lIns="90000" rIns="90000" tIns="91440" bIns="91440" anchor="ctr">
            <a:noAutofit/>
          </a:bodyPr>
          <a:p>
            <a:pPr>
              <a:lnSpc>
                <a:spcPct val="100000"/>
              </a:lnSpc>
              <a:buNone/>
              <a:tabLst>
                <a:tab algn="l" pos="0"/>
              </a:tabLst>
            </a:pPr>
            <a:r>
              <a:rPr b="1" lang="pt-BR" sz="2000" spc="-1" strike="noStrike">
                <a:solidFill>
                  <a:srgbClr val="262a29"/>
                </a:solidFill>
                <a:latin typeface="Domine"/>
                <a:ea typeface="Domine"/>
              </a:rPr>
              <a:t>Monotonia</a:t>
            </a:r>
            <a:endParaRPr b="0" lang="pt-BR" sz="2000" spc="-1" strike="noStrike">
              <a:latin typeface="Arial"/>
            </a:endParaRPr>
          </a:p>
        </p:txBody>
      </p:sp>
      <p:sp>
        <p:nvSpPr>
          <p:cNvPr id="653" name="PlaceHolder 2"/>
          <p:cNvSpPr>
            <a:spLocks noGrp="1"/>
          </p:cNvSpPr>
          <p:nvPr>
            <p:ph type="subTitle"/>
          </p:nvPr>
        </p:nvSpPr>
        <p:spPr>
          <a:xfrm>
            <a:off x="1766160" y="2113560"/>
            <a:ext cx="2726640" cy="523440"/>
          </a:xfrm>
          <a:prstGeom prst="rect">
            <a:avLst/>
          </a:prstGeom>
          <a:noFill/>
          <a:ln w="0">
            <a:noFill/>
          </a:ln>
        </p:spPr>
        <p:txBody>
          <a:bodyPr lIns="0" rIns="0" tIns="91440" bIns="91440" anchor="ctr">
            <a:noAutofit/>
          </a:bodyPr>
          <a:p>
            <a:pPr>
              <a:lnSpc>
                <a:spcPct val="100000"/>
              </a:lnSpc>
              <a:buNone/>
              <a:tabLst>
                <a:tab algn="l" pos="0"/>
              </a:tabLst>
            </a:pPr>
            <a:r>
              <a:rPr b="0" lang="pt-BR" sz="1400" spc="-1" strike="noStrike">
                <a:solidFill>
                  <a:srgbClr val="262a29"/>
                </a:solidFill>
                <a:latin typeface="Roboto"/>
                <a:ea typeface="Roboto"/>
              </a:rPr>
              <a:t>A falta de novas ideias com o passar das sessões </a:t>
            </a:r>
            <a:endParaRPr b="0" lang="pt-BR" sz="1400" spc="-1" strike="noStrike">
              <a:latin typeface="Arial"/>
            </a:endParaRPr>
          </a:p>
        </p:txBody>
      </p:sp>
      <p:sp>
        <p:nvSpPr>
          <p:cNvPr id="654" name="PlaceHolder 3"/>
          <p:cNvSpPr>
            <a:spLocks noGrp="1"/>
          </p:cNvSpPr>
          <p:nvPr>
            <p:ph type="title"/>
          </p:nvPr>
        </p:nvSpPr>
        <p:spPr>
          <a:xfrm>
            <a:off x="5626440" y="1645920"/>
            <a:ext cx="2726640" cy="469080"/>
          </a:xfrm>
          <a:prstGeom prst="rect">
            <a:avLst/>
          </a:prstGeom>
          <a:noFill/>
          <a:ln w="0">
            <a:noFill/>
          </a:ln>
        </p:spPr>
        <p:txBody>
          <a:bodyPr lIns="90000" rIns="90000" tIns="91440" bIns="91440" anchor="ctr">
            <a:noAutofit/>
          </a:bodyPr>
          <a:p>
            <a:pPr>
              <a:lnSpc>
                <a:spcPct val="100000"/>
              </a:lnSpc>
              <a:buNone/>
              <a:tabLst>
                <a:tab algn="l" pos="0"/>
              </a:tabLst>
            </a:pPr>
            <a:r>
              <a:rPr b="1" lang="pt-BR" sz="2000" spc="-1" strike="noStrike">
                <a:solidFill>
                  <a:srgbClr val="262a29"/>
                </a:solidFill>
                <a:latin typeface="Domine"/>
                <a:ea typeface="Domine"/>
              </a:rPr>
              <a:t>Registros</a:t>
            </a:r>
            <a:endParaRPr b="0" lang="pt-BR" sz="2000" spc="-1" strike="noStrike">
              <a:latin typeface="Arial"/>
            </a:endParaRPr>
          </a:p>
        </p:txBody>
      </p:sp>
      <p:sp>
        <p:nvSpPr>
          <p:cNvPr id="655" name="PlaceHolder 4"/>
          <p:cNvSpPr>
            <a:spLocks noGrp="1"/>
          </p:cNvSpPr>
          <p:nvPr>
            <p:ph type="title"/>
          </p:nvPr>
        </p:nvSpPr>
        <p:spPr>
          <a:xfrm>
            <a:off x="4793400" y="1911600"/>
            <a:ext cx="624240" cy="380160"/>
          </a:xfrm>
          <a:prstGeom prst="rect">
            <a:avLst/>
          </a:prstGeom>
          <a:noFill/>
          <a:ln w="0">
            <a:noFill/>
          </a:ln>
        </p:spPr>
        <p:txBody>
          <a:bodyPr lIns="90000" rIns="90000" tIns="91440" bIns="91440" anchor="ctr">
            <a:noAutofit/>
          </a:bodyPr>
          <a:p>
            <a:pPr algn="ctr">
              <a:lnSpc>
                <a:spcPct val="100000"/>
              </a:lnSpc>
              <a:buNone/>
              <a:tabLst>
                <a:tab algn="l" pos="0"/>
              </a:tabLst>
            </a:pPr>
            <a:r>
              <a:rPr b="1" lang="pt-BR" sz="2700" spc="-1" strike="noStrike">
                <a:solidFill>
                  <a:srgbClr val="262a29"/>
                </a:solidFill>
                <a:latin typeface="Domine"/>
                <a:ea typeface="Domine"/>
              </a:rPr>
              <a:t>02</a:t>
            </a:r>
            <a:endParaRPr b="0" lang="pt-BR" sz="2700" spc="-1" strike="noStrike">
              <a:latin typeface="Arial"/>
            </a:endParaRPr>
          </a:p>
        </p:txBody>
      </p:sp>
      <p:sp>
        <p:nvSpPr>
          <p:cNvPr id="656" name="PlaceHolder 5"/>
          <p:cNvSpPr>
            <a:spLocks noGrp="1"/>
          </p:cNvSpPr>
          <p:nvPr>
            <p:ph type="subTitle"/>
          </p:nvPr>
        </p:nvSpPr>
        <p:spPr>
          <a:xfrm>
            <a:off x="5626440" y="2113560"/>
            <a:ext cx="2726640" cy="523440"/>
          </a:xfrm>
          <a:prstGeom prst="rect">
            <a:avLst/>
          </a:prstGeom>
          <a:noFill/>
          <a:ln w="0">
            <a:noFill/>
          </a:ln>
        </p:spPr>
        <p:txBody>
          <a:bodyPr lIns="0" rIns="0" tIns="91440" bIns="91440" anchor="ctr">
            <a:noAutofit/>
          </a:bodyPr>
          <a:p>
            <a:pPr>
              <a:lnSpc>
                <a:spcPct val="100000"/>
              </a:lnSpc>
              <a:buNone/>
              <a:tabLst>
                <a:tab algn="l" pos="0"/>
              </a:tabLst>
            </a:pPr>
            <a:r>
              <a:rPr b="0" lang="pt-BR" sz="1400" spc="-1" strike="noStrike">
                <a:solidFill>
                  <a:srgbClr val="262a29"/>
                </a:solidFill>
                <a:latin typeface="Roboto"/>
                <a:ea typeface="Roboto"/>
              </a:rPr>
              <a:t>Uma nova maneira de registrar estas ideias e trazer elas à público</a:t>
            </a:r>
            <a:endParaRPr b="0" lang="pt-BR" sz="1400" spc="-1" strike="noStrike">
              <a:latin typeface="Arial"/>
            </a:endParaRPr>
          </a:p>
        </p:txBody>
      </p:sp>
      <p:sp>
        <p:nvSpPr>
          <p:cNvPr id="657" name="PlaceHolder 6"/>
          <p:cNvSpPr>
            <a:spLocks noGrp="1"/>
          </p:cNvSpPr>
          <p:nvPr>
            <p:ph type="title"/>
          </p:nvPr>
        </p:nvSpPr>
        <p:spPr>
          <a:xfrm>
            <a:off x="1766160" y="2974680"/>
            <a:ext cx="2726640" cy="469080"/>
          </a:xfrm>
          <a:prstGeom prst="rect">
            <a:avLst/>
          </a:prstGeom>
          <a:noFill/>
          <a:ln w="0">
            <a:noFill/>
          </a:ln>
        </p:spPr>
        <p:txBody>
          <a:bodyPr lIns="90000" rIns="90000" tIns="91440" bIns="91440" anchor="ctr">
            <a:noAutofit/>
          </a:bodyPr>
          <a:p>
            <a:pPr>
              <a:lnSpc>
                <a:spcPct val="100000"/>
              </a:lnSpc>
              <a:buNone/>
              <a:tabLst>
                <a:tab algn="l" pos="0"/>
              </a:tabLst>
            </a:pPr>
            <a:r>
              <a:rPr b="1" lang="pt-BR" sz="2000" spc="-1" strike="noStrike">
                <a:solidFill>
                  <a:srgbClr val="262a29"/>
                </a:solidFill>
                <a:latin typeface="Domine"/>
                <a:ea typeface="Domine"/>
              </a:rPr>
              <a:t>Integração com IA</a:t>
            </a:r>
            <a:endParaRPr b="0" lang="pt-BR" sz="2000" spc="-1" strike="noStrike">
              <a:latin typeface="Arial"/>
            </a:endParaRPr>
          </a:p>
        </p:txBody>
      </p:sp>
      <p:grpSp>
        <p:nvGrpSpPr>
          <p:cNvPr id="658" name="Google Shape;1290;p65"/>
          <p:cNvGrpSpPr/>
          <p:nvPr/>
        </p:nvGrpSpPr>
        <p:grpSpPr>
          <a:xfrm>
            <a:off x="603000" y="3031200"/>
            <a:ext cx="1207440" cy="862560"/>
            <a:chOff x="603000" y="3031200"/>
            <a:chExt cx="1207440" cy="862560"/>
          </a:xfrm>
        </p:grpSpPr>
        <p:sp>
          <p:nvSpPr>
            <p:cNvPr id="659" name="Google Shape;1291;p65"/>
            <p:cNvSpPr/>
            <p:nvPr/>
          </p:nvSpPr>
          <p:spPr>
            <a:xfrm>
              <a:off x="762480" y="3031200"/>
              <a:ext cx="946800" cy="862560"/>
            </a:xfrm>
            <a:custGeom>
              <a:avLst/>
              <a:gdLst/>
              <a:ahLst/>
              <a:rect l="l" t="t" r="r" b="b"/>
              <a:pathLst>
                <a:path w="53461" h="48696">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w="0">
              <a:noFill/>
            </a:ln>
          </p:spPr>
          <p:style>
            <a:lnRef idx="0"/>
            <a:fillRef idx="0"/>
            <a:effectRef idx="0"/>
            <a:fontRef idx="minor"/>
          </p:style>
        </p:sp>
        <p:sp>
          <p:nvSpPr>
            <p:cNvPr id="660" name="Google Shape;1292;p65"/>
            <p:cNvSpPr/>
            <p:nvPr/>
          </p:nvSpPr>
          <p:spPr>
            <a:xfrm>
              <a:off x="687600" y="3427920"/>
              <a:ext cx="289080" cy="2232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w="0">
              <a:noFill/>
            </a:ln>
          </p:spPr>
          <p:style>
            <a:lnRef idx="0"/>
            <a:fillRef idx="0"/>
            <a:effectRef idx="0"/>
            <a:fontRef idx="minor"/>
          </p:style>
        </p:sp>
        <p:sp>
          <p:nvSpPr>
            <p:cNvPr id="661" name="Google Shape;1293;p65"/>
            <p:cNvSpPr/>
            <p:nvPr/>
          </p:nvSpPr>
          <p:spPr>
            <a:xfrm>
              <a:off x="603000" y="3471840"/>
              <a:ext cx="289080" cy="2232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w="0">
              <a:noFill/>
            </a:ln>
          </p:spPr>
          <p:style>
            <a:lnRef idx="0"/>
            <a:fillRef idx="0"/>
            <a:effectRef idx="0"/>
            <a:fontRef idx="minor"/>
          </p:style>
        </p:sp>
        <p:sp>
          <p:nvSpPr>
            <p:cNvPr id="662" name="Google Shape;1294;p65"/>
            <p:cNvSpPr/>
            <p:nvPr/>
          </p:nvSpPr>
          <p:spPr>
            <a:xfrm>
              <a:off x="1521360" y="3621600"/>
              <a:ext cx="289080" cy="2232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w="0">
              <a:noFill/>
            </a:ln>
          </p:spPr>
          <p:style>
            <a:lnRef idx="0"/>
            <a:fillRef idx="0"/>
            <a:effectRef idx="0"/>
            <a:fontRef idx="minor"/>
          </p:style>
        </p:sp>
      </p:grpSp>
      <p:grpSp>
        <p:nvGrpSpPr>
          <p:cNvPr id="663" name="Google Shape;1295;p65"/>
          <p:cNvGrpSpPr/>
          <p:nvPr/>
        </p:nvGrpSpPr>
        <p:grpSpPr>
          <a:xfrm>
            <a:off x="680760" y="1674000"/>
            <a:ext cx="1207440" cy="862560"/>
            <a:chOff x="680760" y="1674000"/>
            <a:chExt cx="1207440" cy="862560"/>
          </a:xfrm>
        </p:grpSpPr>
        <p:sp>
          <p:nvSpPr>
            <p:cNvPr id="664" name="Google Shape;1296;p65"/>
            <p:cNvSpPr/>
            <p:nvPr/>
          </p:nvSpPr>
          <p:spPr>
            <a:xfrm rot="10800000">
              <a:off x="781920" y="1674000"/>
              <a:ext cx="946800" cy="862560"/>
            </a:xfrm>
            <a:custGeom>
              <a:avLst/>
              <a:gdLst/>
              <a:ahLst/>
              <a:rect l="l" t="t" r="r" b="b"/>
              <a:pathLst>
                <a:path w="53461" h="48696">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w="0">
              <a:noFill/>
            </a:ln>
          </p:spPr>
          <p:style>
            <a:lnRef idx="0"/>
            <a:fillRef idx="0"/>
            <a:effectRef idx="0"/>
            <a:fontRef idx="minor"/>
          </p:style>
        </p:sp>
        <p:sp>
          <p:nvSpPr>
            <p:cNvPr id="665" name="Google Shape;1297;p65"/>
            <p:cNvSpPr/>
            <p:nvPr/>
          </p:nvSpPr>
          <p:spPr>
            <a:xfrm rot="10800000">
              <a:off x="1514520" y="2117880"/>
              <a:ext cx="289080" cy="22320"/>
            </a:xfrm>
            <a:custGeom>
              <a:avLst/>
              <a:gdLst/>
              <a:ahLst/>
              <a:rect l="l" t="t" r="r" b="b"/>
              <a:pathLst>
                <a:path w="16383" h="1345">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w="0">
              <a:noFill/>
            </a:ln>
          </p:spPr>
          <p:style>
            <a:lnRef idx="0"/>
            <a:fillRef idx="0"/>
            <a:effectRef idx="0"/>
            <a:fontRef idx="minor"/>
          </p:style>
        </p:sp>
        <p:sp>
          <p:nvSpPr>
            <p:cNvPr id="666" name="Google Shape;1298;p65"/>
            <p:cNvSpPr/>
            <p:nvPr/>
          </p:nvSpPr>
          <p:spPr>
            <a:xfrm rot="10800000">
              <a:off x="1599120" y="2073960"/>
              <a:ext cx="289080" cy="22320"/>
            </a:xfrm>
            <a:custGeom>
              <a:avLst/>
              <a:gdLst/>
              <a:ahLst/>
              <a:rect l="l" t="t" r="r" b="b"/>
              <a:pathLst>
                <a:path w="16372" h="1335">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w="0">
              <a:noFill/>
            </a:ln>
          </p:spPr>
          <p:style>
            <a:lnRef idx="0"/>
            <a:fillRef idx="0"/>
            <a:effectRef idx="0"/>
            <a:fontRef idx="minor"/>
          </p:style>
        </p:sp>
        <p:sp>
          <p:nvSpPr>
            <p:cNvPr id="667" name="Google Shape;1299;p65"/>
            <p:cNvSpPr/>
            <p:nvPr/>
          </p:nvSpPr>
          <p:spPr>
            <a:xfrm rot="10800000">
              <a:off x="680760" y="1924200"/>
              <a:ext cx="289080" cy="22320"/>
            </a:xfrm>
            <a:custGeom>
              <a:avLst/>
              <a:gdLst/>
              <a:ahLst/>
              <a:rect l="l" t="t" r="r" b="b"/>
              <a:pathLst>
                <a:path w="16372" h="1345">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w="0">
              <a:noFill/>
            </a:ln>
          </p:spPr>
          <p:style>
            <a:lnRef idx="0"/>
            <a:fillRef idx="0"/>
            <a:effectRef idx="0"/>
            <a:fontRef idx="minor"/>
          </p:style>
        </p:sp>
      </p:grpSp>
      <p:sp>
        <p:nvSpPr>
          <p:cNvPr id="668" name="PlaceHolder 7"/>
          <p:cNvSpPr>
            <a:spLocks noGrp="1"/>
          </p:cNvSpPr>
          <p:nvPr>
            <p:ph type="title"/>
          </p:nvPr>
        </p:nvSpPr>
        <p:spPr>
          <a:xfrm>
            <a:off x="932760" y="3270600"/>
            <a:ext cx="624240" cy="380160"/>
          </a:xfrm>
          <a:prstGeom prst="rect">
            <a:avLst/>
          </a:prstGeom>
          <a:noFill/>
          <a:ln w="0">
            <a:noFill/>
          </a:ln>
        </p:spPr>
        <p:txBody>
          <a:bodyPr lIns="90000" rIns="90000" tIns="91440" bIns="91440" anchor="ctr">
            <a:noAutofit/>
          </a:bodyPr>
          <a:p>
            <a:pPr algn="ctr">
              <a:lnSpc>
                <a:spcPct val="100000"/>
              </a:lnSpc>
              <a:buNone/>
              <a:tabLst>
                <a:tab algn="l" pos="0"/>
              </a:tabLst>
            </a:pPr>
            <a:r>
              <a:rPr b="1" lang="pt-BR" sz="2700" spc="-1" strike="noStrike">
                <a:solidFill>
                  <a:srgbClr val="262a29"/>
                </a:solidFill>
                <a:latin typeface="Domine"/>
                <a:ea typeface="Domine"/>
              </a:rPr>
              <a:t>03</a:t>
            </a:r>
            <a:endParaRPr b="0" lang="pt-BR" sz="2700" spc="-1" strike="noStrike">
              <a:latin typeface="Arial"/>
            </a:endParaRPr>
          </a:p>
        </p:txBody>
      </p:sp>
      <p:sp>
        <p:nvSpPr>
          <p:cNvPr id="669" name="PlaceHolder 8"/>
          <p:cNvSpPr>
            <a:spLocks noGrp="1"/>
          </p:cNvSpPr>
          <p:nvPr>
            <p:ph type="subTitle"/>
          </p:nvPr>
        </p:nvSpPr>
        <p:spPr>
          <a:xfrm>
            <a:off x="1766160" y="3440160"/>
            <a:ext cx="2726640" cy="599760"/>
          </a:xfrm>
          <a:prstGeom prst="rect">
            <a:avLst/>
          </a:prstGeom>
          <a:noFill/>
          <a:ln w="0">
            <a:noFill/>
          </a:ln>
        </p:spPr>
        <p:txBody>
          <a:bodyPr lIns="0" rIns="0" tIns="91440" bIns="91440" anchor="ctr">
            <a:noAutofit/>
          </a:bodyPr>
          <a:p>
            <a:pPr>
              <a:lnSpc>
                <a:spcPct val="100000"/>
              </a:lnSpc>
              <a:buNone/>
              <a:tabLst>
                <a:tab algn="l" pos="0"/>
              </a:tabLst>
            </a:pPr>
            <a:r>
              <a:rPr b="0" lang="pt-BR" sz="1400" spc="-1" strike="noStrike">
                <a:solidFill>
                  <a:srgbClr val="262a29"/>
                </a:solidFill>
                <a:latin typeface="Roboto"/>
                <a:ea typeface="Roboto"/>
              </a:rPr>
              <a:t>Novas tecnologias com chatBots ainda não muito exploradas</a:t>
            </a:r>
            <a:endParaRPr b="0" lang="pt-BR" sz="1400" spc="-1" strike="noStrike">
              <a:latin typeface="Arial"/>
            </a:endParaRPr>
          </a:p>
        </p:txBody>
      </p:sp>
      <p:sp>
        <p:nvSpPr>
          <p:cNvPr id="670" name="PlaceHolder 9"/>
          <p:cNvSpPr>
            <a:spLocks noGrp="1"/>
          </p:cNvSpPr>
          <p:nvPr>
            <p:ph type="title"/>
          </p:nvPr>
        </p:nvSpPr>
        <p:spPr>
          <a:xfrm>
            <a:off x="5626440" y="2974680"/>
            <a:ext cx="2726640" cy="469080"/>
          </a:xfrm>
          <a:prstGeom prst="rect">
            <a:avLst/>
          </a:prstGeom>
          <a:noFill/>
          <a:ln w="0">
            <a:noFill/>
          </a:ln>
        </p:spPr>
        <p:txBody>
          <a:bodyPr lIns="90000" rIns="90000" tIns="91440" bIns="91440" anchor="ctr">
            <a:noAutofit/>
          </a:bodyPr>
          <a:p>
            <a:pPr>
              <a:lnSpc>
                <a:spcPct val="100000"/>
              </a:lnSpc>
              <a:buNone/>
              <a:tabLst>
                <a:tab algn="l" pos="0"/>
              </a:tabLst>
            </a:pPr>
            <a:r>
              <a:rPr b="1" lang="pt-BR" sz="2000" spc="-1" strike="noStrike">
                <a:solidFill>
                  <a:srgbClr val="262a29"/>
                </a:solidFill>
                <a:latin typeface="Domine"/>
                <a:ea typeface="Domine"/>
              </a:rPr>
              <a:t>Novos usuarios</a:t>
            </a:r>
            <a:endParaRPr b="0" lang="pt-BR" sz="2000" spc="-1" strike="noStrike">
              <a:latin typeface="Arial"/>
            </a:endParaRPr>
          </a:p>
        </p:txBody>
      </p:sp>
      <p:sp>
        <p:nvSpPr>
          <p:cNvPr id="671" name="PlaceHolder 10"/>
          <p:cNvSpPr>
            <a:spLocks noGrp="1"/>
          </p:cNvSpPr>
          <p:nvPr>
            <p:ph type="title"/>
          </p:nvPr>
        </p:nvSpPr>
        <p:spPr>
          <a:xfrm>
            <a:off x="4793400" y="3270600"/>
            <a:ext cx="624240" cy="380160"/>
          </a:xfrm>
          <a:prstGeom prst="rect">
            <a:avLst/>
          </a:prstGeom>
          <a:noFill/>
          <a:ln w="0">
            <a:noFill/>
          </a:ln>
        </p:spPr>
        <p:txBody>
          <a:bodyPr lIns="90000" rIns="90000" tIns="91440" bIns="91440" anchor="ctr">
            <a:noAutofit/>
          </a:bodyPr>
          <a:p>
            <a:pPr algn="ctr">
              <a:lnSpc>
                <a:spcPct val="100000"/>
              </a:lnSpc>
              <a:buNone/>
              <a:tabLst>
                <a:tab algn="l" pos="0"/>
              </a:tabLst>
            </a:pPr>
            <a:r>
              <a:rPr b="1" lang="pt-BR" sz="2700" spc="-1" strike="noStrike">
                <a:solidFill>
                  <a:srgbClr val="262a29"/>
                </a:solidFill>
                <a:latin typeface="Domine"/>
                <a:ea typeface="Domine"/>
              </a:rPr>
              <a:t>04</a:t>
            </a:r>
            <a:endParaRPr b="0" lang="pt-BR" sz="2700" spc="-1" strike="noStrike">
              <a:latin typeface="Arial"/>
            </a:endParaRPr>
          </a:p>
        </p:txBody>
      </p:sp>
      <p:sp>
        <p:nvSpPr>
          <p:cNvPr id="672" name="PlaceHolder 11"/>
          <p:cNvSpPr>
            <a:spLocks noGrp="1"/>
          </p:cNvSpPr>
          <p:nvPr>
            <p:ph type="subTitle"/>
          </p:nvPr>
        </p:nvSpPr>
        <p:spPr>
          <a:xfrm>
            <a:off x="5626440" y="3440160"/>
            <a:ext cx="2726640" cy="599760"/>
          </a:xfrm>
          <a:prstGeom prst="rect">
            <a:avLst/>
          </a:prstGeom>
          <a:noFill/>
          <a:ln w="0">
            <a:noFill/>
          </a:ln>
        </p:spPr>
        <p:txBody>
          <a:bodyPr lIns="0" rIns="0" tIns="91440" bIns="91440" anchor="ctr">
            <a:noAutofit/>
          </a:bodyPr>
          <a:p>
            <a:pPr>
              <a:lnSpc>
                <a:spcPct val="100000"/>
              </a:lnSpc>
              <a:buNone/>
              <a:tabLst>
                <a:tab algn="l" pos="0"/>
              </a:tabLst>
            </a:pPr>
            <a:r>
              <a:rPr b="0" lang="pt-BR" sz="1400" spc="-1" strike="noStrike">
                <a:solidFill>
                  <a:srgbClr val="262a29"/>
                </a:solidFill>
                <a:latin typeface="Roboto"/>
                <a:ea typeface="Roboto"/>
              </a:rPr>
              <a:t>Atrair público novo à jogos de tabuleiro que atualmente são pouco explorados </a:t>
            </a:r>
            <a:endParaRPr b="0" lang="pt-BR" sz="1400" spc="-1" strike="noStrike">
              <a:latin typeface="Arial"/>
            </a:endParaRPr>
          </a:p>
        </p:txBody>
      </p:sp>
      <p:sp>
        <p:nvSpPr>
          <p:cNvPr id="673" name="PlaceHolder 12"/>
          <p:cNvSpPr>
            <a:spLocks noGrp="1"/>
          </p:cNvSpPr>
          <p:nvPr>
            <p:ph type="title"/>
          </p:nvPr>
        </p:nvSpPr>
        <p:spPr>
          <a:xfrm>
            <a:off x="2642760" y="444960"/>
            <a:ext cx="3857040" cy="571320"/>
          </a:xfrm>
          <a:prstGeom prst="rect">
            <a:avLst/>
          </a:prstGeom>
          <a:noFill/>
          <a:ln w="0">
            <a:noFill/>
          </a:ln>
        </p:spPr>
        <p:txBody>
          <a:bodyPr lIns="90000" rIns="90000" tIns="91440" bIns="91440" anchor="t">
            <a:noAutofit/>
          </a:bodyPr>
          <a:p>
            <a:pPr algn="ctr">
              <a:lnSpc>
                <a:spcPct val="100000"/>
              </a:lnSpc>
              <a:buNone/>
              <a:tabLst>
                <a:tab algn="l" pos="0"/>
              </a:tabLst>
            </a:pPr>
            <a:r>
              <a:rPr b="1" lang="pt-BR" sz="3000" spc="-1" strike="noStrike">
                <a:solidFill>
                  <a:srgbClr val="262a29"/>
                </a:solidFill>
                <a:latin typeface="Domine"/>
                <a:ea typeface="Domine"/>
              </a:rPr>
              <a:t>Motivações</a:t>
            </a:r>
            <a:endParaRPr b="0" lang="pt-BR" sz="3000" spc="-1" strike="noStrike">
              <a:latin typeface="Arial"/>
            </a:endParaRPr>
          </a:p>
        </p:txBody>
      </p:sp>
      <p:sp>
        <p:nvSpPr>
          <p:cNvPr id="674" name="PlaceHolder 13"/>
          <p:cNvSpPr>
            <a:spLocks noGrp="1"/>
          </p:cNvSpPr>
          <p:nvPr>
            <p:ph type="title"/>
          </p:nvPr>
        </p:nvSpPr>
        <p:spPr>
          <a:xfrm>
            <a:off x="932760" y="1911600"/>
            <a:ext cx="624240" cy="380160"/>
          </a:xfrm>
          <a:prstGeom prst="rect">
            <a:avLst/>
          </a:prstGeom>
          <a:noFill/>
          <a:ln w="0">
            <a:noFill/>
          </a:ln>
        </p:spPr>
        <p:txBody>
          <a:bodyPr lIns="90000" rIns="90000" tIns="91440" bIns="91440" anchor="ctr">
            <a:noAutofit/>
          </a:bodyPr>
          <a:p>
            <a:pPr algn="ctr">
              <a:lnSpc>
                <a:spcPct val="100000"/>
              </a:lnSpc>
              <a:buNone/>
              <a:tabLst>
                <a:tab algn="l" pos="0"/>
              </a:tabLst>
            </a:pPr>
            <a:r>
              <a:rPr b="1" lang="pt-BR" sz="2700" spc="-1" strike="noStrike">
                <a:solidFill>
                  <a:srgbClr val="262a29"/>
                </a:solidFill>
                <a:latin typeface="Domine"/>
                <a:ea typeface="Domine"/>
              </a:rPr>
              <a:t>01</a:t>
            </a:r>
            <a:endParaRPr b="0" lang="pt-BR" sz="2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e2d24"/>
        </a:solidFill>
      </p:bgPr>
    </p:bg>
    <p:spTree>
      <p:nvGrpSpPr>
        <p:cNvPr id="1" name=""/>
        <p:cNvGrpSpPr/>
        <p:nvPr/>
      </p:nvGrpSpPr>
      <p:grpSpPr>
        <a:xfrm>
          <a:off x="0" y="0"/>
          <a:ext cx="0" cy="0"/>
          <a:chOff x="0" y="0"/>
          <a:chExt cx="0" cy="0"/>
        </a:xfrm>
      </p:grpSpPr>
      <p:sp>
        <p:nvSpPr>
          <p:cNvPr id="675" name="PlaceHolder 1"/>
          <p:cNvSpPr>
            <a:spLocks noGrp="1"/>
          </p:cNvSpPr>
          <p:nvPr>
            <p:ph type="title"/>
          </p:nvPr>
        </p:nvSpPr>
        <p:spPr>
          <a:xfrm>
            <a:off x="720000" y="444960"/>
            <a:ext cx="7702560" cy="571320"/>
          </a:xfrm>
          <a:prstGeom prst="rect">
            <a:avLst/>
          </a:prstGeom>
          <a:noFill/>
          <a:ln w="0">
            <a:noFill/>
          </a:ln>
        </p:spPr>
        <p:txBody>
          <a:bodyPr lIns="0" rIns="0" tIns="91440" bIns="91440" anchor="t">
            <a:noAutofit/>
          </a:bodyPr>
          <a:p>
            <a:pPr algn="ctr">
              <a:lnSpc>
                <a:spcPct val="100000"/>
              </a:lnSpc>
              <a:buNone/>
              <a:tabLst>
                <a:tab algn="l" pos="0"/>
              </a:tabLst>
            </a:pPr>
            <a:r>
              <a:rPr b="1" lang="pt-BR" sz="3000" spc="-1" strike="noStrike">
                <a:solidFill>
                  <a:srgbClr val="262a29"/>
                </a:solidFill>
                <a:latin typeface="Domine"/>
                <a:ea typeface="Domine"/>
              </a:rPr>
              <a:t>Objetivos / Impactos</a:t>
            </a:r>
            <a:endParaRPr b="0" lang="pt-BR" sz="3000" spc="-1" strike="noStrike">
              <a:latin typeface="Arial"/>
            </a:endParaRPr>
          </a:p>
        </p:txBody>
      </p:sp>
      <p:sp>
        <p:nvSpPr>
          <p:cNvPr id="676" name="PlaceHolder 2"/>
          <p:cNvSpPr>
            <a:spLocks noGrp="1"/>
          </p:cNvSpPr>
          <p:nvPr>
            <p:ph/>
          </p:nvPr>
        </p:nvSpPr>
        <p:spPr>
          <a:xfrm>
            <a:off x="720000" y="1152360"/>
            <a:ext cx="7702560" cy="3414960"/>
          </a:xfrm>
          <a:prstGeom prst="rect">
            <a:avLst/>
          </a:prstGeom>
          <a:noFill/>
          <a:ln w="0">
            <a:noFill/>
          </a:ln>
        </p:spPr>
        <p:txBody>
          <a:bodyPr lIns="0" rIns="0" tIns="91440" bIns="91440" anchor="t">
            <a:noAutofit/>
          </a:bodyPr>
          <a:p>
            <a:pPr>
              <a:lnSpc>
                <a:spcPct val="100000"/>
              </a:lnSpc>
              <a:buNone/>
              <a:tabLst>
                <a:tab algn="l" pos="0"/>
              </a:tabLst>
            </a:pPr>
            <a:r>
              <a:rPr b="0" lang="pt-BR" sz="1200" spc="-1" strike="noStrike">
                <a:solidFill>
                  <a:srgbClr val="000000"/>
                </a:solidFill>
                <a:latin typeface="Roboto"/>
                <a:ea typeface="Roboto"/>
              </a:rPr>
              <a:t>Nosso objetivo é proporcionar uma experiência enriquecedora tanto para os novatos, que estão prestes a iniciar suas jornadas no universo do jogo e desejam explorar ideias inéditas, quanto para os veteranos, ávidos por novas abordagens e conceitos que elevem a imersão em suas partidas a um patamar superior.</a:t>
            </a:r>
            <a:endParaRPr b="0" lang="pt-BR" sz="1200" spc="-1" strike="noStrike">
              <a:latin typeface="Arial"/>
            </a:endParaRPr>
          </a:p>
          <a:p>
            <a:pPr>
              <a:lnSpc>
                <a:spcPct val="100000"/>
              </a:lnSpc>
              <a:buNone/>
              <a:tabLst>
                <a:tab algn="l" pos="0"/>
              </a:tabLst>
            </a:pPr>
            <a:endParaRPr b="0" lang="pt-BR" sz="1200" spc="-1" strike="noStrike">
              <a:latin typeface="Arial"/>
            </a:endParaRPr>
          </a:p>
          <a:p>
            <a:pPr>
              <a:lnSpc>
                <a:spcPct val="100000"/>
              </a:lnSpc>
              <a:spcAft>
                <a:spcPts val="1599"/>
              </a:spcAft>
              <a:buNone/>
              <a:tabLst>
                <a:tab algn="l" pos="0"/>
              </a:tabLst>
            </a:pPr>
            <a:r>
              <a:rPr b="0" lang="pt-BR" sz="1200" spc="-1" strike="noStrike">
                <a:solidFill>
                  <a:srgbClr val="000000"/>
                </a:solidFill>
                <a:latin typeface="Roboto"/>
                <a:ea typeface="Roboto"/>
              </a:rPr>
              <a:t>Unificiar as poucas ideias existentes como plataformas focadas no universo de RPG.</a:t>
            </a:r>
            <a:endParaRPr b="0" lang="pt-BR" sz="1200" spc="-1" strike="noStrike">
              <a:latin typeface="Arial"/>
            </a:endParaRPr>
          </a:p>
          <a:p>
            <a:pPr>
              <a:lnSpc>
                <a:spcPct val="100000"/>
              </a:lnSpc>
              <a:spcAft>
                <a:spcPts val="1599"/>
              </a:spcAft>
              <a:buNone/>
              <a:tabLst>
                <a:tab algn="l" pos="0"/>
              </a:tabLst>
            </a:pPr>
            <a:r>
              <a:rPr b="0" lang="pt-BR" sz="1200" spc="-1" strike="noStrike">
                <a:solidFill>
                  <a:srgbClr val="000000"/>
                </a:solidFill>
                <a:latin typeface="Roboto"/>
                <a:ea typeface="Roboto"/>
              </a:rPr>
              <a:t>Trazer um sistema de sugestões e filtro de novas habilidades dentro do jogo de acordo com o nível e caracteristicas do personagem.</a:t>
            </a:r>
            <a:endParaRPr b="0" lang="pt-BR" sz="1200" spc="-1" strike="noStrike">
              <a:latin typeface="Arial"/>
            </a:endParaRPr>
          </a:p>
          <a:p>
            <a:pPr>
              <a:lnSpc>
                <a:spcPct val="100000"/>
              </a:lnSpc>
              <a:spcAft>
                <a:spcPts val="1599"/>
              </a:spcAft>
              <a:buNone/>
              <a:tabLst>
                <a:tab algn="l" pos="0"/>
              </a:tabLst>
            </a:pPr>
            <a:r>
              <a:rPr b="0" lang="pt-BR" sz="1200" spc="-1" strike="noStrike">
                <a:solidFill>
                  <a:srgbClr val="000000"/>
                </a:solidFill>
                <a:latin typeface="Roboto"/>
                <a:ea typeface="Roboto"/>
              </a:rPr>
              <a:t>Integracão com ChatBot de Inteligência Artificial para criação de personagens com caracteristicas e atributos que melhor convém ao que o jogador pedir, como também sugestões de novas histórias para a campanha.</a:t>
            </a:r>
            <a:endParaRPr b="0" lang="pt-BR" sz="1200" spc="-1" strike="noStrike">
              <a:latin typeface="Arial"/>
            </a:endParaRPr>
          </a:p>
          <a:p>
            <a:pPr>
              <a:lnSpc>
                <a:spcPct val="100000"/>
              </a:lnSpc>
              <a:spcAft>
                <a:spcPts val="1599"/>
              </a:spcAft>
              <a:buNone/>
              <a:tabLst>
                <a:tab algn="l" pos="0"/>
              </a:tabLst>
            </a:pPr>
            <a:r>
              <a:rPr b="0" lang="pt-BR" sz="1200" spc="-1" strike="noStrike">
                <a:solidFill>
                  <a:srgbClr val="000000"/>
                </a:solidFill>
                <a:latin typeface="Roboto"/>
                <a:ea typeface="Roboto"/>
              </a:rPr>
              <a:t>Como impactos são esperados uma unificação maior da comunidade dentro da plataforma como também despertar o interesse em novos jogadores à conhecer mais esta modalidade de jogo tornando o ambiente mais acolhedor e simplificado para os que ainda não tem muita prática, expandindo assim a base de jogadores de D&amp;d.</a:t>
            </a: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title"/>
          </p:nvPr>
        </p:nvSpPr>
        <p:spPr>
          <a:xfrm>
            <a:off x="720000" y="444960"/>
            <a:ext cx="7702560" cy="571320"/>
          </a:xfrm>
          <a:prstGeom prst="rect">
            <a:avLst/>
          </a:prstGeom>
          <a:noFill/>
          <a:ln w="0">
            <a:noFill/>
          </a:ln>
        </p:spPr>
        <p:txBody>
          <a:bodyPr lIns="0" rIns="0" tIns="91440" bIns="91440" anchor="t">
            <a:noAutofit/>
          </a:bodyPr>
          <a:p>
            <a:pPr algn="ctr">
              <a:lnSpc>
                <a:spcPct val="100000"/>
              </a:lnSpc>
              <a:buNone/>
              <a:tabLst>
                <a:tab algn="l" pos="0"/>
              </a:tabLst>
            </a:pPr>
            <a:r>
              <a:rPr b="1" lang="pt-BR" sz="3000" spc="-1" strike="noStrike">
                <a:solidFill>
                  <a:srgbClr val="262a29"/>
                </a:solidFill>
                <a:latin typeface="Domine"/>
                <a:ea typeface="Domine"/>
              </a:rPr>
              <a:t>Diferencial e Inovações</a:t>
            </a:r>
            <a:endParaRPr b="0" lang="pt-BR" sz="3000" spc="-1" strike="noStrike">
              <a:latin typeface="Arial"/>
            </a:endParaRPr>
          </a:p>
        </p:txBody>
      </p:sp>
      <p:sp>
        <p:nvSpPr>
          <p:cNvPr id="678" name="PlaceHolder 2"/>
          <p:cNvSpPr>
            <a:spLocks noGrp="1"/>
          </p:cNvSpPr>
          <p:nvPr>
            <p:ph type="subTitle"/>
          </p:nvPr>
        </p:nvSpPr>
        <p:spPr>
          <a:xfrm>
            <a:off x="1143000" y="3034440"/>
            <a:ext cx="3078720" cy="1425960"/>
          </a:xfrm>
          <a:prstGeom prst="rect">
            <a:avLst/>
          </a:prstGeom>
          <a:noFill/>
          <a:ln w="0">
            <a:noFill/>
          </a:ln>
        </p:spPr>
        <p:txBody>
          <a:bodyPr lIns="0" rIns="0" tIns="91440" bIns="91440" anchor="ctr">
            <a:noAutofit/>
          </a:bodyPr>
          <a:p>
            <a:pPr>
              <a:lnSpc>
                <a:spcPct val="100000"/>
              </a:lnSpc>
              <a:buNone/>
              <a:tabLst>
                <a:tab algn="l" pos="0"/>
              </a:tabLst>
            </a:pPr>
            <a:r>
              <a:rPr b="0" lang="pt-BR" sz="1600" spc="-1" strike="noStrike">
                <a:solidFill>
                  <a:srgbClr val="262a29"/>
                </a:solidFill>
                <a:latin typeface="Roboto"/>
                <a:ea typeface="Roboto"/>
              </a:rPr>
              <a:t>É desconhecido pelos jogadores uma plataforma que tenha este tipo de funcionalidade com um objetivo bem elaborado, sendo que a necessidade por um sistema como este seja real por muitas vezes</a:t>
            </a:r>
            <a:endParaRPr b="0" lang="pt-BR" sz="1600" spc="-1" strike="noStrike">
              <a:latin typeface="Arial"/>
            </a:endParaRPr>
          </a:p>
        </p:txBody>
      </p:sp>
      <p:sp>
        <p:nvSpPr>
          <p:cNvPr id="679" name="PlaceHolder 3"/>
          <p:cNvSpPr>
            <a:spLocks noGrp="1"/>
          </p:cNvSpPr>
          <p:nvPr>
            <p:ph type="subTitle"/>
          </p:nvPr>
        </p:nvSpPr>
        <p:spPr>
          <a:xfrm>
            <a:off x="1153440" y="2479320"/>
            <a:ext cx="2906280" cy="396720"/>
          </a:xfrm>
          <a:prstGeom prst="rect">
            <a:avLst/>
          </a:prstGeom>
          <a:noFill/>
          <a:ln w="0">
            <a:noFill/>
          </a:ln>
        </p:spPr>
        <p:txBody>
          <a:bodyPr lIns="0" rIns="0" tIns="91440" bIns="91440" anchor="ctr">
            <a:noAutofit/>
          </a:bodyPr>
          <a:p>
            <a:pPr>
              <a:lnSpc>
                <a:spcPct val="100000"/>
              </a:lnSpc>
              <a:buNone/>
              <a:tabLst>
                <a:tab algn="l" pos="0"/>
              </a:tabLst>
            </a:pPr>
            <a:r>
              <a:rPr b="1" lang="pt-BR" sz="2000" spc="-1" strike="noStrike">
                <a:solidFill>
                  <a:srgbClr val="262a29"/>
                </a:solidFill>
                <a:latin typeface="Domine"/>
                <a:ea typeface="Domine"/>
              </a:rPr>
              <a:t>Novidade</a:t>
            </a:r>
            <a:endParaRPr b="0" lang="pt-BR" sz="2000" spc="-1" strike="noStrike">
              <a:latin typeface="Arial"/>
            </a:endParaRPr>
          </a:p>
        </p:txBody>
      </p:sp>
      <p:sp>
        <p:nvSpPr>
          <p:cNvPr id="680" name="PlaceHolder 4"/>
          <p:cNvSpPr>
            <a:spLocks noGrp="1"/>
          </p:cNvSpPr>
          <p:nvPr>
            <p:ph type="subTitle"/>
          </p:nvPr>
        </p:nvSpPr>
        <p:spPr>
          <a:xfrm>
            <a:off x="5490720" y="2379600"/>
            <a:ext cx="2906280" cy="396720"/>
          </a:xfrm>
          <a:prstGeom prst="rect">
            <a:avLst/>
          </a:prstGeom>
          <a:noFill/>
          <a:ln w="0">
            <a:noFill/>
          </a:ln>
        </p:spPr>
        <p:txBody>
          <a:bodyPr lIns="0" rIns="0" tIns="91440" bIns="91440" anchor="ctr">
            <a:noAutofit/>
          </a:bodyPr>
          <a:p>
            <a:pPr>
              <a:lnSpc>
                <a:spcPct val="100000"/>
              </a:lnSpc>
              <a:buNone/>
              <a:tabLst>
                <a:tab algn="l" pos="0"/>
              </a:tabLst>
            </a:pPr>
            <a:r>
              <a:rPr b="1" lang="pt-BR" sz="2000" spc="-1" strike="noStrike">
                <a:solidFill>
                  <a:srgbClr val="262a29"/>
                </a:solidFill>
                <a:latin typeface="Domine"/>
                <a:ea typeface="Domine"/>
              </a:rPr>
              <a:t>Sistemas com mais tecnologia</a:t>
            </a:r>
            <a:endParaRPr b="0" lang="pt-BR" sz="2000" spc="-1" strike="noStrike">
              <a:latin typeface="Arial"/>
            </a:endParaRPr>
          </a:p>
        </p:txBody>
      </p:sp>
      <p:sp>
        <p:nvSpPr>
          <p:cNvPr id="681" name="PlaceHolder 5"/>
          <p:cNvSpPr>
            <a:spLocks noGrp="1"/>
          </p:cNvSpPr>
          <p:nvPr>
            <p:ph type="subTitle"/>
          </p:nvPr>
        </p:nvSpPr>
        <p:spPr>
          <a:xfrm>
            <a:off x="5498640" y="3456000"/>
            <a:ext cx="2906280" cy="953280"/>
          </a:xfrm>
          <a:prstGeom prst="rect">
            <a:avLst/>
          </a:prstGeom>
          <a:noFill/>
          <a:ln w="0">
            <a:noFill/>
          </a:ln>
        </p:spPr>
        <p:txBody>
          <a:bodyPr lIns="0" rIns="0" tIns="91440" bIns="91440" anchor="ctr">
            <a:noAutofit/>
          </a:bodyPr>
          <a:p>
            <a:pPr>
              <a:lnSpc>
                <a:spcPct val="100000"/>
              </a:lnSpc>
              <a:buNone/>
              <a:tabLst>
                <a:tab algn="l" pos="0"/>
              </a:tabLst>
            </a:pPr>
            <a:r>
              <a:rPr b="0" lang="pt-BR" sz="1600" spc="-1" strike="noStrike">
                <a:solidFill>
                  <a:srgbClr val="262a29"/>
                </a:solidFill>
                <a:latin typeface="Roboto"/>
                <a:ea typeface="Roboto"/>
              </a:rPr>
              <a:t>A integração com Inteligência Artificial se torna um atrativo bem forte vendo seu crescimento exponencial em relevância.</a:t>
            </a:r>
            <a:endParaRPr b="0" lang="pt-BR" sz="1600" spc="-1" strike="noStrike">
              <a:latin typeface="Arial"/>
            </a:endParaRPr>
          </a:p>
          <a:p>
            <a:pPr>
              <a:lnSpc>
                <a:spcPct val="100000"/>
              </a:lnSpc>
              <a:buNone/>
              <a:tabLst>
                <a:tab algn="l" pos="0"/>
              </a:tabLst>
            </a:pPr>
            <a:r>
              <a:rPr b="0" lang="pt-BR" sz="1600" spc="-1" strike="noStrike">
                <a:solidFill>
                  <a:srgbClr val="262a29"/>
                </a:solidFill>
                <a:latin typeface="Roboto"/>
                <a:ea typeface="Roboto"/>
              </a:rPr>
              <a:t>Além de filtros e sugestões feitos para os atributos do jogador</a:t>
            </a:r>
            <a:endParaRPr b="0" lang="pt-BR" sz="1600" spc="-1" strike="noStrike">
              <a:latin typeface="Arial"/>
            </a:endParaRPr>
          </a:p>
        </p:txBody>
      </p:sp>
      <p:grpSp>
        <p:nvGrpSpPr>
          <p:cNvPr id="682" name="Google Shape;1394;p70"/>
          <p:cNvGrpSpPr/>
          <p:nvPr/>
        </p:nvGrpSpPr>
        <p:grpSpPr>
          <a:xfrm>
            <a:off x="713160" y="2206800"/>
            <a:ext cx="230040" cy="1609920"/>
            <a:chOff x="713160" y="2206800"/>
            <a:chExt cx="230040" cy="1609920"/>
          </a:xfrm>
        </p:grpSpPr>
        <p:sp>
          <p:nvSpPr>
            <p:cNvPr id="683" name="Google Shape;1395;p70"/>
            <p:cNvSpPr/>
            <p:nvPr/>
          </p:nvSpPr>
          <p:spPr>
            <a:xfrm>
              <a:off x="713160" y="2206800"/>
              <a:ext cx="230040" cy="1184760"/>
            </a:xfrm>
            <a:custGeom>
              <a:avLst/>
              <a:gdLst/>
              <a:ahLst/>
              <a:rect l="l" t="t" r="r" b="b"/>
              <a:pathLst>
                <a:path w="4999" h="25607">
                  <a:moveTo>
                    <a:pt x="2481" y="0"/>
                  </a:moveTo>
                  <a:cubicBezTo>
                    <a:pt x="2481" y="5053"/>
                    <a:pt x="0" y="9725"/>
                    <a:pt x="0" y="9725"/>
                  </a:cubicBezTo>
                  <a:cubicBezTo>
                    <a:pt x="1938" y="17349"/>
                    <a:pt x="1739" y="25607"/>
                    <a:pt x="1739" y="25607"/>
                  </a:cubicBezTo>
                  <a:lnTo>
                    <a:pt x="3260" y="25607"/>
                  </a:lnTo>
                  <a:cubicBezTo>
                    <a:pt x="3260" y="25607"/>
                    <a:pt x="3043" y="17349"/>
                    <a:pt x="4998" y="9725"/>
                  </a:cubicBezTo>
                  <a:cubicBezTo>
                    <a:pt x="3260" y="7425"/>
                    <a:pt x="2499" y="0"/>
                    <a:pt x="2481" y="0"/>
                  </a:cubicBezTo>
                  <a:close/>
                </a:path>
              </a:pathLst>
            </a:custGeom>
            <a:solidFill>
              <a:schemeClr val="accent4"/>
            </a:solidFill>
            <a:ln w="0">
              <a:noFill/>
            </a:ln>
          </p:spPr>
          <p:style>
            <a:lnRef idx="0"/>
            <a:fillRef idx="0"/>
            <a:effectRef idx="0"/>
            <a:fontRef idx="minor"/>
          </p:style>
        </p:sp>
        <p:sp>
          <p:nvSpPr>
            <p:cNvPr id="684" name="Google Shape;1396;p70"/>
            <p:cNvSpPr/>
            <p:nvPr/>
          </p:nvSpPr>
          <p:spPr>
            <a:xfrm>
              <a:off x="829080" y="2550600"/>
              <a:ext cx="360" cy="840600"/>
            </a:xfrm>
            <a:custGeom>
              <a:avLst/>
              <a:gdLst/>
              <a:ahLst/>
              <a:rect l="l" t="t" r="r" b="b"/>
              <a:pathLst>
                <a:path fill="none" w="1" h="18182">
                  <a:moveTo>
                    <a:pt x="0" y="18182"/>
                  </a:moveTo>
                  <a:lnTo>
                    <a:pt x="0" y="0"/>
                  </a:lnTo>
                </a:path>
              </a:pathLst>
            </a:custGeom>
            <a:solidFill>
              <a:schemeClr val="accent1"/>
            </a:solidFill>
            <a:ln cap="rnd" w="5875">
              <a:solidFill>
                <a:srgbClr val="fcedb4"/>
              </a:solidFill>
              <a:round/>
            </a:ln>
          </p:spPr>
          <p:style>
            <a:lnRef idx="0"/>
            <a:fillRef idx="0"/>
            <a:effectRef idx="0"/>
            <a:fontRef idx="minor"/>
          </p:style>
        </p:sp>
        <p:sp>
          <p:nvSpPr>
            <p:cNvPr id="685" name="Google Shape;1397;p70"/>
            <p:cNvSpPr/>
            <p:nvPr/>
          </p:nvSpPr>
          <p:spPr>
            <a:xfrm>
              <a:off x="785520" y="3743280"/>
              <a:ext cx="84960" cy="73440"/>
            </a:xfrm>
            <a:custGeom>
              <a:avLst/>
              <a:gdLst/>
              <a:ahLst/>
              <a:rect l="l" t="t" r="r" b="b"/>
              <a:pathLst>
                <a:path w="1866" h="1613">
                  <a:moveTo>
                    <a:pt x="290" y="1"/>
                  </a:moveTo>
                  <a:cubicBezTo>
                    <a:pt x="109" y="182"/>
                    <a:pt x="1" y="435"/>
                    <a:pt x="1" y="689"/>
                  </a:cubicBezTo>
                  <a:cubicBezTo>
                    <a:pt x="1" y="1305"/>
                    <a:pt x="467" y="1612"/>
                    <a:pt x="933" y="1612"/>
                  </a:cubicBezTo>
                  <a:cubicBezTo>
                    <a:pt x="1400" y="1612"/>
                    <a:pt x="1866" y="1305"/>
                    <a:pt x="1866" y="689"/>
                  </a:cubicBezTo>
                  <a:cubicBezTo>
                    <a:pt x="1866" y="435"/>
                    <a:pt x="1775" y="182"/>
                    <a:pt x="1594" y="1"/>
                  </a:cubicBezTo>
                  <a:close/>
                </a:path>
              </a:pathLst>
            </a:custGeom>
            <a:solidFill>
              <a:schemeClr val="accent3"/>
            </a:solidFill>
            <a:ln w="0">
              <a:noFill/>
            </a:ln>
          </p:spPr>
          <p:style>
            <a:lnRef idx="0"/>
            <a:fillRef idx="0"/>
            <a:effectRef idx="0"/>
            <a:fontRef idx="minor"/>
          </p:style>
        </p:sp>
        <p:sp>
          <p:nvSpPr>
            <p:cNvPr id="686" name="Google Shape;1398;p70"/>
            <p:cNvSpPr/>
            <p:nvPr/>
          </p:nvSpPr>
          <p:spPr>
            <a:xfrm>
              <a:off x="761760" y="3392640"/>
              <a:ext cx="132120" cy="52200"/>
            </a:xfrm>
            <a:custGeom>
              <a:avLst/>
              <a:gdLst/>
              <a:ahLst/>
              <a:rect l="l" t="t" r="r" b="b"/>
              <a:pathLst>
                <a:path w="2880" h="1160">
                  <a:moveTo>
                    <a:pt x="435" y="1"/>
                  </a:moveTo>
                  <a:cubicBezTo>
                    <a:pt x="182" y="1"/>
                    <a:pt x="1" y="200"/>
                    <a:pt x="1" y="436"/>
                  </a:cubicBezTo>
                  <a:lnTo>
                    <a:pt x="1" y="725"/>
                  </a:lnTo>
                  <a:cubicBezTo>
                    <a:pt x="1" y="961"/>
                    <a:pt x="182" y="1160"/>
                    <a:pt x="435" y="1160"/>
                  </a:cubicBezTo>
                  <a:lnTo>
                    <a:pt x="2463" y="1160"/>
                  </a:lnTo>
                  <a:cubicBezTo>
                    <a:pt x="2699" y="1160"/>
                    <a:pt x="2880" y="961"/>
                    <a:pt x="2880" y="725"/>
                  </a:cubicBezTo>
                  <a:lnTo>
                    <a:pt x="2880" y="436"/>
                  </a:lnTo>
                  <a:cubicBezTo>
                    <a:pt x="2880" y="200"/>
                    <a:pt x="2699" y="1"/>
                    <a:pt x="2463" y="1"/>
                  </a:cubicBezTo>
                  <a:close/>
                </a:path>
              </a:pathLst>
            </a:custGeom>
            <a:solidFill>
              <a:schemeClr val="accent3"/>
            </a:solidFill>
            <a:ln w="0">
              <a:noFill/>
            </a:ln>
          </p:spPr>
          <p:style>
            <a:lnRef idx="0"/>
            <a:fillRef idx="0"/>
            <a:effectRef idx="0"/>
            <a:fontRef idx="minor"/>
          </p:style>
        </p:sp>
        <p:sp>
          <p:nvSpPr>
            <p:cNvPr id="687" name="Google Shape;1399;p70"/>
            <p:cNvSpPr/>
            <p:nvPr/>
          </p:nvSpPr>
          <p:spPr>
            <a:xfrm>
              <a:off x="798120" y="3446280"/>
              <a:ext cx="59760" cy="295560"/>
            </a:xfrm>
            <a:custGeom>
              <a:avLst/>
              <a:gdLst/>
              <a:ahLst/>
              <a:rect l="l" t="t" r="r" b="b"/>
              <a:pathLst>
                <a:path w="1323" h="6412">
                  <a:moveTo>
                    <a:pt x="0" y="1"/>
                  </a:moveTo>
                  <a:lnTo>
                    <a:pt x="0" y="6412"/>
                  </a:lnTo>
                  <a:lnTo>
                    <a:pt x="1322" y="6412"/>
                  </a:lnTo>
                  <a:lnTo>
                    <a:pt x="1322" y="1"/>
                  </a:lnTo>
                  <a:close/>
                </a:path>
              </a:pathLst>
            </a:custGeom>
            <a:solidFill>
              <a:schemeClr val="accent2"/>
            </a:solidFill>
            <a:ln w="0">
              <a:noFill/>
            </a:ln>
          </p:spPr>
          <p:style>
            <a:lnRef idx="0"/>
            <a:fillRef idx="0"/>
            <a:effectRef idx="0"/>
            <a:fontRef idx="minor"/>
          </p:style>
        </p:sp>
        <p:sp>
          <p:nvSpPr>
            <p:cNvPr id="688" name="Google Shape;1400;p70"/>
            <p:cNvSpPr/>
            <p:nvPr/>
          </p:nvSpPr>
          <p:spPr>
            <a:xfrm>
              <a:off x="798120" y="3490920"/>
              <a:ext cx="59760" cy="360"/>
            </a:xfrm>
            <a:custGeom>
              <a:avLst/>
              <a:gdLst/>
              <a:ahLst/>
              <a:rect l="l" t="t" r="r" b="b"/>
              <a:pathLst>
                <a:path fill="none" w="1323" h="1">
                  <a:moveTo>
                    <a:pt x="0" y="1"/>
                  </a:moveTo>
                  <a:lnTo>
                    <a:pt x="1322" y="1"/>
                  </a:lnTo>
                </a:path>
              </a:pathLst>
            </a:custGeom>
            <a:solidFill>
              <a:schemeClr val="dk1"/>
            </a:solidFill>
            <a:ln w="5875">
              <a:solidFill>
                <a:srgbClr val="262a29"/>
              </a:solidFill>
              <a:miter/>
            </a:ln>
          </p:spPr>
          <p:style>
            <a:lnRef idx="0"/>
            <a:fillRef idx="0"/>
            <a:effectRef idx="0"/>
            <a:fontRef idx="minor"/>
          </p:style>
        </p:sp>
        <p:sp>
          <p:nvSpPr>
            <p:cNvPr id="689" name="Google Shape;1401;p70"/>
            <p:cNvSpPr/>
            <p:nvPr/>
          </p:nvSpPr>
          <p:spPr>
            <a:xfrm>
              <a:off x="798120" y="3540240"/>
              <a:ext cx="59760" cy="360"/>
            </a:xfrm>
            <a:custGeom>
              <a:avLst/>
              <a:gdLst/>
              <a:ahLst/>
              <a:rect l="l" t="t" r="r" b="b"/>
              <a:pathLst>
                <a:path fill="none" w="1323" h="1">
                  <a:moveTo>
                    <a:pt x="0" y="0"/>
                  </a:moveTo>
                  <a:lnTo>
                    <a:pt x="1322" y="0"/>
                  </a:lnTo>
                </a:path>
              </a:pathLst>
            </a:custGeom>
            <a:solidFill>
              <a:schemeClr val="dk1"/>
            </a:solidFill>
            <a:ln w="5875">
              <a:solidFill>
                <a:srgbClr val="262a29"/>
              </a:solidFill>
              <a:miter/>
            </a:ln>
          </p:spPr>
          <p:style>
            <a:lnRef idx="0"/>
            <a:fillRef idx="0"/>
            <a:effectRef idx="0"/>
            <a:fontRef idx="minor"/>
          </p:style>
        </p:sp>
        <p:sp>
          <p:nvSpPr>
            <p:cNvPr id="690" name="Google Shape;1402;p70"/>
            <p:cNvSpPr/>
            <p:nvPr/>
          </p:nvSpPr>
          <p:spPr>
            <a:xfrm>
              <a:off x="798120" y="3588840"/>
              <a:ext cx="59760" cy="360"/>
            </a:xfrm>
            <a:custGeom>
              <a:avLst/>
              <a:gdLst/>
              <a:ahLst/>
              <a:rect l="l" t="t" r="r" b="b"/>
              <a:pathLst>
                <a:path fill="none" w="1323" h="1">
                  <a:moveTo>
                    <a:pt x="0" y="1"/>
                  </a:moveTo>
                  <a:lnTo>
                    <a:pt x="1322" y="1"/>
                  </a:lnTo>
                </a:path>
              </a:pathLst>
            </a:custGeom>
            <a:solidFill>
              <a:schemeClr val="dk1"/>
            </a:solidFill>
            <a:ln w="5875">
              <a:solidFill>
                <a:srgbClr val="262a29"/>
              </a:solidFill>
              <a:miter/>
            </a:ln>
          </p:spPr>
          <p:style>
            <a:lnRef idx="0"/>
            <a:fillRef idx="0"/>
            <a:effectRef idx="0"/>
            <a:fontRef idx="minor"/>
          </p:style>
        </p:sp>
        <p:sp>
          <p:nvSpPr>
            <p:cNvPr id="691" name="Google Shape;1403;p70"/>
            <p:cNvSpPr/>
            <p:nvPr/>
          </p:nvSpPr>
          <p:spPr>
            <a:xfrm>
              <a:off x="798120" y="3638520"/>
              <a:ext cx="59760" cy="360"/>
            </a:xfrm>
            <a:custGeom>
              <a:avLst/>
              <a:gdLst/>
              <a:ahLst/>
              <a:rect l="l" t="t" r="r" b="b"/>
              <a:pathLst>
                <a:path fill="none" w="1323" h="1">
                  <a:moveTo>
                    <a:pt x="0" y="0"/>
                  </a:moveTo>
                  <a:lnTo>
                    <a:pt x="1322" y="0"/>
                  </a:lnTo>
                </a:path>
              </a:pathLst>
            </a:custGeom>
            <a:solidFill>
              <a:schemeClr val="dk1"/>
            </a:solidFill>
            <a:ln w="5875">
              <a:solidFill>
                <a:srgbClr val="262a29"/>
              </a:solidFill>
              <a:miter/>
            </a:ln>
          </p:spPr>
          <p:style>
            <a:lnRef idx="0"/>
            <a:fillRef idx="0"/>
            <a:effectRef idx="0"/>
            <a:fontRef idx="minor"/>
          </p:style>
        </p:sp>
        <p:sp>
          <p:nvSpPr>
            <p:cNvPr id="692" name="Google Shape;1404;p70"/>
            <p:cNvSpPr/>
            <p:nvPr/>
          </p:nvSpPr>
          <p:spPr>
            <a:xfrm>
              <a:off x="798120" y="3687120"/>
              <a:ext cx="59760" cy="360"/>
            </a:xfrm>
            <a:custGeom>
              <a:avLst/>
              <a:gdLst/>
              <a:ahLst/>
              <a:rect l="l" t="t" r="r" b="b"/>
              <a:pathLst>
                <a:path fill="none" w="1323" h="1">
                  <a:moveTo>
                    <a:pt x="0" y="0"/>
                  </a:moveTo>
                  <a:lnTo>
                    <a:pt x="1322" y="0"/>
                  </a:lnTo>
                </a:path>
              </a:pathLst>
            </a:custGeom>
            <a:solidFill>
              <a:schemeClr val="dk1"/>
            </a:solidFill>
            <a:ln w="5875">
              <a:solidFill>
                <a:srgbClr val="262a29"/>
              </a:solidFill>
              <a:miter/>
            </a:ln>
          </p:spPr>
          <p:style>
            <a:lnRef idx="0"/>
            <a:fillRef idx="0"/>
            <a:effectRef idx="0"/>
            <a:fontRef idx="minor"/>
          </p:style>
        </p:sp>
      </p:grpSp>
      <p:grpSp>
        <p:nvGrpSpPr>
          <p:cNvPr id="693" name="Google Shape;1405;p70"/>
          <p:cNvGrpSpPr/>
          <p:nvPr/>
        </p:nvGrpSpPr>
        <p:grpSpPr>
          <a:xfrm>
            <a:off x="4690800" y="2206440"/>
            <a:ext cx="759240" cy="1612800"/>
            <a:chOff x="4690800" y="2206440"/>
            <a:chExt cx="759240" cy="1612800"/>
          </a:xfrm>
        </p:grpSpPr>
        <p:sp>
          <p:nvSpPr>
            <p:cNvPr id="694" name="Google Shape;1406;p70"/>
            <p:cNvSpPr/>
            <p:nvPr/>
          </p:nvSpPr>
          <p:spPr>
            <a:xfrm rot="10800000">
              <a:off x="5070600" y="2726280"/>
              <a:ext cx="360" cy="1092960"/>
            </a:xfrm>
            <a:custGeom>
              <a:avLst/>
              <a:gdLst/>
              <a:ahLst/>
              <a:rect l="l" t="t" r="r" b="b"/>
              <a:pathLst>
                <a:path w="21600" h="21600">
                  <a:moveTo>
                    <a:pt x="0" y="0"/>
                  </a:moveTo>
                  <a:lnTo>
                    <a:pt x="21600" y="21600"/>
                  </a:lnTo>
                </a:path>
              </a:pathLst>
            </a:custGeom>
            <a:noFill/>
            <a:ln w="19050">
              <a:solidFill>
                <a:srgbClr val="262a29"/>
              </a:solidFill>
              <a:round/>
            </a:ln>
          </p:spPr>
          <p:style>
            <a:lnRef idx="0"/>
            <a:fillRef idx="0"/>
            <a:effectRef idx="0"/>
            <a:fontRef idx="minor"/>
          </p:style>
        </p:sp>
        <p:grpSp>
          <p:nvGrpSpPr>
            <p:cNvPr id="695" name="Google Shape;1407;p70"/>
            <p:cNvGrpSpPr/>
            <p:nvPr/>
          </p:nvGrpSpPr>
          <p:grpSpPr>
            <a:xfrm>
              <a:off x="4690800" y="2206440"/>
              <a:ext cx="759240" cy="759600"/>
              <a:chOff x="4690800" y="2206440"/>
              <a:chExt cx="759240" cy="759600"/>
            </a:xfrm>
          </p:grpSpPr>
          <p:sp>
            <p:nvSpPr>
              <p:cNvPr id="696" name="Google Shape;1408;p70"/>
              <p:cNvSpPr/>
              <p:nvPr/>
            </p:nvSpPr>
            <p:spPr>
              <a:xfrm>
                <a:off x="4803120" y="2318040"/>
                <a:ext cx="179280" cy="180000"/>
              </a:xfrm>
              <a:custGeom>
                <a:avLst/>
                <a:gdLst/>
                <a:ahLst/>
                <a:rect l="l" t="t" r="r" b="b"/>
                <a:pathLst>
                  <a:path w="3369" h="3388">
                    <a:moveTo>
                      <a:pt x="0" y="1"/>
                    </a:moveTo>
                    <a:lnTo>
                      <a:pt x="1739" y="3387"/>
                    </a:lnTo>
                    <a:cubicBezTo>
                      <a:pt x="2572" y="3242"/>
                      <a:pt x="3242" y="2572"/>
                      <a:pt x="3369" y="1739"/>
                    </a:cubicBezTo>
                    <a:lnTo>
                      <a:pt x="0" y="1"/>
                    </a:lnTo>
                    <a:close/>
                  </a:path>
                </a:pathLst>
              </a:custGeom>
              <a:solidFill>
                <a:schemeClr val="accent3"/>
              </a:solidFill>
              <a:ln w="0">
                <a:noFill/>
              </a:ln>
            </p:spPr>
            <p:style>
              <a:lnRef idx="0"/>
              <a:fillRef idx="0"/>
              <a:effectRef idx="0"/>
              <a:fontRef idx="minor"/>
            </p:style>
          </p:sp>
          <p:sp>
            <p:nvSpPr>
              <p:cNvPr id="697" name="Google Shape;1409;p70"/>
              <p:cNvSpPr/>
              <p:nvPr/>
            </p:nvSpPr>
            <p:spPr>
              <a:xfrm>
                <a:off x="5159520" y="2675160"/>
                <a:ext cx="179280" cy="179280"/>
              </a:xfrm>
              <a:custGeom>
                <a:avLst/>
                <a:gdLst/>
                <a:ahLst/>
                <a:rect l="l" t="t" r="r" b="b"/>
                <a:pathLst>
                  <a:path w="3369" h="3370">
                    <a:moveTo>
                      <a:pt x="1648" y="1"/>
                    </a:moveTo>
                    <a:cubicBezTo>
                      <a:pt x="797" y="128"/>
                      <a:pt x="145" y="798"/>
                      <a:pt x="0" y="1631"/>
                    </a:cubicBezTo>
                    <a:lnTo>
                      <a:pt x="3369" y="3369"/>
                    </a:lnTo>
                    <a:lnTo>
                      <a:pt x="1648" y="1"/>
                    </a:lnTo>
                    <a:close/>
                  </a:path>
                </a:pathLst>
              </a:custGeom>
              <a:solidFill>
                <a:schemeClr val="accent3"/>
              </a:solidFill>
              <a:ln w="0">
                <a:noFill/>
              </a:ln>
            </p:spPr>
            <p:style>
              <a:lnRef idx="0"/>
              <a:fillRef idx="0"/>
              <a:effectRef idx="0"/>
              <a:fontRef idx="minor"/>
            </p:style>
          </p:sp>
          <p:sp>
            <p:nvSpPr>
              <p:cNvPr id="698" name="Google Shape;1410;p70"/>
              <p:cNvSpPr/>
              <p:nvPr/>
            </p:nvSpPr>
            <p:spPr>
              <a:xfrm>
                <a:off x="5159520" y="2318040"/>
                <a:ext cx="179280" cy="180000"/>
              </a:xfrm>
              <a:custGeom>
                <a:avLst/>
                <a:gdLst/>
                <a:ahLst/>
                <a:rect l="l" t="t" r="r" b="b"/>
                <a:pathLst>
                  <a:path w="3369" h="3388">
                    <a:moveTo>
                      <a:pt x="3369" y="1"/>
                    </a:moveTo>
                    <a:lnTo>
                      <a:pt x="0" y="1739"/>
                    </a:lnTo>
                    <a:cubicBezTo>
                      <a:pt x="145" y="2572"/>
                      <a:pt x="797" y="3242"/>
                      <a:pt x="1648" y="3387"/>
                    </a:cubicBezTo>
                    <a:lnTo>
                      <a:pt x="3369" y="1"/>
                    </a:lnTo>
                    <a:close/>
                  </a:path>
                </a:pathLst>
              </a:custGeom>
              <a:solidFill>
                <a:schemeClr val="accent3"/>
              </a:solidFill>
              <a:ln w="0">
                <a:noFill/>
              </a:ln>
            </p:spPr>
            <p:style>
              <a:lnRef idx="0"/>
              <a:fillRef idx="0"/>
              <a:effectRef idx="0"/>
              <a:fontRef idx="minor"/>
            </p:style>
          </p:sp>
          <p:sp>
            <p:nvSpPr>
              <p:cNvPr id="699" name="Google Shape;1411;p70"/>
              <p:cNvSpPr/>
              <p:nvPr/>
            </p:nvSpPr>
            <p:spPr>
              <a:xfrm>
                <a:off x="4803120" y="2675160"/>
                <a:ext cx="179280" cy="179280"/>
              </a:xfrm>
              <a:custGeom>
                <a:avLst/>
                <a:gdLst/>
                <a:ahLst/>
                <a:rect l="l" t="t" r="r" b="b"/>
                <a:pathLst>
                  <a:path w="3369" h="3370">
                    <a:moveTo>
                      <a:pt x="1721" y="1"/>
                    </a:moveTo>
                    <a:lnTo>
                      <a:pt x="0" y="3369"/>
                    </a:lnTo>
                    <a:lnTo>
                      <a:pt x="3369" y="1631"/>
                    </a:lnTo>
                    <a:cubicBezTo>
                      <a:pt x="3224" y="798"/>
                      <a:pt x="2554" y="128"/>
                      <a:pt x="1721" y="1"/>
                    </a:cubicBezTo>
                    <a:close/>
                  </a:path>
                </a:pathLst>
              </a:custGeom>
              <a:solidFill>
                <a:schemeClr val="accent3"/>
              </a:solidFill>
              <a:ln w="0">
                <a:noFill/>
              </a:ln>
            </p:spPr>
            <p:style>
              <a:lnRef idx="0"/>
              <a:fillRef idx="0"/>
              <a:effectRef idx="0"/>
              <a:fontRef idx="minor"/>
            </p:style>
          </p:sp>
          <p:sp>
            <p:nvSpPr>
              <p:cNvPr id="700" name="Google Shape;1412;p70"/>
              <p:cNvSpPr/>
              <p:nvPr/>
            </p:nvSpPr>
            <p:spPr>
              <a:xfrm>
                <a:off x="4836240" y="2372040"/>
                <a:ext cx="469440" cy="427680"/>
              </a:xfrm>
              <a:custGeom>
                <a:avLst/>
                <a:gdLst/>
                <a:ahLst/>
                <a:rect l="l" t="t" r="r" b="b"/>
                <a:pathLst>
                  <a:path w="8784" h="8006">
                    <a:moveTo>
                      <a:pt x="4399" y="1"/>
                    </a:moveTo>
                    <a:cubicBezTo>
                      <a:pt x="4107" y="1"/>
                      <a:pt x="3811" y="33"/>
                      <a:pt x="3514" y="100"/>
                    </a:cubicBezTo>
                    <a:cubicBezTo>
                      <a:pt x="1359" y="589"/>
                      <a:pt x="1" y="2726"/>
                      <a:pt x="490" y="4881"/>
                    </a:cubicBezTo>
                    <a:cubicBezTo>
                      <a:pt x="911" y="6739"/>
                      <a:pt x="2558" y="8005"/>
                      <a:pt x="4385" y="8005"/>
                    </a:cubicBezTo>
                    <a:cubicBezTo>
                      <a:pt x="4677" y="8005"/>
                      <a:pt x="4974" y="7973"/>
                      <a:pt x="5271" y="7905"/>
                    </a:cubicBezTo>
                    <a:cubicBezTo>
                      <a:pt x="7426" y="7435"/>
                      <a:pt x="8784" y="5280"/>
                      <a:pt x="8295" y="3125"/>
                    </a:cubicBezTo>
                    <a:cubicBezTo>
                      <a:pt x="7873" y="1266"/>
                      <a:pt x="6227" y="1"/>
                      <a:pt x="4399" y="1"/>
                    </a:cubicBezTo>
                    <a:close/>
                  </a:path>
                </a:pathLst>
              </a:custGeom>
              <a:solidFill>
                <a:schemeClr val="accent2"/>
              </a:solidFill>
              <a:ln w="0">
                <a:noFill/>
              </a:ln>
            </p:spPr>
            <p:style>
              <a:lnRef idx="0"/>
              <a:fillRef idx="0"/>
              <a:effectRef idx="0"/>
              <a:fontRef idx="minor"/>
            </p:style>
          </p:sp>
          <p:sp>
            <p:nvSpPr>
              <p:cNvPr id="701" name="Google Shape;1413;p70"/>
              <p:cNvSpPr/>
              <p:nvPr/>
            </p:nvSpPr>
            <p:spPr>
              <a:xfrm>
                <a:off x="5016600" y="2532600"/>
                <a:ext cx="107280" cy="107280"/>
              </a:xfrm>
              <a:custGeom>
                <a:avLst/>
                <a:gdLst/>
                <a:ahLst/>
                <a:rect l="l" t="t" r="r" b="b"/>
                <a:pathLst>
                  <a:path w="2029" h="2029">
                    <a:moveTo>
                      <a:pt x="1014" y="1"/>
                    </a:moveTo>
                    <a:cubicBezTo>
                      <a:pt x="453" y="1"/>
                      <a:pt x="0" y="453"/>
                      <a:pt x="0" y="1015"/>
                    </a:cubicBezTo>
                    <a:cubicBezTo>
                      <a:pt x="0" y="1576"/>
                      <a:pt x="453" y="2029"/>
                      <a:pt x="1014" y="2029"/>
                    </a:cubicBezTo>
                    <a:cubicBezTo>
                      <a:pt x="1576" y="2029"/>
                      <a:pt x="2028" y="1576"/>
                      <a:pt x="2028" y="1015"/>
                    </a:cubicBezTo>
                    <a:cubicBezTo>
                      <a:pt x="2028" y="453"/>
                      <a:pt x="1576" y="1"/>
                      <a:pt x="1014" y="1"/>
                    </a:cubicBezTo>
                    <a:close/>
                  </a:path>
                </a:pathLst>
              </a:custGeom>
              <a:solidFill>
                <a:schemeClr val="accent3"/>
              </a:solidFill>
              <a:ln w="0">
                <a:noFill/>
              </a:ln>
            </p:spPr>
            <p:style>
              <a:lnRef idx="0"/>
              <a:fillRef idx="0"/>
              <a:effectRef idx="0"/>
              <a:fontRef idx="minor"/>
            </p:style>
          </p:sp>
          <p:sp>
            <p:nvSpPr>
              <p:cNvPr id="702" name="Google Shape;1414;p70"/>
              <p:cNvSpPr/>
              <p:nvPr/>
            </p:nvSpPr>
            <p:spPr>
              <a:xfrm>
                <a:off x="5009040" y="2206440"/>
                <a:ext cx="122760" cy="212400"/>
              </a:xfrm>
              <a:custGeom>
                <a:avLst/>
                <a:gdLst/>
                <a:ahLst/>
                <a:rect l="l" t="t" r="r" b="b"/>
                <a:pathLst>
                  <a:path w="2319" h="3990">
                    <a:moveTo>
                      <a:pt x="1159" y="1"/>
                    </a:moveTo>
                    <a:lnTo>
                      <a:pt x="0" y="3623"/>
                    </a:lnTo>
                    <a:cubicBezTo>
                      <a:pt x="344" y="3867"/>
                      <a:pt x="752" y="3990"/>
                      <a:pt x="1159" y="3990"/>
                    </a:cubicBezTo>
                    <a:cubicBezTo>
                      <a:pt x="1567" y="3990"/>
                      <a:pt x="1974" y="3867"/>
                      <a:pt x="2318" y="3623"/>
                    </a:cubicBezTo>
                    <a:lnTo>
                      <a:pt x="1159" y="1"/>
                    </a:lnTo>
                    <a:close/>
                  </a:path>
                </a:pathLst>
              </a:custGeom>
              <a:solidFill>
                <a:schemeClr val="accent3"/>
              </a:solidFill>
              <a:ln w="0">
                <a:noFill/>
              </a:ln>
            </p:spPr>
            <p:style>
              <a:lnRef idx="0"/>
              <a:fillRef idx="0"/>
              <a:effectRef idx="0"/>
              <a:fontRef idx="minor"/>
            </p:style>
          </p:sp>
          <p:sp>
            <p:nvSpPr>
              <p:cNvPr id="703" name="Google Shape;1415;p70"/>
              <p:cNvSpPr/>
              <p:nvPr/>
            </p:nvSpPr>
            <p:spPr>
              <a:xfrm>
                <a:off x="5009040" y="2753640"/>
                <a:ext cx="122760" cy="212400"/>
              </a:xfrm>
              <a:custGeom>
                <a:avLst/>
                <a:gdLst/>
                <a:ahLst/>
                <a:rect l="l" t="t" r="r" b="b"/>
                <a:pathLst>
                  <a:path w="2319" h="3989">
                    <a:moveTo>
                      <a:pt x="1159" y="0"/>
                    </a:moveTo>
                    <a:cubicBezTo>
                      <a:pt x="752" y="0"/>
                      <a:pt x="344" y="122"/>
                      <a:pt x="0" y="367"/>
                    </a:cubicBezTo>
                    <a:lnTo>
                      <a:pt x="1159" y="3989"/>
                    </a:lnTo>
                    <a:lnTo>
                      <a:pt x="2318" y="367"/>
                    </a:lnTo>
                    <a:cubicBezTo>
                      <a:pt x="1974" y="122"/>
                      <a:pt x="1567" y="0"/>
                      <a:pt x="1159" y="0"/>
                    </a:cubicBezTo>
                    <a:close/>
                  </a:path>
                </a:pathLst>
              </a:custGeom>
              <a:solidFill>
                <a:schemeClr val="accent3"/>
              </a:solidFill>
              <a:ln w="0">
                <a:noFill/>
              </a:ln>
            </p:spPr>
            <p:style>
              <a:lnRef idx="0"/>
              <a:fillRef idx="0"/>
              <a:effectRef idx="0"/>
              <a:fontRef idx="minor"/>
            </p:style>
          </p:sp>
          <p:sp>
            <p:nvSpPr>
              <p:cNvPr id="704" name="Google Shape;1416;p70"/>
              <p:cNvSpPr/>
              <p:nvPr/>
            </p:nvSpPr>
            <p:spPr>
              <a:xfrm>
                <a:off x="5231160" y="2525040"/>
                <a:ext cx="218880" cy="122760"/>
              </a:xfrm>
              <a:custGeom>
                <a:avLst/>
                <a:gdLst/>
                <a:ahLst/>
                <a:rect l="l" t="t" r="r" b="b"/>
                <a:pathLst>
                  <a:path w="4112" h="2319">
                    <a:moveTo>
                      <a:pt x="489" y="1"/>
                    </a:moveTo>
                    <a:cubicBezTo>
                      <a:pt x="0" y="689"/>
                      <a:pt x="0" y="1631"/>
                      <a:pt x="489" y="2319"/>
                    </a:cubicBezTo>
                    <a:lnTo>
                      <a:pt x="4111" y="1160"/>
                    </a:lnTo>
                    <a:lnTo>
                      <a:pt x="489" y="1"/>
                    </a:lnTo>
                    <a:close/>
                  </a:path>
                </a:pathLst>
              </a:custGeom>
              <a:solidFill>
                <a:schemeClr val="accent3"/>
              </a:solidFill>
              <a:ln w="0">
                <a:noFill/>
              </a:ln>
            </p:spPr>
            <p:style>
              <a:lnRef idx="0"/>
              <a:fillRef idx="0"/>
              <a:effectRef idx="0"/>
              <a:fontRef idx="minor"/>
            </p:style>
          </p:sp>
          <p:sp>
            <p:nvSpPr>
              <p:cNvPr id="705" name="Google Shape;1417;p70"/>
              <p:cNvSpPr/>
              <p:nvPr/>
            </p:nvSpPr>
            <p:spPr>
              <a:xfrm>
                <a:off x="4690800" y="2525040"/>
                <a:ext cx="218880" cy="122760"/>
              </a:xfrm>
              <a:custGeom>
                <a:avLst/>
                <a:gdLst/>
                <a:ahLst/>
                <a:rect l="l" t="t" r="r" b="b"/>
                <a:pathLst>
                  <a:path w="4112" h="2319">
                    <a:moveTo>
                      <a:pt x="3622" y="1"/>
                    </a:moveTo>
                    <a:lnTo>
                      <a:pt x="0" y="1160"/>
                    </a:lnTo>
                    <a:lnTo>
                      <a:pt x="3622" y="2319"/>
                    </a:lnTo>
                    <a:cubicBezTo>
                      <a:pt x="4111" y="1631"/>
                      <a:pt x="4111" y="689"/>
                      <a:pt x="3622" y="1"/>
                    </a:cubicBezTo>
                    <a:close/>
                  </a:path>
                </a:pathLst>
              </a:custGeom>
              <a:solidFill>
                <a:schemeClr val="accent3"/>
              </a:solidFill>
              <a:ln w="0">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06" name="Google Shape;1311;p66"/>
          <p:cNvGrpSpPr/>
          <p:nvPr/>
        </p:nvGrpSpPr>
        <p:grpSpPr>
          <a:xfrm>
            <a:off x="-1080" y="2752920"/>
            <a:ext cx="2577960" cy="1934280"/>
            <a:chOff x="-1080" y="2752920"/>
            <a:chExt cx="2577960" cy="1934280"/>
          </a:xfrm>
        </p:grpSpPr>
        <p:sp>
          <p:nvSpPr>
            <p:cNvPr id="707" name="Google Shape;1312;p66"/>
            <p:cNvSpPr/>
            <p:nvPr/>
          </p:nvSpPr>
          <p:spPr>
            <a:xfrm flipH="1">
              <a:off x="682560" y="2752920"/>
              <a:ext cx="965520" cy="1006920"/>
            </a:xfrm>
            <a:custGeom>
              <a:avLst/>
              <a:gdLst/>
              <a:ahLst/>
              <a:rect l="l" t="t" r="r" b="b"/>
              <a:pathLst>
                <a:path w="19450" h="20284">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w="0">
              <a:noFill/>
            </a:ln>
          </p:spPr>
          <p:style>
            <a:lnRef idx="0"/>
            <a:fillRef idx="0"/>
            <a:effectRef idx="0"/>
            <a:fontRef idx="minor"/>
          </p:style>
        </p:sp>
        <p:sp>
          <p:nvSpPr>
            <p:cNvPr id="708" name="Google Shape;1313;p66"/>
            <p:cNvSpPr/>
            <p:nvPr/>
          </p:nvSpPr>
          <p:spPr>
            <a:xfrm flipH="1">
              <a:off x="-1440" y="3710520"/>
              <a:ext cx="2577960" cy="976680"/>
            </a:xfrm>
            <a:custGeom>
              <a:avLst/>
              <a:gdLst/>
              <a:ahLst/>
              <a:rect l="l" t="t" r="r" b="b"/>
              <a:pathLst>
                <a:path w="63330" h="2492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w="0">
              <a:noFill/>
            </a:ln>
          </p:spPr>
          <p:style>
            <a:lnRef idx="0"/>
            <a:fillRef idx="0"/>
            <a:effectRef idx="0"/>
            <a:fontRef idx="minor"/>
          </p:style>
        </p:sp>
        <p:sp>
          <p:nvSpPr>
            <p:cNvPr id="709" name="Google Shape;1314;p66"/>
            <p:cNvSpPr/>
            <p:nvPr/>
          </p:nvSpPr>
          <p:spPr>
            <a:xfrm flipH="1">
              <a:off x="618120" y="3468600"/>
              <a:ext cx="441360" cy="426240"/>
            </a:xfrm>
            <a:custGeom>
              <a:avLst/>
              <a:gdLst/>
              <a:ahLst/>
              <a:rect l="l" t="t" r="r" b="b"/>
              <a:pathLst>
                <a:path w="10487" h="10128">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w="0">
              <a:noFill/>
            </a:ln>
          </p:spPr>
          <p:style>
            <a:lnRef idx="0"/>
            <a:fillRef idx="0"/>
            <a:effectRef idx="0"/>
            <a:fontRef idx="minor"/>
          </p:style>
        </p:sp>
      </p:grpSp>
      <p:sp>
        <p:nvSpPr>
          <p:cNvPr id="710" name="PlaceHolder 1"/>
          <p:cNvSpPr>
            <a:spLocks noGrp="1"/>
          </p:cNvSpPr>
          <p:nvPr>
            <p:ph type="title"/>
          </p:nvPr>
        </p:nvSpPr>
        <p:spPr>
          <a:xfrm>
            <a:off x="2642760" y="444960"/>
            <a:ext cx="3857040" cy="571320"/>
          </a:xfrm>
          <a:prstGeom prst="rect">
            <a:avLst/>
          </a:prstGeom>
          <a:noFill/>
          <a:ln w="0">
            <a:noFill/>
          </a:ln>
        </p:spPr>
        <p:txBody>
          <a:bodyPr lIns="90000" rIns="90000" tIns="91440" bIns="91440" anchor="t">
            <a:noAutofit/>
          </a:bodyPr>
          <a:p>
            <a:pPr algn="ctr">
              <a:lnSpc>
                <a:spcPct val="100000"/>
              </a:lnSpc>
              <a:buNone/>
              <a:tabLst>
                <a:tab algn="l" pos="0"/>
              </a:tabLst>
            </a:pPr>
            <a:r>
              <a:rPr b="1" lang="pt-BR" sz="3000" spc="-1" strike="noStrike">
                <a:solidFill>
                  <a:srgbClr val="262a29"/>
                </a:solidFill>
                <a:latin typeface="Domine"/>
                <a:ea typeface="Domine"/>
              </a:rPr>
              <a:t>Monetização</a:t>
            </a:r>
            <a:endParaRPr b="0" lang="pt-BR" sz="3000" spc="-1" strike="noStrike">
              <a:latin typeface="Arial"/>
            </a:endParaRPr>
          </a:p>
        </p:txBody>
      </p:sp>
      <p:sp>
        <p:nvSpPr>
          <p:cNvPr id="711" name="PlaceHolder 2"/>
          <p:cNvSpPr>
            <a:spLocks noGrp="1"/>
          </p:cNvSpPr>
          <p:nvPr>
            <p:ph type="title"/>
          </p:nvPr>
        </p:nvSpPr>
        <p:spPr>
          <a:xfrm>
            <a:off x="4892040" y="1060920"/>
            <a:ext cx="3513960" cy="469080"/>
          </a:xfrm>
          <a:prstGeom prst="rect">
            <a:avLst/>
          </a:prstGeom>
          <a:noFill/>
          <a:ln w="0">
            <a:noFill/>
          </a:ln>
        </p:spPr>
        <p:txBody>
          <a:bodyPr lIns="90000" rIns="90000" tIns="91440" bIns="91440" anchor="ctr">
            <a:noAutofit/>
          </a:bodyPr>
          <a:p>
            <a:pPr>
              <a:lnSpc>
                <a:spcPct val="100000"/>
              </a:lnSpc>
              <a:buNone/>
              <a:tabLst>
                <a:tab algn="l" pos="0"/>
              </a:tabLst>
            </a:pPr>
            <a:r>
              <a:rPr b="1" lang="pt-BR" sz="2000" spc="-1" strike="noStrike">
                <a:solidFill>
                  <a:srgbClr val="262a29"/>
                </a:solidFill>
                <a:latin typeface="Domine"/>
                <a:ea typeface="Domine"/>
              </a:rPr>
              <a:t>Ads</a:t>
            </a:r>
            <a:endParaRPr b="0" lang="pt-BR" sz="2000" spc="-1" strike="noStrike">
              <a:latin typeface="Arial"/>
            </a:endParaRPr>
          </a:p>
        </p:txBody>
      </p:sp>
      <p:sp>
        <p:nvSpPr>
          <p:cNvPr id="712" name="PlaceHolder 3"/>
          <p:cNvSpPr>
            <a:spLocks noGrp="1"/>
          </p:cNvSpPr>
          <p:nvPr>
            <p:ph type="title"/>
          </p:nvPr>
        </p:nvSpPr>
        <p:spPr>
          <a:xfrm>
            <a:off x="4229280" y="1060920"/>
            <a:ext cx="662040" cy="469080"/>
          </a:xfrm>
          <a:prstGeom prst="rect">
            <a:avLst/>
          </a:prstGeom>
          <a:noFill/>
          <a:ln w="0">
            <a:noFill/>
          </a:ln>
        </p:spPr>
        <p:txBody>
          <a:bodyPr lIns="90000" rIns="90000" tIns="91440" bIns="91440" anchor="ctr">
            <a:noAutofit/>
          </a:bodyPr>
          <a:p>
            <a:pPr algn="ctr">
              <a:lnSpc>
                <a:spcPct val="100000"/>
              </a:lnSpc>
              <a:buNone/>
              <a:tabLst>
                <a:tab algn="l" pos="0"/>
              </a:tabLst>
            </a:pPr>
            <a:r>
              <a:rPr b="1" lang="pt-BR" sz="2000" spc="-1" strike="noStrike">
                <a:solidFill>
                  <a:srgbClr val="262a29"/>
                </a:solidFill>
                <a:latin typeface="Domine"/>
                <a:ea typeface="Domine"/>
              </a:rPr>
              <a:t>01</a:t>
            </a:r>
            <a:endParaRPr b="0" lang="pt-BR" sz="2000" spc="-1" strike="noStrike">
              <a:latin typeface="Arial"/>
            </a:endParaRPr>
          </a:p>
        </p:txBody>
      </p:sp>
      <p:sp>
        <p:nvSpPr>
          <p:cNvPr id="713" name="PlaceHolder 4"/>
          <p:cNvSpPr>
            <a:spLocks noGrp="1"/>
          </p:cNvSpPr>
          <p:nvPr>
            <p:ph type="subTitle"/>
          </p:nvPr>
        </p:nvSpPr>
        <p:spPr>
          <a:xfrm>
            <a:off x="4392000" y="1671480"/>
            <a:ext cx="4177440" cy="263520"/>
          </a:xfrm>
          <a:prstGeom prst="rect">
            <a:avLst/>
          </a:prstGeom>
          <a:noFill/>
          <a:ln w="0">
            <a:noFill/>
          </a:ln>
        </p:spPr>
        <p:txBody>
          <a:bodyPr lIns="0" rIns="0" tIns="91440" bIns="91440" anchor="ctr">
            <a:noAutofit/>
          </a:bodyPr>
          <a:p>
            <a:pPr>
              <a:lnSpc>
                <a:spcPct val="100000"/>
              </a:lnSpc>
              <a:buNone/>
              <a:tabLst>
                <a:tab algn="l" pos="0"/>
              </a:tabLst>
            </a:pPr>
            <a:r>
              <a:rPr b="0" lang="pt-BR" sz="1400" spc="-1" strike="noStrike">
                <a:solidFill>
                  <a:srgbClr val="262a29"/>
                </a:solidFill>
                <a:latin typeface="Roboto"/>
                <a:ea typeface="Roboto"/>
              </a:rPr>
              <a:t>Pequenas abas de anúncios próximas ao topo e rodapé do site, de maneira que gere renda sem que atrapalhe a experiência no site</a:t>
            </a:r>
            <a:endParaRPr b="0" lang="pt-BR" sz="1400" spc="-1" strike="noStrike">
              <a:latin typeface="Arial"/>
            </a:endParaRPr>
          </a:p>
        </p:txBody>
      </p:sp>
      <p:sp>
        <p:nvSpPr>
          <p:cNvPr id="714" name="PlaceHolder 5"/>
          <p:cNvSpPr>
            <a:spLocks noGrp="1"/>
          </p:cNvSpPr>
          <p:nvPr>
            <p:ph type="title"/>
          </p:nvPr>
        </p:nvSpPr>
        <p:spPr>
          <a:xfrm>
            <a:off x="4898880" y="2222640"/>
            <a:ext cx="3513960" cy="469080"/>
          </a:xfrm>
          <a:prstGeom prst="rect">
            <a:avLst/>
          </a:prstGeom>
          <a:noFill/>
          <a:ln w="0">
            <a:noFill/>
          </a:ln>
        </p:spPr>
        <p:txBody>
          <a:bodyPr lIns="90000" rIns="90000" tIns="91440" bIns="91440" anchor="ctr">
            <a:noAutofit/>
          </a:bodyPr>
          <a:p>
            <a:pPr>
              <a:lnSpc>
                <a:spcPct val="100000"/>
              </a:lnSpc>
              <a:buNone/>
              <a:tabLst>
                <a:tab algn="l" pos="0"/>
              </a:tabLst>
            </a:pPr>
            <a:r>
              <a:rPr b="1" lang="pt-BR" sz="2000" spc="-1" strike="noStrike">
                <a:solidFill>
                  <a:srgbClr val="262a29"/>
                </a:solidFill>
                <a:latin typeface="Domine"/>
                <a:ea typeface="Domine"/>
              </a:rPr>
              <a:t>Doações</a:t>
            </a:r>
            <a:endParaRPr b="0" lang="pt-BR" sz="2000" spc="-1" strike="noStrike">
              <a:latin typeface="Arial"/>
            </a:endParaRPr>
          </a:p>
        </p:txBody>
      </p:sp>
      <p:sp>
        <p:nvSpPr>
          <p:cNvPr id="715" name="PlaceHolder 6"/>
          <p:cNvSpPr>
            <a:spLocks noGrp="1"/>
          </p:cNvSpPr>
          <p:nvPr>
            <p:ph type="title"/>
          </p:nvPr>
        </p:nvSpPr>
        <p:spPr>
          <a:xfrm>
            <a:off x="4236120" y="2222640"/>
            <a:ext cx="662040" cy="469080"/>
          </a:xfrm>
          <a:prstGeom prst="rect">
            <a:avLst/>
          </a:prstGeom>
          <a:noFill/>
          <a:ln w="0">
            <a:noFill/>
          </a:ln>
        </p:spPr>
        <p:txBody>
          <a:bodyPr lIns="90000" rIns="90000" tIns="91440" bIns="91440" anchor="ctr">
            <a:noAutofit/>
          </a:bodyPr>
          <a:p>
            <a:pPr algn="ctr">
              <a:lnSpc>
                <a:spcPct val="100000"/>
              </a:lnSpc>
              <a:buNone/>
              <a:tabLst>
                <a:tab algn="l" pos="0"/>
              </a:tabLst>
            </a:pPr>
            <a:r>
              <a:rPr b="1" lang="pt-BR" sz="2000" spc="-1" strike="noStrike">
                <a:solidFill>
                  <a:srgbClr val="262a29"/>
                </a:solidFill>
                <a:latin typeface="Domine"/>
                <a:ea typeface="Domine"/>
              </a:rPr>
              <a:t>02</a:t>
            </a:r>
            <a:endParaRPr b="0" lang="pt-BR" sz="2000" spc="-1" strike="noStrike">
              <a:latin typeface="Arial"/>
            </a:endParaRPr>
          </a:p>
        </p:txBody>
      </p:sp>
      <p:sp>
        <p:nvSpPr>
          <p:cNvPr id="716" name="PlaceHolder 7"/>
          <p:cNvSpPr>
            <a:spLocks noGrp="1"/>
          </p:cNvSpPr>
          <p:nvPr>
            <p:ph type="subTitle"/>
          </p:nvPr>
        </p:nvSpPr>
        <p:spPr>
          <a:xfrm>
            <a:off x="4362120" y="2861640"/>
            <a:ext cx="4177440" cy="263520"/>
          </a:xfrm>
          <a:prstGeom prst="rect">
            <a:avLst/>
          </a:prstGeom>
          <a:noFill/>
          <a:ln w="0">
            <a:noFill/>
          </a:ln>
        </p:spPr>
        <p:txBody>
          <a:bodyPr lIns="0" rIns="0" tIns="91440" bIns="91440" anchor="ctr">
            <a:noAutofit/>
          </a:bodyPr>
          <a:p>
            <a:pPr>
              <a:lnSpc>
                <a:spcPct val="100000"/>
              </a:lnSpc>
              <a:buNone/>
              <a:tabLst>
                <a:tab algn="l" pos="0"/>
              </a:tabLst>
            </a:pPr>
            <a:r>
              <a:rPr b="0" lang="pt-BR" sz="1400" spc="-1" strike="noStrike">
                <a:solidFill>
                  <a:srgbClr val="262a29"/>
                </a:solidFill>
                <a:latin typeface="Roboto"/>
                <a:ea typeface="Roboto"/>
              </a:rPr>
              <a:t>Plataformas de financiamento coletivo que permitam pedir o apoio dos usuários com valores simbólicos</a:t>
            </a:r>
            <a:endParaRPr b="0" lang="pt-BR" sz="1400" spc="-1" strike="noStrike">
              <a:latin typeface="Arial"/>
            </a:endParaRPr>
          </a:p>
        </p:txBody>
      </p:sp>
      <p:sp>
        <p:nvSpPr>
          <p:cNvPr id="717" name="Google Shape;1325;p66"/>
          <p:cNvSpPr/>
          <p:nvPr/>
        </p:nvSpPr>
        <p:spPr>
          <a:xfrm flipH="1">
            <a:off x="890280" y="3614040"/>
            <a:ext cx="3093840" cy="1632240"/>
          </a:xfrm>
          <a:custGeom>
            <a:avLst/>
            <a:gdLst/>
            <a:ahLst/>
            <a:rect l="l" t="t" r="r" b="b"/>
            <a:pathLst>
              <a:path w="31167" h="17839">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moveTo>
                  <a:pt x="27309" y="3477"/>
                </a:moveTo>
                <a:moveTo>
                  <a:pt x="26531" y="2572"/>
                </a:moveTo>
                <a:lnTo>
                  <a:pt x="26531" y="2572"/>
                </a:lnTo>
                <a:close/>
                <a:moveTo>
                  <a:pt x="10105" y="7661"/>
                </a:moveTo>
                <a:moveTo>
                  <a:pt x="960" y="15737"/>
                </a:moveTo>
                <a:cubicBezTo>
                  <a:pt x="960" y="15737"/>
                  <a:pt x="960" y="15719"/>
                  <a:pt x="960" y="15737"/>
                </a:cubicBezTo>
                <a:close/>
                <a:moveTo>
                  <a:pt x="7407" y="9435"/>
                </a:moveTo>
                <a:moveTo>
                  <a:pt x="10033" y="8186"/>
                </a:moveTo>
                <a:moveTo>
                  <a:pt x="10196" y="7588"/>
                </a:moveTo>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moveTo>
                  <a:pt x="18309" y="1938"/>
                </a:moveTo>
                <a:moveTo>
                  <a:pt x="19088" y="1033"/>
                </a:moveTo>
              </a:path>
            </a:pathLst>
          </a:custGeom>
          <a:solidFill>
            <a:schemeClr val="accent5"/>
          </a:solidFill>
          <a:ln w="0">
            <a:noFill/>
          </a:ln>
        </p:spPr>
        <p:style>
          <a:lnRef idx="0"/>
          <a:fillRef idx="0"/>
          <a:effectRef idx="0"/>
          <a:fontRef idx="minor"/>
        </p:style>
      </p:sp>
      <p:grpSp>
        <p:nvGrpSpPr>
          <p:cNvPr id="718" name="Google Shape;1326;p66"/>
          <p:cNvGrpSpPr/>
          <p:nvPr/>
        </p:nvGrpSpPr>
        <p:grpSpPr>
          <a:xfrm>
            <a:off x="0" y="3392640"/>
            <a:ext cx="2577960" cy="2157120"/>
            <a:chOff x="0" y="3392640"/>
            <a:chExt cx="2577960" cy="2157120"/>
          </a:xfrm>
        </p:grpSpPr>
        <p:sp>
          <p:nvSpPr>
            <p:cNvPr id="719" name="Google Shape;1327;p66"/>
            <p:cNvSpPr/>
            <p:nvPr/>
          </p:nvSpPr>
          <p:spPr>
            <a:xfrm>
              <a:off x="0" y="3392640"/>
              <a:ext cx="2577960" cy="2157120"/>
            </a:xfrm>
            <a:custGeom>
              <a:avLst/>
              <a:gdLst/>
              <a:ahLst/>
              <a:rect l="l" t="t" r="r" b="b"/>
              <a:pathLst>
                <a:path w="25970" h="21733">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moveTo>
                    <a:pt x="21587" y="15068"/>
                  </a:moveTo>
                  <a:moveTo>
                    <a:pt x="19323" y="13239"/>
                  </a:moveTo>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moveTo>
                    <a:pt x="4419" y="1576"/>
                  </a:moveTo>
                  <a:moveTo>
                    <a:pt x="5379" y="888"/>
                  </a:moveTo>
                </a:path>
              </a:pathLst>
            </a:custGeom>
            <a:solidFill>
              <a:schemeClr val="dk1"/>
            </a:solidFill>
            <a:ln w="0">
              <a:noFill/>
            </a:ln>
          </p:spPr>
          <p:style>
            <a:lnRef idx="0"/>
            <a:fillRef idx="0"/>
            <a:effectRef idx="0"/>
            <a:fontRef idx="minor"/>
          </p:style>
        </p:sp>
        <p:sp>
          <p:nvSpPr>
            <p:cNvPr id="720" name="Google Shape;1328;p66"/>
            <p:cNvSpPr/>
            <p:nvPr/>
          </p:nvSpPr>
          <p:spPr>
            <a:xfrm>
              <a:off x="0" y="3531240"/>
              <a:ext cx="2088720" cy="1750320"/>
            </a:xfrm>
            <a:custGeom>
              <a:avLst/>
              <a:gdLst/>
              <a:ahLst/>
              <a:rect l="l" t="t" r="r" b="b"/>
              <a:pathLst>
                <a:path w="21044" h="17639">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moveTo>
                    <a:pt x="20065" y="15737"/>
                  </a:moveTo>
                  <a:cubicBezTo>
                    <a:pt x="20065" y="15737"/>
                    <a:pt x="20065" y="15719"/>
                    <a:pt x="20065" y="15737"/>
                  </a:cubicBezTo>
                  <a:close/>
                  <a:moveTo>
                    <a:pt x="13618" y="9435"/>
                  </a:moveTo>
                  <a:moveTo>
                    <a:pt x="10974" y="8186"/>
                  </a:moveTo>
                  <a:moveTo>
                    <a:pt x="10811" y="7588"/>
                  </a:moveTo>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moveTo>
                    <a:pt x="2716" y="1938"/>
                  </a:moveTo>
                  <a:moveTo>
                    <a:pt x="1938" y="1032"/>
                  </a:moveTo>
                </a:path>
              </a:pathLst>
            </a:custGeom>
            <a:solidFill>
              <a:schemeClr val="dk1"/>
            </a:solidFill>
            <a:ln w="0">
              <a:noFill/>
            </a:ln>
          </p:spPr>
          <p:style>
            <a:lnRef idx="0"/>
            <a:fillRef idx="0"/>
            <a:effectRef idx="0"/>
            <a:fontRef idx="minor"/>
          </p:style>
        </p:sp>
      </p:grpSp>
      <p:sp>
        <p:nvSpPr>
          <p:cNvPr id="721" name="PlaceHolder 8"/>
          <p:cNvSpPr>
            <a:spLocks noGrp="1"/>
          </p:cNvSpPr>
          <p:nvPr>
            <p:ph type="title"/>
          </p:nvPr>
        </p:nvSpPr>
        <p:spPr>
          <a:xfrm>
            <a:off x="4803480" y="3453480"/>
            <a:ext cx="3513960" cy="469080"/>
          </a:xfrm>
          <a:prstGeom prst="rect">
            <a:avLst/>
          </a:prstGeom>
          <a:noFill/>
          <a:ln w="0">
            <a:noFill/>
          </a:ln>
        </p:spPr>
        <p:txBody>
          <a:bodyPr lIns="90000" rIns="90000" tIns="91440" bIns="91440" anchor="ctr">
            <a:noAutofit/>
          </a:bodyPr>
          <a:p>
            <a:pPr>
              <a:lnSpc>
                <a:spcPct val="100000"/>
              </a:lnSpc>
              <a:buNone/>
              <a:tabLst>
                <a:tab algn="l" pos="0"/>
              </a:tabLst>
            </a:pPr>
            <a:r>
              <a:rPr b="1" lang="pt-BR" sz="2000" spc="-1" strike="noStrike">
                <a:solidFill>
                  <a:srgbClr val="262a29"/>
                </a:solidFill>
                <a:latin typeface="Domine"/>
                <a:ea typeface="Domine"/>
              </a:rPr>
              <a:t>Programa de Afiliados</a:t>
            </a:r>
            <a:endParaRPr b="0" lang="pt-BR" sz="2000" spc="-1" strike="noStrike">
              <a:latin typeface="Arial"/>
            </a:endParaRPr>
          </a:p>
        </p:txBody>
      </p:sp>
      <p:sp>
        <p:nvSpPr>
          <p:cNvPr id="722" name="PlaceHolder 9"/>
          <p:cNvSpPr>
            <a:spLocks noGrp="1"/>
          </p:cNvSpPr>
          <p:nvPr>
            <p:ph type="title"/>
          </p:nvPr>
        </p:nvSpPr>
        <p:spPr>
          <a:xfrm>
            <a:off x="4244400" y="3460680"/>
            <a:ext cx="662040" cy="469080"/>
          </a:xfrm>
          <a:prstGeom prst="rect">
            <a:avLst/>
          </a:prstGeom>
          <a:noFill/>
          <a:ln w="0">
            <a:noFill/>
          </a:ln>
        </p:spPr>
        <p:txBody>
          <a:bodyPr lIns="90000" rIns="90000" tIns="91440" bIns="91440" anchor="ctr">
            <a:noAutofit/>
          </a:bodyPr>
          <a:p>
            <a:pPr algn="ctr">
              <a:lnSpc>
                <a:spcPct val="100000"/>
              </a:lnSpc>
              <a:buNone/>
              <a:tabLst>
                <a:tab algn="l" pos="0"/>
              </a:tabLst>
            </a:pPr>
            <a:r>
              <a:rPr b="1" lang="pt-BR" sz="2000" spc="-1" strike="noStrike">
                <a:solidFill>
                  <a:srgbClr val="262a29"/>
                </a:solidFill>
                <a:latin typeface="Domine"/>
                <a:ea typeface="Domine"/>
              </a:rPr>
              <a:t>03</a:t>
            </a:r>
            <a:endParaRPr b="0" lang="pt-BR" sz="2000" spc="-1" strike="noStrike">
              <a:latin typeface="Arial"/>
            </a:endParaRPr>
          </a:p>
        </p:txBody>
      </p:sp>
      <p:sp>
        <p:nvSpPr>
          <p:cNvPr id="723" name="PlaceHolder 10"/>
          <p:cNvSpPr>
            <a:spLocks noGrp="1"/>
          </p:cNvSpPr>
          <p:nvPr>
            <p:ph type="subTitle"/>
          </p:nvPr>
        </p:nvSpPr>
        <p:spPr>
          <a:xfrm>
            <a:off x="4385880" y="4304520"/>
            <a:ext cx="4042440" cy="54000"/>
          </a:xfrm>
          <a:prstGeom prst="rect">
            <a:avLst/>
          </a:prstGeom>
          <a:noFill/>
          <a:ln w="0">
            <a:noFill/>
          </a:ln>
        </p:spPr>
        <p:txBody>
          <a:bodyPr lIns="0" rIns="0" tIns="27000" bIns="27000" anchor="ctr">
            <a:noAutofit/>
          </a:bodyPr>
          <a:p>
            <a:pPr>
              <a:lnSpc>
                <a:spcPct val="100000"/>
              </a:lnSpc>
              <a:buNone/>
              <a:tabLst>
                <a:tab algn="l" pos="0"/>
              </a:tabLst>
            </a:pPr>
            <a:r>
              <a:rPr b="0" lang="pt-BR" sz="1400" spc="-1" strike="noStrike">
                <a:solidFill>
                  <a:srgbClr val="262a29"/>
                </a:solidFill>
                <a:latin typeface="Roboto"/>
                <a:ea typeface="Roboto"/>
              </a:rPr>
              <a:t>Recomendações de produtos relacionados a RPG que redirecione para lojas como Amazon ou Mercado Livre que tem o sistema de link para afiliados</a:t>
            </a:r>
            <a:endParaRPr b="0" lang="pt-BR" sz="1400" spc="-1" strike="noStrike">
              <a:latin typeface="Arial"/>
            </a:endParaRPr>
          </a:p>
        </p:txBody>
      </p:sp>
      <p:sp>
        <p:nvSpPr>
          <p:cNvPr id="724" name="Google Shape;1332;p66"/>
          <p:cNvSpPr/>
          <p:nvPr/>
        </p:nvSpPr>
        <p:spPr>
          <a:xfrm>
            <a:off x="1716120" y="780120"/>
            <a:ext cx="149400" cy="55080"/>
          </a:xfrm>
          <a:custGeom>
            <a:avLst/>
            <a:gdLst/>
            <a:ahLst/>
            <a:rect l="l" t="t" r="r" b="b"/>
            <a:pathLst>
              <a:path w="1034" h="387">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w="0">
            <a:noFill/>
          </a:ln>
        </p:spPr>
        <p:style>
          <a:lnRef idx="0"/>
          <a:fillRef idx="0"/>
          <a:effectRef idx="0"/>
          <a:fontRef idx="minor"/>
        </p:style>
      </p:sp>
      <p:sp>
        <p:nvSpPr>
          <p:cNvPr id="725" name="Google Shape;1333;p66"/>
          <p:cNvSpPr/>
          <p:nvPr/>
        </p:nvSpPr>
        <p:spPr>
          <a:xfrm>
            <a:off x="2773080" y="3681000"/>
            <a:ext cx="141480" cy="74160"/>
          </a:xfrm>
          <a:custGeom>
            <a:avLst/>
            <a:gdLst/>
            <a:ahLst/>
            <a:rect l="l" t="t" r="r" b="b"/>
            <a:pathLst>
              <a:path w="979" h="518">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w="0">
            <a:noFill/>
          </a:ln>
        </p:spPr>
        <p:style>
          <a:lnRef idx="0"/>
          <a:fillRef idx="0"/>
          <a:effectRef idx="0"/>
          <a:fontRef idx="minor"/>
        </p:style>
      </p:sp>
      <p:sp>
        <p:nvSpPr>
          <p:cNvPr id="726" name="Google Shape;1334;p66"/>
          <p:cNvSpPr/>
          <p:nvPr/>
        </p:nvSpPr>
        <p:spPr>
          <a:xfrm flipH="1">
            <a:off x="890280" y="88488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w="0">
            <a:noFill/>
          </a:ln>
        </p:spPr>
        <p:style>
          <a:lnRef idx="0"/>
          <a:fillRef idx="0"/>
          <a:effectRef idx="0"/>
          <a:fontRef idx="minor"/>
        </p:style>
      </p:sp>
      <p:sp>
        <p:nvSpPr>
          <p:cNvPr id="727" name="Google Shape;1335;p66"/>
          <p:cNvSpPr/>
          <p:nvPr/>
        </p:nvSpPr>
        <p:spPr>
          <a:xfrm>
            <a:off x="6742080" y="377640"/>
            <a:ext cx="1823760" cy="500400"/>
          </a:xfrm>
          <a:custGeom>
            <a:avLst/>
            <a:gdLst/>
            <a:ahLst/>
            <a:rect l="l" t="t" r="r" b="b"/>
            <a:pathLst>
              <a:path w="53198" h="14629">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w="0">
            <a:noFill/>
          </a:ln>
        </p:spPr>
        <p:style>
          <a:lnRef idx="0"/>
          <a:fillRef idx="0"/>
          <a:effectRef idx="0"/>
          <a:fontRef idx="minor"/>
        </p:style>
      </p:sp>
      <p:sp>
        <p:nvSpPr>
          <p:cNvPr id="728" name="Google Shape;1336;p66"/>
          <p:cNvSpPr/>
          <p:nvPr/>
        </p:nvSpPr>
        <p:spPr>
          <a:xfrm>
            <a:off x="2248200" y="2648520"/>
            <a:ext cx="1469160" cy="402840"/>
          </a:xfrm>
          <a:custGeom>
            <a:avLst/>
            <a:gdLst/>
            <a:ahLst/>
            <a:rect l="l" t="t" r="r" b="b"/>
            <a:pathLst>
              <a:path w="53198" h="14629">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w="0">
            <a:noFill/>
          </a:ln>
        </p:spPr>
        <p:style>
          <a:lnRef idx="0"/>
          <a:fillRef idx="0"/>
          <a:effectRef idx="0"/>
          <a:fontRef idx="minor"/>
        </p:style>
      </p:sp>
      <p:sp>
        <p:nvSpPr>
          <p:cNvPr id="729" name="Google Shape;1337;p66"/>
          <p:cNvSpPr/>
          <p:nvPr/>
        </p:nvSpPr>
        <p:spPr>
          <a:xfrm>
            <a:off x="1330560" y="1002240"/>
            <a:ext cx="560520" cy="44280"/>
          </a:xfrm>
          <a:custGeom>
            <a:avLst/>
            <a:gdLst/>
            <a:ahLst/>
            <a:rect l="l" t="t" r="r" b="b"/>
            <a:pathLst>
              <a:path w="16382" h="1334">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w="0">
            <a:noFill/>
          </a:ln>
        </p:spPr>
        <p:style>
          <a:lnRef idx="0"/>
          <a:fillRef idx="0"/>
          <a:effectRef idx="0"/>
          <a:fontRef idx="minor"/>
        </p:style>
      </p:sp>
      <p:sp>
        <p:nvSpPr>
          <p:cNvPr id="730" name="Google Shape;1338;p66"/>
          <p:cNvSpPr/>
          <p:nvPr/>
        </p:nvSpPr>
        <p:spPr>
          <a:xfrm>
            <a:off x="1027440" y="2066760"/>
            <a:ext cx="309960" cy="176760"/>
          </a:xfrm>
          <a:custGeom>
            <a:avLst/>
            <a:gdLst/>
            <a:ahLst/>
            <a:rect l="l" t="t" r="r" b="b"/>
            <a:pathLst>
              <a:path w="1323" h="758">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w="0">
            <a:noFill/>
          </a:ln>
        </p:spPr>
        <p:style>
          <a:lnRef idx="0"/>
          <a:fillRef idx="0"/>
          <a:effectRef idx="0"/>
          <a:fontRef idx="minor"/>
        </p:style>
      </p:sp>
      <p:sp>
        <p:nvSpPr>
          <p:cNvPr id="731" name="Google Shape;1339;p66"/>
          <p:cNvSpPr/>
          <p:nvPr/>
        </p:nvSpPr>
        <p:spPr>
          <a:xfrm>
            <a:off x="1338840" y="1272240"/>
            <a:ext cx="211680" cy="153720"/>
          </a:xfrm>
          <a:custGeom>
            <a:avLst/>
            <a:gdLst/>
            <a:ahLst/>
            <a:rect l="l" t="t" r="r" b="b"/>
            <a:pathLst>
              <a:path w="906" h="66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w="0">
            <a:noFill/>
          </a:ln>
        </p:spPr>
        <p:style>
          <a:lnRef idx="0"/>
          <a:fillRef idx="0"/>
          <a:effectRef idx="0"/>
          <a:fontRef idx="minor"/>
        </p:style>
      </p:sp>
      <p:sp>
        <p:nvSpPr>
          <p:cNvPr id="732" name="Google Shape;1340;p66"/>
          <p:cNvSpPr/>
          <p:nvPr/>
        </p:nvSpPr>
        <p:spPr>
          <a:xfrm flipH="1">
            <a:off x="1832040" y="2044440"/>
            <a:ext cx="963360" cy="1053000"/>
          </a:xfrm>
          <a:custGeom>
            <a:avLst/>
            <a:gdLst/>
            <a:ahLst/>
            <a:rect l="l" t="t" r="r" b="b"/>
            <a:pathLst>
              <a:path w="38592" h="42178">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w="0">
            <a:noFill/>
          </a:ln>
        </p:spPr>
        <p:style>
          <a:lnRef idx="0"/>
          <a:fillRef idx="0"/>
          <a:effectRef idx="0"/>
          <a:fontRef idx="minor"/>
        </p:style>
      </p:sp>
      <p:pic>
        <p:nvPicPr>
          <p:cNvPr id="733" name="" descr=""/>
          <p:cNvPicPr/>
          <p:nvPr/>
        </p:nvPicPr>
        <p:blipFill>
          <a:blip r:embed="rId1"/>
          <a:stretch/>
        </p:blipFill>
        <p:spPr>
          <a:xfrm>
            <a:off x="5542200" y="1185120"/>
            <a:ext cx="339480" cy="254520"/>
          </a:xfrm>
          <a:prstGeom prst="rect">
            <a:avLst/>
          </a:prstGeom>
          <a:ln w="0">
            <a:noFill/>
          </a:ln>
        </p:spPr>
      </p:pic>
      <p:pic>
        <p:nvPicPr>
          <p:cNvPr id="734" name="" descr=""/>
          <p:cNvPicPr/>
          <p:nvPr/>
        </p:nvPicPr>
        <p:blipFill>
          <a:blip r:embed="rId2"/>
          <a:stretch/>
        </p:blipFill>
        <p:spPr>
          <a:xfrm>
            <a:off x="6174360" y="2255760"/>
            <a:ext cx="461160" cy="443520"/>
          </a:xfrm>
          <a:prstGeom prst="rect">
            <a:avLst/>
          </a:prstGeom>
          <a:ln w="0">
            <a:noFill/>
          </a:ln>
        </p:spPr>
      </p:pic>
      <p:pic>
        <p:nvPicPr>
          <p:cNvPr id="735" name="" descr=""/>
          <p:cNvPicPr/>
          <p:nvPr/>
        </p:nvPicPr>
        <p:blipFill>
          <a:blip r:embed="rId3"/>
          <a:stretch/>
        </p:blipFill>
        <p:spPr>
          <a:xfrm>
            <a:off x="7858800" y="3604320"/>
            <a:ext cx="1030680" cy="3182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6" name="" descr=""/>
          <p:cNvPicPr/>
          <p:nvPr/>
        </p:nvPicPr>
        <p:blipFill>
          <a:blip r:embed="rId1"/>
          <a:stretch/>
        </p:blipFill>
        <p:spPr>
          <a:xfrm>
            <a:off x="1090800" y="0"/>
            <a:ext cx="6648840" cy="5142960"/>
          </a:xfrm>
          <a:prstGeom prst="rect">
            <a:avLst/>
          </a:prstGeom>
          <a:ln w="0">
            <a:noFill/>
          </a:ln>
        </p:spPr>
      </p:pic>
      <p:sp>
        <p:nvSpPr>
          <p:cNvPr id="737" name="PlaceHolder 18"/>
          <p:cNvSpPr/>
          <p:nvPr/>
        </p:nvSpPr>
        <p:spPr>
          <a:xfrm>
            <a:off x="5142600" y="0"/>
            <a:ext cx="3857040" cy="5713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tabLst>
                <a:tab algn="l" pos="0"/>
              </a:tabLst>
            </a:pPr>
            <a:r>
              <a:rPr b="1" lang="pt-BR" sz="3000" spc="-1" strike="noStrike">
                <a:solidFill>
                  <a:srgbClr val="262a29"/>
                </a:solidFill>
                <a:latin typeface="Domine"/>
                <a:ea typeface="Domine"/>
              </a:rPr>
              <a:t>Fluxo de Tela com Fluxograma</a:t>
            </a:r>
            <a:endParaRPr b="0" lang="pt-BR" sz="3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e2d24"/>
        </a:solidFill>
      </p:bgPr>
    </p:bg>
    <p:spTree>
      <p:nvGrpSpPr>
        <p:cNvPr id="1" name=""/>
        <p:cNvGrpSpPr/>
        <p:nvPr/>
      </p:nvGrpSpPr>
      <p:grpSpPr>
        <a:xfrm>
          <a:off x="0" y="0"/>
          <a:ext cx="0" cy="0"/>
          <a:chOff x="0" y="0"/>
          <a:chExt cx="0" cy="0"/>
        </a:xfrm>
      </p:grpSpPr>
      <p:sp>
        <p:nvSpPr>
          <p:cNvPr id="738" name="PlaceHolder 1"/>
          <p:cNvSpPr>
            <a:spLocks noGrp="1"/>
          </p:cNvSpPr>
          <p:nvPr>
            <p:ph type="title"/>
          </p:nvPr>
        </p:nvSpPr>
        <p:spPr>
          <a:xfrm>
            <a:off x="720000" y="444960"/>
            <a:ext cx="7702560" cy="571320"/>
          </a:xfrm>
          <a:prstGeom prst="rect">
            <a:avLst/>
          </a:prstGeom>
          <a:noFill/>
          <a:ln w="0">
            <a:noFill/>
          </a:ln>
        </p:spPr>
        <p:txBody>
          <a:bodyPr lIns="0" rIns="0" tIns="91440" bIns="91440" anchor="t">
            <a:noAutofit/>
          </a:bodyPr>
          <a:p>
            <a:pPr algn="ctr">
              <a:lnSpc>
                <a:spcPct val="100000"/>
              </a:lnSpc>
              <a:buNone/>
              <a:tabLst>
                <a:tab algn="l" pos="0"/>
              </a:tabLst>
            </a:pPr>
            <a:r>
              <a:rPr b="1" lang="pt-BR" sz="3000" spc="-1" strike="noStrike">
                <a:solidFill>
                  <a:srgbClr val="262a29"/>
                </a:solidFill>
                <a:latin typeface="Domine"/>
                <a:ea typeface="Domine"/>
              </a:rPr>
              <a:t>Banco de Dados</a:t>
            </a:r>
            <a:endParaRPr b="0" lang="pt-BR" sz="3000" spc="-1" strike="noStrike">
              <a:latin typeface="Arial"/>
            </a:endParaRPr>
          </a:p>
        </p:txBody>
      </p:sp>
      <p:sp>
        <p:nvSpPr>
          <p:cNvPr id="739" name="PlaceHolder 2"/>
          <p:cNvSpPr>
            <a:spLocks noGrp="1"/>
          </p:cNvSpPr>
          <p:nvPr>
            <p:ph/>
          </p:nvPr>
        </p:nvSpPr>
        <p:spPr>
          <a:xfrm>
            <a:off x="900000" y="1016640"/>
            <a:ext cx="7379640" cy="1547280"/>
          </a:xfrm>
          <a:prstGeom prst="rect">
            <a:avLst/>
          </a:prstGeom>
          <a:noFill/>
          <a:ln w="0">
            <a:noFill/>
          </a:ln>
        </p:spPr>
        <p:txBody>
          <a:bodyPr lIns="0" rIns="0" tIns="91440" bIns="91440" anchor="t">
            <a:noAutofit/>
          </a:bodyPr>
          <a:p>
            <a:pPr>
              <a:lnSpc>
                <a:spcPct val="100000"/>
              </a:lnSpc>
              <a:buNone/>
              <a:tabLst>
                <a:tab algn="l" pos="0"/>
              </a:tabLst>
            </a:pPr>
            <a:r>
              <a:rPr b="0" lang="pt-BR" sz="1200" spc="-1" strike="noStrike">
                <a:solidFill>
                  <a:srgbClr val="000000"/>
                </a:solidFill>
                <a:latin typeface="Roboto"/>
                <a:ea typeface="Roboto"/>
              </a:rPr>
              <a:t>Um serviço de RPG que tem um conjunto de usuários (tendo nome, nome de usuário,  email, senha, data de nascimento, ID) tendo ID como valor exclusivo para cada usuário, cada um deles possuindo um ou mais personagens (classe, raça, nome, atributos, habilidades, magia, equipamentos, religião, fraquezas, tendência) tendo nome e raça como valores exclusivo, um personagem possui uma história . Um usuário pode se envolver com vários personagens ao mesmo tempo </a:t>
            </a:r>
            <a:endParaRPr b="0" lang="pt-BR" sz="1200" spc="-1" strike="noStrike">
              <a:latin typeface="Arial"/>
            </a:endParaRPr>
          </a:p>
        </p:txBody>
      </p:sp>
      <p:sp>
        <p:nvSpPr>
          <p:cNvPr id="740" name="PlaceHolder 16"/>
          <p:cNvSpPr/>
          <p:nvPr/>
        </p:nvSpPr>
        <p:spPr>
          <a:xfrm>
            <a:off x="900000" y="2160000"/>
            <a:ext cx="2879640" cy="2519640"/>
          </a:xfrm>
          <a:prstGeom prst="rect">
            <a:avLst/>
          </a:prstGeom>
          <a:noFill/>
          <a:ln w="0">
            <a:noFill/>
          </a:ln>
        </p:spPr>
        <p:style>
          <a:lnRef idx="0"/>
          <a:fillRef idx="0"/>
          <a:effectRef idx="0"/>
          <a:fontRef idx="minor"/>
        </p:style>
        <p:txBody>
          <a:bodyPr lIns="0" rIns="0" tIns="91440" bIns="91440" anchor="t">
            <a:noAutofit/>
          </a:bodyPr>
          <a:p>
            <a:pPr>
              <a:lnSpc>
                <a:spcPct val="100000"/>
              </a:lnSpc>
              <a:buNone/>
              <a:tabLst>
                <a:tab algn="l" pos="0"/>
              </a:tabLst>
            </a:pPr>
            <a:r>
              <a:rPr b="1" lang="pt-BR" sz="1200" spc="-1" strike="noStrike">
                <a:solidFill>
                  <a:srgbClr val="000000"/>
                </a:solidFill>
                <a:latin typeface="Roboto"/>
                <a:ea typeface="Roboto"/>
              </a:rPr>
              <a:t>Usuários</a:t>
            </a:r>
            <a:r>
              <a:rPr b="0" lang="pt-BR" sz="1200" spc="-1" strike="noStrike">
                <a:solidFill>
                  <a:srgbClr val="000000"/>
                </a:solidFill>
                <a:latin typeface="Roboto"/>
                <a:ea typeface="Roboto"/>
              </a:rPr>
              <a:t>:</a:t>
            </a:r>
            <a:endParaRPr b="0" lang="pt-BR" sz="1200" spc="-1" strike="noStrike">
              <a:latin typeface="Arial"/>
            </a:endParaRPr>
          </a:p>
          <a:p>
            <a:pPr>
              <a:lnSpc>
                <a:spcPct val="100000"/>
              </a:lnSpc>
              <a:buNone/>
              <a:tabLst>
                <a:tab algn="l" pos="0"/>
              </a:tabLst>
            </a:pP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-Nome</a:t>
            </a:r>
            <a:endParaRPr b="0" lang="pt-BR" sz="1200" spc="-1" strike="noStrike">
              <a:latin typeface="Arial"/>
            </a:endParaRPr>
          </a:p>
          <a:p>
            <a:pPr>
              <a:lnSpc>
                <a:spcPct val="100000"/>
              </a:lnSpc>
              <a:buNone/>
              <a:tabLst>
                <a:tab algn="l" pos="0"/>
              </a:tabLst>
            </a:pP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-Nome de usuário (username)</a:t>
            </a:r>
            <a:endParaRPr b="0" lang="pt-BR" sz="1200" spc="-1" strike="noStrike">
              <a:latin typeface="Arial"/>
            </a:endParaRPr>
          </a:p>
          <a:p>
            <a:pPr>
              <a:lnSpc>
                <a:spcPct val="100000"/>
              </a:lnSpc>
              <a:buNone/>
              <a:tabLst>
                <a:tab algn="l" pos="0"/>
              </a:tabLst>
            </a:pP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-Email</a:t>
            </a:r>
            <a:endParaRPr b="0" lang="pt-BR" sz="1200" spc="-1" strike="noStrike">
              <a:latin typeface="Arial"/>
            </a:endParaRPr>
          </a:p>
          <a:p>
            <a:pPr>
              <a:lnSpc>
                <a:spcPct val="100000"/>
              </a:lnSpc>
              <a:buNone/>
              <a:tabLst>
                <a:tab algn="l" pos="0"/>
              </a:tabLst>
            </a:pP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-Senha</a:t>
            </a:r>
            <a:endParaRPr b="0" lang="pt-BR" sz="1200" spc="-1" strike="noStrike">
              <a:latin typeface="Arial"/>
            </a:endParaRPr>
          </a:p>
          <a:p>
            <a:pPr>
              <a:lnSpc>
                <a:spcPct val="100000"/>
              </a:lnSpc>
              <a:buNone/>
              <a:tabLst>
                <a:tab algn="l" pos="0"/>
              </a:tabLst>
            </a:pP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-Data de nascimento</a:t>
            </a:r>
            <a:endParaRPr b="0" lang="pt-BR" sz="1200" spc="-1" strike="noStrike">
              <a:latin typeface="Arial"/>
            </a:endParaRPr>
          </a:p>
          <a:p>
            <a:pPr>
              <a:lnSpc>
                <a:spcPct val="100000"/>
              </a:lnSpc>
              <a:buNone/>
              <a:tabLst>
                <a:tab algn="l" pos="0"/>
              </a:tabLst>
            </a:pP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a:t>
            </a:r>
            <a:r>
              <a:rPr b="0" lang="pt-BR" sz="1200" spc="-1" strike="noStrike" u="sng">
                <a:solidFill>
                  <a:srgbClr val="000000"/>
                </a:solidFill>
                <a:uFillTx/>
                <a:latin typeface="Roboto"/>
                <a:ea typeface="Roboto"/>
              </a:rPr>
              <a:t>ID</a:t>
            </a:r>
            <a:r>
              <a:rPr b="0" lang="pt-BR" sz="1200" spc="-1" strike="noStrike">
                <a:solidFill>
                  <a:srgbClr val="000000"/>
                </a:solidFill>
                <a:latin typeface="Roboto"/>
                <a:ea typeface="Roboto"/>
              </a:rPr>
              <a:t> (valor exclusivo para cada usuário)</a:t>
            </a:r>
            <a:endParaRPr b="0" lang="pt-BR" sz="1200" spc="-1" strike="noStrike">
              <a:latin typeface="Arial"/>
            </a:endParaRPr>
          </a:p>
        </p:txBody>
      </p:sp>
      <p:sp>
        <p:nvSpPr>
          <p:cNvPr id="741" name="PlaceHolder 17"/>
          <p:cNvSpPr/>
          <p:nvPr/>
        </p:nvSpPr>
        <p:spPr>
          <a:xfrm>
            <a:off x="4500000" y="2160000"/>
            <a:ext cx="3959640" cy="2879640"/>
          </a:xfrm>
          <a:prstGeom prst="rect">
            <a:avLst/>
          </a:prstGeom>
          <a:noFill/>
          <a:ln w="0">
            <a:noFill/>
          </a:ln>
        </p:spPr>
        <p:style>
          <a:lnRef idx="0"/>
          <a:fillRef idx="0"/>
          <a:effectRef idx="0"/>
          <a:fontRef idx="minor"/>
        </p:style>
        <p:txBody>
          <a:bodyPr lIns="0" rIns="0" tIns="91440" bIns="91440" anchor="t">
            <a:noAutofit/>
          </a:bodyPr>
          <a:p>
            <a:pPr>
              <a:lnSpc>
                <a:spcPct val="100000"/>
              </a:lnSpc>
              <a:buNone/>
              <a:tabLst>
                <a:tab algn="l" pos="0"/>
              </a:tabLst>
            </a:pPr>
            <a:r>
              <a:rPr b="0" lang="pt-BR" sz="1200" spc="-1" strike="noStrike">
                <a:solidFill>
                  <a:srgbClr val="000000"/>
                </a:solidFill>
                <a:latin typeface="Roboto"/>
                <a:ea typeface="Roboto"/>
              </a:rPr>
              <a:t>    </a:t>
            </a:r>
            <a:r>
              <a:rPr b="1" lang="pt-BR" sz="1200" spc="-1" strike="noStrike">
                <a:solidFill>
                  <a:srgbClr val="000000"/>
                </a:solidFill>
                <a:latin typeface="Roboto"/>
                <a:ea typeface="Roboto"/>
              </a:rPr>
              <a:t>Personagens</a:t>
            </a:r>
            <a:r>
              <a:rPr b="0" lang="pt-BR" sz="1200" spc="-1" strike="noStrike">
                <a:solidFill>
                  <a:srgbClr val="000000"/>
                </a:solidFill>
                <a:latin typeface="Roboto"/>
                <a:ea typeface="Roboto"/>
              </a:rPr>
              <a:t>:</a:t>
            </a:r>
            <a:endParaRPr b="0" lang="pt-BR" sz="1200" spc="-1" strike="noStrike">
              <a:latin typeface="Arial"/>
            </a:endParaRPr>
          </a:p>
          <a:p>
            <a:pPr>
              <a:lnSpc>
                <a:spcPct val="100000"/>
              </a:lnSpc>
              <a:buNone/>
              <a:tabLst>
                <a:tab algn="l" pos="0"/>
              </a:tabLst>
            </a:pP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-Classe</a:t>
            </a: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a:t>
            </a:r>
            <a:r>
              <a:rPr b="0" lang="pt-BR" sz="1200" spc="-1" strike="noStrike" u="sng">
                <a:solidFill>
                  <a:srgbClr val="000000"/>
                </a:solidFill>
                <a:uFillTx/>
                <a:latin typeface="Roboto"/>
                <a:ea typeface="Roboto"/>
              </a:rPr>
              <a:t>Raça</a:t>
            </a:r>
            <a:r>
              <a:rPr b="0" lang="pt-BR" sz="1200" spc="-1" strike="noStrike">
                <a:solidFill>
                  <a:srgbClr val="000000"/>
                </a:solidFill>
                <a:latin typeface="Roboto"/>
                <a:ea typeface="Roboto"/>
              </a:rPr>
              <a:t> (valor exclusivo)</a:t>
            </a: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a:t>
            </a:r>
            <a:r>
              <a:rPr b="0" lang="pt-BR" sz="1200" spc="-1" strike="noStrike" u="sng">
                <a:solidFill>
                  <a:srgbClr val="000000"/>
                </a:solidFill>
                <a:uFillTx/>
                <a:latin typeface="Roboto"/>
                <a:ea typeface="Roboto"/>
              </a:rPr>
              <a:t>Nome</a:t>
            </a:r>
            <a:r>
              <a:rPr b="0" lang="pt-BR" sz="1200" spc="-1" strike="noStrike">
                <a:solidFill>
                  <a:srgbClr val="000000"/>
                </a:solidFill>
                <a:latin typeface="Roboto"/>
                <a:ea typeface="Roboto"/>
              </a:rPr>
              <a:t> (valor exclusivo)</a:t>
            </a: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-Atributos (como força, destreza, constituição, </a:t>
            </a: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                  inteligência, sabedoria, carisma)</a:t>
            </a: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-Habilidades</a:t>
            </a: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-Magia (se relevante)</a:t>
            </a: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-Equipamentos</a:t>
            </a: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-Religião</a:t>
            </a: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-Fraquezas</a:t>
            </a: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-Tendência</a:t>
            </a:r>
            <a:endParaRPr b="0" lang="pt-BR" sz="1200" spc="-1" strike="noStrike">
              <a:latin typeface="Arial"/>
            </a:endParaRPr>
          </a:p>
          <a:p>
            <a:pPr>
              <a:lnSpc>
                <a:spcPct val="100000"/>
              </a:lnSpc>
              <a:buNone/>
              <a:tabLst>
                <a:tab algn="l" pos="0"/>
              </a:tabLst>
            </a:pPr>
            <a:r>
              <a:rPr b="0" lang="pt-BR" sz="1200" spc="-1" strike="noStrike">
                <a:solidFill>
                  <a:srgbClr val="000000"/>
                </a:solidFill>
                <a:latin typeface="Roboto"/>
                <a:ea typeface="Roboto"/>
              </a:rPr>
              <a:t>        </a:t>
            </a:r>
            <a:r>
              <a:rPr b="0" lang="pt-BR" sz="1200" spc="-1" strike="noStrike">
                <a:solidFill>
                  <a:srgbClr val="000000"/>
                </a:solidFill>
                <a:latin typeface="Roboto"/>
                <a:ea typeface="Roboto"/>
              </a:rPr>
              <a:t>-História</a:t>
            </a:r>
            <a:endParaRPr b="0" lang="pt-BR" sz="1200" spc="-1" strike="noStrike">
              <a:latin typeface="Arial"/>
            </a:endParaRPr>
          </a:p>
          <a:p>
            <a:pPr>
              <a:lnSpc>
                <a:spcPct val="100000"/>
              </a:lnSpc>
              <a:buNone/>
              <a:tabLst>
                <a:tab algn="l" pos="0"/>
              </a:tabLst>
            </a:pPr>
            <a:endParaRPr b="0" lang="pt-BR" sz="1200" spc="-1" strike="noStrike">
              <a:latin typeface="Arial"/>
            </a:endParaRPr>
          </a:p>
          <a:p>
            <a:pPr>
              <a:lnSpc>
                <a:spcPct val="100000"/>
              </a:lnSpc>
              <a:buNone/>
              <a:tabLst>
                <a:tab algn="l" pos="0"/>
              </a:tabLst>
            </a:pPr>
            <a:endParaRPr b="0" lang="pt-BR"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125</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pt-BR</dc:language>
  <cp:lastModifiedBy/>
  <dcterms:modified xsi:type="dcterms:W3CDTF">2024-03-08T12:53:09Z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