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0" r:id="rId5"/>
    <p:sldId id="261" r:id="rId6"/>
  </p:sldIdLst>
  <p:sldSz cx="15125700" cy="10693400"/>
  <p:notesSz cx="15125700" cy="106934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90"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18" Type="http://schemas.openxmlformats.org/officeDocument/2006/relationships/image" Target="../media/image31.png"/><Relationship Id="rId26" Type="http://schemas.openxmlformats.org/officeDocument/2006/relationships/image" Target="../media/image39.png"/><Relationship Id="rId3" Type="http://schemas.openxmlformats.org/officeDocument/2006/relationships/image" Target="../media/image16.png"/><Relationship Id="rId21" Type="http://schemas.openxmlformats.org/officeDocument/2006/relationships/image" Target="../media/image34.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png"/><Relationship Id="rId25" Type="http://schemas.openxmlformats.org/officeDocument/2006/relationships/image" Target="../media/image38.png"/><Relationship Id="rId2" Type="http://schemas.openxmlformats.org/officeDocument/2006/relationships/image" Target="../media/image15.jpg"/><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Master" Target="../slideMasters/slideMaster1.xml"/><Relationship Id="rId6" Type="http://schemas.openxmlformats.org/officeDocument/2006/relationships/image" Target="../media/image19.png"/><Relationship Id="rId11" Type="http://schemas.openxmlformats.org/officeDocument/2006/relationships/image" Target="../media/image24.png"/><Relationship Id="rId24" Type="http://schemas.openxmlformats.org/officeDocument/2006/relationships/image" Target="../media/image37.png"/><Relationship Id="rId5" Type="http://schemas.openxmlformats.org/officeDocument/2006/relationships/image" Target="../media/image18.png"/><Relationship Id="rId15" Type="http://schemas.openxmlformats.org/officeDocument/2006/relationships/image" Target="../media/image28.png"/><Relationship Id="rId23" Type="http://schemas.openxmlformats.org/officeDocument/2006/relationships/image" Target="../media/image36.png"/><Relationship Id="rId10" Type="http://schemas.openxmlformats.org/officeDocument/2006/relationships/image" Target="../media/image23.png"/><Relationship Id="rId19" Type="http://schemas.openxmlformats.org/officeDocument/2006/relationships/image" Target="../media/image32.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 Id="rId22" Type="http://schemas.openxmlformats.org/officeDocument/2006/relationships/image" Target="../media/image35.png"/><Relationship Id="rId27" Type="http://schemas.openxmlformats.org/officeDocument/2006/relationships/image" Target="../media/image40.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34427" y="3314954"/>
            <a:ext cx="12856845"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268855" y="5988304"/>
            <a:ext cx="10587990"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0" b="0" i="0">
                <a:solidFill>
                  <a:schemeClr val="bg1"/>
                </a:solidFill>
                <a:latin typeface="Noto Sans CJK KR Regular"/>
                <a:cs typeface="Noto Sans CJK KR Regula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5119985" cy="10692003"/>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1650288" y="3523589"/>
            <a:ext cx="648335" cy="1254760"/>
          </a:xfrm>
          <a:custGeom>
            <a:avLst/>
            <a:gdLst/>
            <a:ahLst/>
            <a:cxnLst/>
            <a:rect l="l" t="t" r="r" b="b"/>
            <a:pathLst>
              <a:path w="648335" h="1254760">
                <a:moveTo>
                  <a:pt x="536384" y="1217206"/>
                </a:moveTo>
                <a:lnTo>
                  <a:pt x="524878" y="1157363"/>
                </a:lnTo>
                <a:lnTo>
                  <a:pt x="451599" y="1129969"/>
                </a:lnTo>
                <a:lnTo>
                  <a:pt x="472427" y="1107732"/>
                </a:lnTo>
                <a:lnTo>
                  <a:pt x="463156" y="1099058"/>
                </a:lnTo>
                <a:lnTo>
                  <a:pt x="437311" y="1126655"/>
                </a:lnTo>
                <a:lnTo>
                  <a:pt x="254482" y="1084097"/>
                </a:lnTo>
                <a:lnTo>
                  <a:pt x="251599" y="1096467"/>
                </a:lnTo>
                <a:lnTo>
                  <a:pt x="509841" y="1156550"/>
                </a:lnTo>
                <a:lnTo>
                  <a:pt x="516826" y="1169416"/>
                </a:lnTo>
                <a:lnTo>
                  <a:pt x="523709" y="1191069"/>
                </a:lnTo>
                <a:lnTo>
                  <a:pt x="523430" y="1217815"/>
                </a:lnTo>
                <a:lnTo>
                  <a:pt x="508901" y="1245895"/>
                </a:lnTo>
                <a:lnTo>
                  <a:pt x="518477" y="1254252"/>
                </a:lnTo>
                <a:lnTo>
                  <a:pt x="536384" y="1217206"/>
                </a:lnTo>
                <a:close/>
              </a:path>
              <a:path w="648335" h="1254760">
                <a:moveTo>
                  <a:pt x="542988" y="1081049"/>
                </a:moveTo>
                <a:lnTo>
                  <a:pt x="523341" y="1027125"/>
                </a:lnTo>
                <a:lnTo>
                  <a:pt x="199732" y="965949"/>
                </a:lnTo>
                <a:lnTo>
                  <a:pt x="198145" y="978547"/>
                </a:lnTo>
                <a:lnTo>
                  <a:pt x="494766" y="1016025"/>
                </a:lnTo>
                <a:lnTo>
                  <a:pt x="503186" y="1023645"/>
                </a:lnTo>
                <a:lnTo>
                  <a:pt x="515315" y="1037704"/>
                </a:lnTo>
                <a:lnTo>
                  <a:pt x="526046" y="1056894"/>
                </a:lnTo>
                <a:lnTo>
                  <a:pt x="530313" y="1079881"/>
                </a:lnTo>
                <a:lnTo>
                  <a:pt x="515721" y="1136230"/>
                </a:lnTo>
                <a:lnTo>
                  <a:pt x="528027" y="1139405"/>
                </a:lnTo>
                <a:lnTo>
                  <a:pt x="542785" y="1082382"/>
                </a:lnTo>
                <a:lnTo>
                  <a:pt x="542988" y="1081049"/>
                </a:lnTo>
                <a:close/>
              </a:path>
              <a:path w="648335" h="1254760">
                <a:moveTo>
                  <a:pt x="604824" y="985888"/>
                </a:moveTo>
                <a:lnTo>
                  <a:pt x="585635" y="978890"/>
                </a:lnTo>
                <a:lnTo>
                  <a:pt x="542213" y="959142"/>
                </a:lnTo>
                <a:lnTo>
                  <a:pt x="493153" y="927760"/>
                </a:lnTo>
                <a:lnTo>
                  <a:pt x="472617" y="903897"/>
                </a:lnTo>
                <a:lnTo>
                  <a:pt x="472617" y="923290"/>
                </a:lnTo>
                <a:lnTo>
                  <a:pt x="275932" y="923290"/>
                </a:lnTo>
                <a:lnTo>
                  <a:pt x="278206" y="918133"/>
                </a:lnTo>
                <a:lnTo>
                  <a:pt x="285165" y="899210"/>
                </a:lnTo>
                <a:lnTo>
                  <a:pt x="289814" y="884682"/>
                </a:lnTo>
                <a:lnTo>
                  <a:pt x="331495" y="895692"/>
                </a:lnTo>
                <a:lnTo>
                  <a:pt x="378650" y="898944"/>
                </a:lnTo>
                <a:lnTo>
                  <a:pt x="420865" y="897775"/>
                </a:lnTo>
                <a:lnTo>
                  <a:pt x="447802" y="895477"/>
                </a:lnTo>
                <a:lnTo>
                  <a:pt x="472617" y="923290"/>
                </a:lnTo>
                <a:lnTo>
                  <a:pt x="472617" y="903897"/>
                </a:lnTo>
                <a:lnTo>
                  <a:pt x="457073" y="885825"/>
                </a:lnTo>
                <a:lnTo>
                  <a:pt x="455066" y="881811"/>
                </a:lnTo>
                <a:lnTo>
                  <a:pt x="431317" y="884224"/>
                </a:lnTo>
                <a:lnTo>
                  <a:pt x="386588" y="886193"/>
                </a:lnTo>
                <a:lnTo>
                  <a:pt x="333463" y="883170"/>
                </a:lnTo>
                <a:lnTo>
                  <a:pt x="289013" y="870051"/>
                </a:lnTo>
                <a:lnTo>
                  <a:pt x="281838" y="865911"/>
                </a:lnTo>
                <a:lnTo>
                  <a:pt x="277291" y="882142"/>
                </a:lnTo>
                <a:lnTo>
                  <a:pt x="270738" y="901890"/>
                </a:lnTo>
                <a:lnTo>
                  <a:pt x="260680" y="926846"/>
                </a:lnTo>
                <a:lnTo>
                  <a:pt x="247764" y="950709"/>
                </a:lnTo>
                <a:lnTo>
                  <a:pt x="258330" y="957757"/>
                </a:lnTo>
                <a:lnTo>
                  <a:pt x="269176" y="938618"/>
                </a:lnTo>
                <a:lnTo>
                  <a:pt x="270332" y="935990"/>
                </a:lnTo>
                <a:lnTo>
                  <a:pt x="483946" y="935990"/>
                </a:lnTo>
                <a:lnTo>
                  <a:pt x="486270" y="938580"/>
                </a:lnTo>
                <a:lnTo>
                  <a:pt x="536105" y="970432"/>
                </a:lnTo>
                <a:lnTo>
                  <a:pt x="580059" y="990434"/>
                </a:lnTo>
                <a:lnTo>
                  <a:pt x="600976" y="997991"/>
                </a:lnTo>
                <a:lnTo>
                  <a:pt x="604824" y="985888"/>
                </a:lnTo>
                <a:close/>
              </a:path>
              <a:path w="648335" h="1254760">
                <a:moveTo>
                  <a:pt x="647877" y="954862"/>
                </a:moveTo>
                <a:lnTo>
                  <a:pt x="609257" y="912507"/>
                </a:lnTo>
                <a:lnTo>
                  <a:pt x="609257" y="12700"/>
                </a:lnTo>
                <a:lnTo>
                  <a:pt x="609257" y="0"/>
                </a:lnTo>
                <a:lnTo>
                  <a:pt x="12" y="0"/>
                </a:lnTo>
                <a:lnTo>
                  <a:pt x="12" y="12700"/>
                </a:lnTo>
                <a:lnTo>
                  <a:pt x="596557" y="12700"/>
                </a:lnTo>
                <a:lnTo>
                  <a:pt x="596557" y="898588"/>
                </a:lnTo>
                <a:lnTo>
                  <a:pt x="494233" y="786358"/>
                </a:lnTo>
                <a:lnTo>
                  <a:pt x="222504" y="705840"/>
                </a:lnTo>
                <a:lnTo>
                  <a:pt x="75907" y="923290"/>
                </a:lnTo>
                <a:lnTo>
                  <a:pt x="12700" y="923290"/>
                </a:lnTo>
                <a:lnTo>
                  <a:pt x="12700" y="12712"/>
                </a:lnTo>
                <a:lnTo>
                  <a:pt x="0" y="12712"/>
                </a:lnTo>
                <a:lnTo>
                  <a:pt x="0" y="923302"/>
                </a:lnTo>
                <a:lnTo>
                  <a:pt x="12" y="935990"/>
                </a:lnTo>
                <a:lnTo>
                  <a:pt x="67348" y="935990"/>
                </a:lnTo>
                <a:lnTo>
                  <a:pt x="1092" y="1034275"/>
                </a:lnTo>
                <a:lnTo>
                  <a:pt x="11633" y="1041374"/>
                </a:lnTo>
                <a:lnTo>
                  <a:pt x="227838" y="720674"/>
                </a:lnTo>
                <a:lnTo>
                  <a:pt x="487235" y="797521"/>
                </a:lnTo>
                <a:lnTo>
                  <a:pt x="638492" y="963422"/>
                </a:lnTo>
                <a:lnTo>
                  <a:pt x="647877" y="954862"/>
                </a:lnTo>
                <a:close/>
              </a:path>
            </a:pathLst>
          </a:custGeom>
          <a:solidFill>
            <a:srgbClr val="FFFFFF"/>
          </a:solidFill>
        </p:spPr>
        <p:txBody>
          <a:bodyPr wrap="square" lIns="0" tIns="0" rIns="0" bIns="0" rtlCol="0"/>
          <a:lstStyle/>
          <a:p>
            <a:endParaRPr/>
          </a:p>
        </p:txBody>
      </p:sp>
      <p:sp>
        <p:nvSpPr>
          <p:cNvPr id="18" name="bg object 18"/>
          <p:cNvSpPr/>
          <p:nvPr/>
        </p:nvSpPr>
        <p:spPr>
          <a:xfrm>
            <a:off x="1961832" y="4734115"/>
            <a:ext cx="203017" cy="204762"/>
          </a:xfrm>
          <a:prstGeom prst="rect">
            <a:avLst/>
          </a:prstGeom>
          <a:blipFill>
            <a:blip r:embed="rId3" cstate="print"/>
            <a:stretch>
              <a:fillRect/>
            </a:stretch>
          </a:blipFill>
        </p:spPr>
        <p:txBody>
          <a:bodyPr wrap="square" lIns="0" tIns="0" rIns="0" bIns="0" rtlCol="0"/>
          <a:lstStyle/>
          <a:p>
            <a:endParaRPr/>
          </a:p>
        </p:txBody>
      </p:sp>
      <p:sp>
        <p:nvSpPr>
          <p:cNvPr id="19" name="bg object 19"/>
          <p:cNvSpPr/>
          <p:nvPr/>
        </p:nvSpPr>
        <p:spPr>
          <a:xfrm>
            <a:off x="960945" y="3669677"/>
            <a:ext cx="5982970" cy="4858385"/>
          </a:xfrm>
          <a:custGeom>
            <a:avLst/>
            <a:gdLst/>
            <a:ahLst/>
            <a:cxnLst/>
            <a:rect l="l" t="t" r="r" b="b"/>
            <a:pathLst>
              <a:path w="5982970" h="4858384">
                <a:moveTo>
                  <a:pt x="629323" y="1106766"/>
                </a:moveTo>
                <a:lnTo>
                  <a:pt x="69202" y="1106766"/>
                </a:lnTo>
                <a:lnTo>
                  <a:pt x="54406" y="1104849"/>
                </a:lnTo>
                <a:lnTo>
                  <a:pt x="20370" y="1078572"/>
                </a:lnTo>
                <a:lnTo>
                  <a:pt x="12725" y="1050391"/>
                </a:lnTo>
                <a:lnTo>
                  <a:pt x="14630" y="1035977"/>
                </a:lnTo>
                <a:lnTo>
                  <a:pt x="414921" y="338810"/>
                </a:lnTo>
                <a:lnTo>
                  <a:pt x="448945" y="312559"/>
                </a:lnTo>
                <a:lnTo>
                  <a:pt x="463740" y="310629"/>
                </a:lnTo>
                <a:lnTo>
                  <a:pt x="478536" y="312559"/>
                </a:lnTo>
                <a:lnTo>
                  <a:pt x="491972" y="318109"/>
                </a:lnTo>
                <a:lnTo>
                  <a:pt x="503516" y="326974"/>
                </a:lnTo>
                <a:lnTo>
                  <a:pt x="512584" y="338810"/>
                </a:lnTo>
                <a:lnTo>
                  <a:pt x="562762" y="425716"/>
                </a:lnTo>
                <a:lnTo>
                  <a:pt x="573747" y="419366"/>
                </a:lnTo>
                <a:lnTo>
                  <a:pt x="523570" y="332460"/>
                </a:lnTo>
                <a:lnTo>
                  <a:pt x="481863" y="300291"/>
                </a:lnTo>
                <a:lnTo>
                  <a:pt x="463740" y="297929"/>
                </a:lnTo>
                <a:lnTo>
                  <a:pt x="445604" y="300291"/>
                </a:lnTo>
                <a:lnTo>
                  <a:pt x="403936" y="332460"/>
                </a:lnTo>
                <a:lnTo>
                  <a:pt x="9385" y="1015847"/>
                </a:lnTo>
                <a:lnTo>
                  <a:pt x="0" y="1050391"/>
                </a:lnTo>
                <a:lnTo>
                  <a:pt x="2349" y="1068057"/>
                </a:lnTo>
                <a:lnTo>
                  <a:pt x="34594" y="1110310"/>
                </a:lnTo>
                <a:lnTo>
                  <a:pt x="69202" y="1119466"/>
                </a:lnTo>
                <a:lnTo>
                  <a:pt x="629323" y="1119466"/>
                </a:lnTo>
                <a:lnTo>
                  <a:pt x="629323" y="1106766"/>
                </a:lnTo>
                <a:close/>
              </a:path>
              <a:path w="5982970" h="4858384">
                <a:moveTo>
                  <a:pt x="676757" y="1160297"/>
                </a:moveTo>
                <a:lnTo>
                  <a:pt x="173469" y="1160297"/>
                </a:lnTo>
                <a:lnTo>
                  <a:pt x="173469" y="1172997"/>
                </a:lnTo>
                <a:lnTo>
                  <a:pt x="676757" y="1172997"/>
                </a:lnTo>
                <a:lnTo>
                  <a:pt x="676757" y="1160297"/>
                </a:lnTo>
                <a:close/>
              </a:path>
              <a:path w="5982970" h="4858384">
                <a:moveTo>
                  <a:pt x="1000328" y="449148"/>
                </a:moveTo>
                <a:lnTo>
                  <a:pt x="987628" y="449148"/>
                </a:lnTo>
                <a:lnTo>
                  <a:pt x="987628" y="525970"/>
                </a:lnTo>
                <a:lnTo>
                  <a:pt x="1000328" y="525970"/>
                </a:lnTo>
                <a:lnTo>
                  <a:pt x="1000328" y="449148"/>
                </a:lnTo>
                <a:close/>
              </a:path>
              <a:path w="5982970" h="4858384">
                <a:moveTo>
                  <a:pt x="1000328" y="0"/>
                </a:moveTo>
                <a:lnTo>
                  <a:pt x="987628" y="0"/>
                </a:lnTo>
                <a:lnTo>
                  <a:pt x="987628" y="350647"/>
                </a:lnTo>
                <a:lnTo>
                  <a:pt x="1000328" y="350647"/>
                </a:lnTo>
                <a:lnTo>
                  <a:pt x="1000328" y="0"/>
                </a:lnTo>
                <a:close/>
              </a:path>
              <a:path w="5982970" h="4858384">
                <a:moveTo>
                  <a:pt x="1026960" y="785126"/>
                </a:moveTo>
                <a:lnTo>
                  <a:pt x="1014653" y="781977"/>
                </a:lnTo>
                <a:lnTo>
                  <a:pt x="1010754" y="799299"/>
                </a:lnTo>
                <a:lnTo>
                  <a:pt x="1008316" y="815225"/>
                </a:lnTo>
                <a:lnTo>
                  <a:pt x="1007325" y="829716"/>
                </a:lnTo>
                <a:lnTo>
                  <a:pt x="1007795" y="842695"/>
                </a:lnTo>
                <a:lnTo>
                  <a:pt x="1020445" y="841451"/>
                </a:lnTo>
                <a:lnTo>
                  <a:pt x="1020051" y="829627"/>
                </a:lnTo>
                <a:lnTo>
                  <a:pt x="1021016" y="816152"/>
                </a:lnTo>
                <a:lnTo>
                  <a:pt x="1023327" y="801255"/>
                </a:lnTo>
                <a:lnTo>
                  <a:pt x="1026960" y="785126"/>
                </a:lnTo>
                <a:close/>
              </a:path>
              <a:path w="5982970" h="4858384">
                <a:moveTo>
                  <a:pt x="1134427" y="853617"/>
                </a:moveTo>
                <a:lnTo>
                  <a:pt x="1130884" y="843661"/>
                </a:lnTo>
                <a:lnTo>
                  <a:pt x="1127772" y="828306"/>
                </a:lnTo>
                <a:lnTo>
                  <a:pt x="1125156" y="807999"/>
                </a:lnTo>
                <a:lnTo>
                  <a:pt x="1123099" y="783170"/>
                </a:lnTo>
                <a:lnTo>
                  <a:pt x="1110424" y="783996"/>
                </a:lnTo>
                <a:lnTo>
                  <a:pt x="1112634" y="810539"/>
                </a:lnTo>
                <a:lnTo>
                  <a:pt x="1115504" y="832015"/>
                </a:lnTo>
                <a:lnTo>
                  <a:pt x="1119022" y="848360"/>
                </a:lnTo>
                <a:lnTo>
                  <a:pt x="1123162" y="859497"/>
                </a:lnTo>
                <a:lnTo>
                  <a:pt x="1134427" y="853617"/>
                </a:lnTo>
                <a:close/>
              </a:path>
              <a:path w="5982970" h="4858384">
                <a:moveTo>
                  <a:pt x="1136154" y="1204023"/>
                </a:moveTo>
                <a:lnTo>
                  <a:pt x="1133030" y="1191717"/>
                </a:lnTo>
                <a:lnTo>
                  <a:pt x="1095857" y="1201191"/>
                </a:lnTo>
                <a:lnTo>
                  <a:pt x="1094638" y="1204188"/>
                </a:lnTo>
                <a:lnTo>
                  <a:pt x="1092962" y="1207160"/>
                </a:lnTo>
                <a:lnTo>
                  <a:pt x="1086929" y="1214399"/>
                </a:lnTo>
                <a:lnTo>
                  <a:pt x="1074826" y="1223822"/>
                </a:lnTo>
                <a:lnTo>
                  <a:pt x="1054989" y="1233297"/>
                </a:lnTo>
                <a:lnTo>
                  <a:pt x="1043152" y="1237589"/>
                </a:lnTo>
                <a:lnTo>
                  <a:pt x="1053668" y="1244549"/>
                </a:lnTo>
                <a:lnTo>
                  <a:pt x="1062012" y="1251127"/>
                </a:lnTo>
                <a:lnTo>
                  <a:pt x="1077823" y="1268336"/>
                </a:lnTo>
                <a:lnTo>
                  <a:pt x="1091704" y="1295463"/>
                </a:lnTo>
                <a:lnTo>
                  <a:pt x="1094295" y="1331747"/>
                </a:lnTo>
                <a:lnTo>
                  <a:pt x="1094130" y="1332814"/>
                </a:lnTo>
                <a:lnTo>
                  <a:pt x="1096543" y="1349946"/>
                </a:lnTo>
                <a:lnTo>
                  <a:pt x="1098575" y="1389443"/>
                </a:lnTo>
                <a:lnTo>
                  <a:pt x="1093978" y="1442034"/>
                </a:lnTo>
                <a:lnTo>
                  <a:pt x="1076337" y="1497342"/>
                </a:lnTo>
                <a:lnTo>
                  <a:pt x="1039202" y="1544993"/>
                </a:lnTo>
                <a:lnTo>
                  <a:pt x="1047267" y="1554784"/>
                </a:lnTo>
                <a:lnTo>
                  <a:pt x="1086192" y="1506359"/>
                </a:lnTo>
                <a:lnTo>
                  <a:pt x="1105573" y="1450746"/>
                </a:lnTo>
                <a:lnTo>
                  <a:pt x="1111465" y="1397114"/>
                </a:lnTo>
                <a:lnTo>
                  <a:pt x="1109929" y="1354658"/>
                </a:lnTo>
                <a:lnTo>
                  <a:pt x="1107008" y="1332572"/>
                </a:lnTo>
                <a:lnTo>
                  <a:pt x="1106119" y="1300467"/>
                </a:lnTo>
                <a:lnTo>
                  <a:pt x="1096568" y="1274279"/>
                </a:lnTo>
                <a:lnTo>
                  <a:pt x="1082903" y="1254340"/>
                </a:lnTo>
                <a:lnTo>
                  <a:pt x="1069682" y="1240967"/>
                </a:lnTo>
                <a:lnTo>
                  <a:pt x="1084211" y="1232865"/>
                </a:lnTo>
                <a:lnTo>
                  <a:pt x="1094486" y="1224749"/>
                </a:lnTo>
                <a:lnTo>
                  <a:pt x="1101178" y="1217485"/>
                </a:lnTo>
                <a:lnTo>
                  <a:pt x="1104938" y="1211922"/>
                </a:lnTo>
                <a:lnTo>
                  <a:pt x="1136154" y="1204023"/>
                </a:lnTo>
                <a:close/>
              </a:path>
              <a:path w="5982970" h="4858384">
                <a:moveTo>
                  <a:pt x="1161237" y="1088402"/>
                </a:moveTo>
                <a:lnTo>
                  <a:pt x="1153045" y="1078674"/>
                </a:lnTo>
                <a:lnTo>
                  <a:pt x="1117892" y="1108252"/>
                </a:lnTo>
                <a:lnTo>
                  <a:pt x="1126083" y="1117981"/>
                </a:lnTo>
                <a:lnTo>
                  <a:pt x="1161237" y="1088402"/>
                </a:lnTo>
                <a:close/>
              </a:path>
              <a:path w="5982970" h="4858384">
                <a:moveTo>
                  <a:pt x="1164971" y="1840750"/>
                </a:moveTo>
                <a:lnTo>
                  <a:pt x="1072667" y="1782406"/>
                </a:lnTo>
                <a:lnTo>
                  <a:pt x="1140701" y="1536496"/>
                </a:lnTo>
                <a:lnTo>
                  <a:pt x="1128471" y="1533118"/>
                </a:lnTo>
                <a:lnTo>
                  <a:pt x="1061466" y="1775320"/>
                </a:lnTo>
                <a:lnTo>
                  <a:pt x="782815" y="1599145"/>
                </a:lnTo>
                <a:lnTo>
                  <a:pt x="809688" y="1570824"/>
                </a:lnTo>
                <a:lnTo>
                  <a:pt x="827633" y="1534071"/>
                </a:lnTo>
                <a:lnTo>
                  <a:pt x="837692" y="1490395"/>
                </a:lnTo>
                <a:lnTo>
                  <a:pt x="840892" y="1441284"/>
                </a:lnTo>
                <a:lnTo>
                  <a:pt x="838238" y="1388224"/>
                </a:lnTo>
                <a:lnTo>
                  <a:pt x="830795" y="1332725"/>
                </a:lnTo>
                <a:lnTo>
                  <a:pt x="819556" y="1276273"/>
                </a:lnTo>
                <a:lnTo>
                  <a:pt x="805573" y="1220368"/>
                </a:lnTo>
                <a:lnTo>
                  <a:pt x="789876" y="1166507"/>
                </a:lnTo>
                <a:lnTo>
                  <a:pt x="773468" y="1116177"/>
                </a:lnTo>
                <a:lnTo>
                  <a:pt x="757402" y="1070876"/>
                </a:lnTo>
                <a:lnTo>
                  <a:pt x="742708" y="1032103"/>
                </a:lnTo>
                <a:lnTo>
                  <a:pt x="717067" y="969860"/>
                </a:lnTo>
                <a:lnTo>
                  <a:pt x="705459" y="975004"/>
                </a:lnTo>
                <a:lnTo>
                  <a:pt x="716775" y="1001953"/>
                </a:lnTo>
                <a:lnTo>
                  <a:pt x="728611" y="1031633"/>
                </a:lnTo>
                <a:lnTo>
                  <a:pt x="743127" y="1069936"/>
                </a:lnTo>
                <a:lnTo>
                  <a:pt x="759218" y="1115237"/>
                </a:lnTo>
                <a:lnTo>
                  <a:pt x="775804" y="1165898"/>
                </a:lnTo>
                <a:lnTo>
                  <a:pt x="791794" y="1220292"/>
                </a:lnTo>
                <a:lnTo>
                  <a:pt x="806107" y="1276794"/>
                </a:lnTo>
                <a:lnTo>
                  <a:pt x="817651" y="1333754"/>
                </a:lnTo>
                <a:lnTo>
                  <a:pt x="825334" y="1389545"/>
                </a:lnTo>
                <a:lnTo>
                  <a:pt x="828090" y="1442554"/>
                </a:lnTo>
                <a:lnTo>
                  <a:pt x="824801" y="1491119"/>
                </a:lnTo>
                <a:lnTo>
                  <a:pt x="814400" y="1533626"/>
                </a:lnTo>
                <a:lnTo>
                  <a:pt x="795794" y="1568437"/>
                </a:lnTo>
                <a:lnTo>
                  <a:pt x="767905" y="1593926"/>
                </a:lnTo>
                <a:lnTo>
                  <a:pt x="759244" y="1599260"/>
                </a:lnTo>
                <a:lnTo>
                  <a:pt x="1149299" y="1845856"/>
                </a:lnTo>
                <a:lnTo>
                  <a:pt x="1054531" y="2086508"/>
                </a:lnTo>
                <a:lnTo>
                  <a:pt x="638822" y="1727720"/>
                </a:lnTo>
                <a:lnTo>
                  <a:pt x="739317" y="1633651"/>
                </a:lnTo>
                <a:lnTo>
                  <a:pt x="730631" y="1624380"/>
                </a:lnTo>
                <a:lnTo>
                  <a:pt x="619810" y="1728101"/>
                </a:lnTo>
                <a:lnTo>
                  <a:pt x="1059789" y="2107819"/>
                </a:lnTo>
                <a:lnTo>
                  <a:pt x="1164971" y="1840750"/>
                </a:lnTo>
                <a:close/>
              </a:path>
              <a:path w="5982970" h="4858384">
                <a:moveTo>
                  <a:pt x="1204429" y="1863420"/>
                </a:moveTo>
                <a:lnTo>
                  <a:pt x="1191755" y="1862747"/>
                </a:lnTo>
                <a:lnTo>
                  <a:pt x="1179372" y="2095474"/>
                </a:lnTo>
                <a:lnTo>
                  <a:pt x="1133106" y="2052929"/>
                </a:lnTo>
                <a:lnTo>
                  <a:pt x="1124496" y="2062276"/>
                </a:lnTo>
                <a:lnTo>
                  <a:pt x="1190637" y="2123084"/>
                </a:lnTo>
                <a:lnTo>
                  <a:pt x="1204429" y="1863420"/>
                </a:lnTo>
                <a:close/>
              </a:path>
              <a:path w="5982970" h="4858384">
                <a:moveTo>
                  <a:pt x="1242517" y="1291412"/>
                </a:moveTo>
                <a:lnTo>
                  <a:pt x="1233385" y="1252867"/>
                </a:lnTo>
                <a:lnTo>
                  <a:pt x="1220038" y="1224915"/>
                </a:lnTo>
                <a:lnTo>
                  <a:pt x="1207884" y="1207820"/>
                </a:lnTo>
                <a:lnTo>
                  <a:pt x="1202347" y="1201788"/>
                </a:lnTo>
                <a:lnTo>
                  <a:pt x="1193812" y="1211186"/>
                </a:lnTo>
                <a:lnTo>
                  <a:pt x="1200480" y="1218679"/>
                </a:lnTo>
                <a:lnTo>
                  <a:pt x="1214221" y="1240155"/>
                </a:lnTo>
                <a:lnTo>
                  <a:pt x="1227010" y="1275384"/>
                </a:lnTo>
                <a:lnTo>
                  <a:pt x="1230858" y="1324140"/>
                </a:lnTo>
                <a:lnTo>
                  <a:pt x="1217752" y="1386179"/>
                </a:lnTo>
                <a:lnTo>
                  <a:pt x="1179677" y="1461287"/>
                </a:lnTo>
                <a:lnTo>
                  <a:pt x="1190320" y="1468234"/>
                </a:lnTo>
                <a:lnTo>
                  <a:pt x="1226388" y="1399336"/>
                </a:lnTo>
                <a:lnTo>
                  <a:pt x="1241983" y="1340319"/>
                </a:lnTo>
                <a:lnTo>
                  <a:pt x="1242517" y="1291412"/>
                </a:lnTo>
                <a:close/>
              </a:path>
              <a:path w="5982970" h="4858384">
                <a:moveTo>
                  <a:pt x="5084292" y="3722039"/>
                </a:moveTo>
                <a:lnTo>
                  <a:pt x="5071592" y="3722039"/>
                </a:lnTo>
                <a:lnTo>
                  <a:pt x="5071592" y="3833063"/>
                </a:lnTo>
                <a:lnTo>
                  <a:pt x="5084292" y="3833063"/>
                </a:lnTo>
                <a:lnTo>
                  <a:pt x="5084292" y="3722039"/>
                </a:lnTo>
                <a:close/>
              </a:path>
              <a:path w="5982970" h="4858384">
                <a:moveTo>
                  <a:pt x="5365623" y="3619131"/>
                </a:moveTo>
                <a:lnTo>
                  <a:pt x="5361889" y="3573094"/>
                </a:lnTo>
                <a:lnTo>
                  <a:pt x="5352923" y="3536746"/>
                </a:lnTo>
                <a:lnTo>
                  <a:pt x="5352923" y="3619131"/>
                </a:lnTo>
                <a:lnTo>
                  <a:pt x="5352923" y="3824948"/>
                </a:lnTo>
                <a:lnTo>
                  <a:pt x="5348529" y="3873703"/>
                </a:lnTo>
                <a:lnTo>
                  <a:pt x="5335905" y="3919613"/>
                </a:lnTo>
                <a:lnTo>
                  <a:pt x="5315788" y="3961904"/>
                </a:lnTo>
                <a:lnTo>
                  <a:pt x="5288978" y="3999814"/>
                </a:lnTo>
                <a:lnTo>
                  <a:pt x="5256225" y="4032554"/>
                </a:lnTo>
                <a:lnTo>
                  <a:pt x="5218315" y="4059377"/>
                </a:lnTo>
                <a:lnTo>
                  <a:pt x="5176024" y="4079494"/>
                </a:lnTo>
                <a:lnTo>
                  <a:pt x="5130127" y="4092117"/>
                </a:lnTo>
                <a:lnTo>
                  <a:pt x="5081384" y="4096499"/>
                </a:lnTo>
                <a:lnTo>
                  <a:pt x="5074488" y="4096499"/>
                </a:lnTo>
                <a:lnTo>
                  <a:pt x="5025733" y="4092117"/>
                </a:lnTo>
                <a:lnTo>
                  <a:pt x="4979835" y="4079494"/>
                </a:lnTo>
                <a:lnTo>
                  <a:pt x="4937544" y="4059377"/>
                </a:lnTo>
                <a:lnTo>
                  <a:pt x="4899634" y="4032554"/>
                </a:lnTo>
                <a:lnTo>
                  <a:pt x="4866881" y="3999814"/>
                </a:lnTo>
                <a:lnTo>
                  <a:pt x="4840071" y="3961904"/>
                </a:lnTo>
                <a:lnTo>
                  <a:pt x="4819955" y="3919613"/>
                </a:lnTo>
                <a:lnTo>
                  <a:pt x="4807331" y="3873703"/>
                </a:lnTo>
                <a:lnTo>
                  <a:pt x="4802949" y="3824948"/>
                </a:lnTo>
                <a:lnTo>
                  <a:pt x="4802949" y="3619131"/>
                </a:lnTo>
                <a:lnTo>
                  <a:pt x="4807331" y="3570389"/>
                </a:lnTo>
                <a:lnTo>
                  <a:pt x="4819955" y="3524478"/>
                </a:lnTo>
                <a:lnTo>
                  <a:pt x="4840071" y="3482187"/>
                </a:lnTo>
                <a:lnTo>
                  <a:pt x="4866881" y="3444278"/>
                </a:lnTo>
                <a:lnTo>
                  <a:pt x="4899634" y="3411537"/>
                </a:lnTo>
                <a:lnTo>
                  <a:pt x="4937544" y="3384715"/>
                </a:lnTo>
                <a:lnTo>
                  <a:pt x="4979835" y="3364598"/>
                </a:lnTo>
                <a:lnTo>
                  <a:pt x="5025733" y="3351974"/>
                </a:lnTo>
                <a:lnTo>
                  <a:pt x="5074488" y="3347580"/>
                </a:lnTo>
                <a:lnTo>
                  <a:pt x="5081384" y="3347580"/>
                </a:lnTo>
                <a:lnTo>
                  <a:pt x="5130127" y="3351974"/>
                </a:lnTo>
                <a:lnTo>
                  <a:pt x="5176024" y="3364598"/>
                </a:lnTo>
                <a:lnTo>
                  <a:pt x="5218315" y="3384715"/>
                </a:lnTo>
                <a:lnTo>
                  <a:pt x="5256225" y="3411537"/>
                </a:lnTo>
                <a:lnTo>
                  <a:pt x="5288978" y="3444278"/>
                </a:lnTo>
                <a:lnTo>
                  <a:pt x="5315788" y="3482187"/>
                </a:lnTo>
                <a:lnTo>
                  <a:pt x="5335905" y="3524478"/>
                </a:lnTo>
                <a:lnTo>
                  <a:pt x="5348529" y="3570389"/>
                </a:lnTo>
                <a:lnTo>
                  <a:pt x="5352923" y="3619131"/>
                </a:lnTo>
                <a:lnTo>
                  <a:pt x="5352923" y="3536746"/>
                </a:lnTo>
                <a:lnTo>
                  <a:pt x="5333847" y="3488613"/>
                </a:lnTo>
                <a:lnTo>
                  <a:pt x="5310708" y="3451364"/>
                </a:lnTo>
                <a:lnTo>
                  <a:pt x="5282273" y="3418230"/>
                </a:lnTo>
                <a:lnTo>
                  <a:pt x="5249138" y="3389795"/>
                </a:lnTo>
                <a:lnTo>
                  <a:pt x="5211889" y="3366655"/>
                </a:lnTo>
                <a:lnTo>
                  <a:pt x="5171122" y="3349396"/>
                </a:lnTo>
                <a:lnTo>
                  <a:pt x="5127422" y="3338614"/>
                </a:lnTo>
                <a:lnTo>
                  <a:pt x="5081384" y="3334880"/>
                </a:lnTo>
                <a:lnTo>
                  <a:pt x="5074488" y="3334880"/>
                </a:lnTo>
                <a:lnTo>
                  <a:pt x="5028438" y="3338614"/>
                </a:lnTo>
                <a:lnTo>
                  <a:pt x="4984737" y="3349396"/>
                </a:lnTo>
                <a:lnTo>
                  <a:pt x="4943970" y="3366655"/>
                </a:lnTo>
                <a:lnTo>
                  <a:pt x="4906721" y="3389795"/>
                </a:lnTo>
                <a:lnTo>
                  <a:pt x="4873587" y="3418230"/>
                </a:lnTo>
                <a:lnTo>
                  <a:pt x="4845151" y="3451364"/>
                </a:lnTo>
                <a:lnTo>
                  <a:pt x="4822012" y="3488613"/>
                </a:lnTo>
                <a:lnTo>
                  <a:pt x="4804753" y="3529380"/>
                </a:lnTo>
                <a:lnTo>
                  <a:pt x="4793970" y="3573094"/>
                </a:lnTo>
                <a:lnTo>
                  <a:pt x="4790249" y="3619131"/>
                </a:lnTo>
                <a:lnTo>
                  <a:pt x="4790249" y="3824948"/>
                </a:lnTo>
                <a:lnTo>
                  <a:pt x="4793970" y="3870998"/>
                </a:lnTo>
                <a:lnTo>
                  <a:pt x="4804753" y="3914711"/>
                </a:lnTo>
                <a:lnTo>
                  <a:pt x="4822012" y="3955478"/>
                </a:lnTo>
                <a:lnTo>
                  <a:pt x="4845151" y="3992727"/>
                </a:lnTo>
                <a:lnTo>
                  <a:pt x="4873587" y="4025862"/>
                </a:lnTo>
                <a:lnTo>
                  <a:pt x="4906721" y="4054297"/>
                </a:lnTo>
                <a:lnTo>
                  <a:pt x="4943970" y="4077436"/>
                </a:lnTo>
                <a:lnTo>
                  <a:pt x="4984737" y="4094696"/>
                </a:lnTo>
                <a:lnTo>
                  <a:pt x="5028438" y="4105478"/>
                </a:lnTo>
                <a:lnTo>
                  <a:pt x="5074488" y="4109199"/>
                </a:lnTo>
                <a:lnTo>
                  <a:pt x="5081384" y="4109199"/>
                </a:lnTo>
                <a:lnTo>
                  <a:pt x="5127422" y="4105478"/>
                </a:lnTo>
                <a:lnTo>
                  <a:pt x="5163769" y="4096499"/>
                </a:lnTo>
                <a:lnTo>
                  <a:pt x="5171122" y="4094696"/>
                </a:lnTo>
                <a:lnTo>
                  <a:pt x="5211889" y="4077436"/>
                </a:lnTo>
                <a:lnTo>
                  <a:pt x="5249138" y="4054297"/>
                </a:lnTo>
                <a:lnTo>
                  <a:pt x="5282273" y="4025862"/>
                </a:lnTo>
                <a:lnTo>
                  <a:pt x="5310708" y="3992727"/>
                </a:lnTo>
                <a:lnTo>
                  <a:pt x="5333847" y="3955478"/>
                </a:lnTo>
                <a:lnTo>
                  <a:pt x="5351107" y="3914711"/>
                </a:lnTo>
                <a:lnTo>
                  <a:pt x="5361889" y="3870998"/>
                </a:lnTo>
                <a:lnTo>
                  <a:pt x="5365623" y="3824948"/>
                </a:lnTo>
                <a:lnTo>
                  <a:pt x="5365623" y="3619131"/>
                </a:lnTo>
                <a:close/>
              </a:path>
              <a:path w="5982970" h="4858384">
                <a:moveTo>
                  <a:pt x="5621210" y="4826470"/>
                </a:moveTo>
                <a:lnTo>
                  <a:pt x="5611025" y="4772888"/>
                </a:lnTo>
                <a:lnTo>
                  <a:pt x="5581955" y="4726229"/>
                </a:lnTo>
                <a:lnTo>
                  <a:pt x="5522633" y="4680737"/>
                </a:lnTo>
                <a:lnTo>
                  <a:pt x="5450090" y="4655998"/>
                </a:lnTo>
                <a:lnTo>
                  <a:pt x="5386768" y="4655096"/>
                </a:lnTo>
                <a:lnTo>
                  <a:pt x="5336527" y="4667555"/>
                </a:lnTo>
                <a:lnTo>
                  <a:pt x="5303278" y="4682909"/>
                </a:lnTo>
                <a:lnTo>
                  <a:pt x="5290921" y="4690669"/>
                </a:lnTo>
                <a:lnTo>
                  <a:pt x="5291658" y="4691672"/>
                </a:lnTo>
                <a:lnTo>
                  <a:pt x="5288534" y="4690821"/>
                </a:lnTo>
                <a:lnTo>
                  <a:pt x="5286095" y="4690516"/>
                </a:lnTo>
                <a:lnTo>
                  <a:pt x="5284076" y="4691913"/>
                </a:lnTo>
                <a:lnTo>
                  <a:pt x="5246814" y="4712487"/>
                </a:lnTo>
                <a:lnTo>
                  <a:pt x="5198719" y="4730991"/>
                </a:lnTo>
                <a:lnTo>
                  <a:pt x="5142192" y="4747526"/>
                </a:lnTo>
                <a:lnTo>
                  <a:pt x="5079606" y="4762144"/>
                </a:lnTo>
                <a:lnTo>
                  <a:pt x="5077701" y="4762512"/>
                </a:lnTo>
                <a:lnTo>
                  <a:pt x="5047234" y="4755362"/>
                </a:lnTo>
                <a:lnTo>
                  <a:pt x="5047234" y="4768393"/>
                </a:lnTo>
                <a:lnTo>
                  <a:pt x="4945812" y="4785931"/>
                </a:lnTo>
                <a:lnTo>
                  <a:pt x="4879378" y="4795253"/>
                </a:lnTo>
                <a:lnTo>
                  <a:pt x="4816449" y="4802949"/>
                </a:lnTo>
                <a:lnTo>
                  <a:pt x="4759388" y="4809096"/>
                </a:lnTo>
                <a:lnTo>
                  <a:pt x="4752657" y="4809744"/>
                </a:lnTo>
                <a:lnTo>
                  <a:pt x="4780953" y="4753000"/>
                </a:lnTo>
                <a:lnTo>
                  <a:pt x="4817122" y="4718367"/>
                </a:lnTo>
                <a:lnTo>
                  <a:pt x="4848199" y="4705223"/>
                </a:lnTo>
                <a:lnTo>
                  <a:pt x="4866005" y="4703356"/>
                </a:lnTo>
                <a:lnTo>
                  <a:pt x="4901260" y="4722850"/>
                </a:lnTo>
                <a:lnTo>
                  <a:pt x="4948225" y="4741380"/>
                </a:lnTo>
                <a:lnTo>
                  <a:pt x="5006746" y="4758880"/>
                </a:lnTo>
                <a:lnTo>
                  <a:pt x="5047234" y="4768393"/>
                </a:lnTo>
                <a:lnTo>
                  <a:pt x="5047234" y="4755362"/>
                </a:lnTo>
                <a:lnTo>
                  <a:pt x="5009769" y="4746561"/>
                </a:lnTo>
                <a:lnTo>
                  <a:pt x="4951933" y="4729264"/>
                </a:lnTo>
                <a:lnTo>
                  <a:pt x="4905870" y="4711039"/>
                </a:lnTo>
                <a:lnTo>
                  <a:pt x="4871796" y="4691926"/>
                </a:lnTo>
                <a:lnTo>
                  <a:pt x="4870437" y="4690999"/>
                </a:lnTo>
                <a:lnTo>
                  <a:pt x="4868811" y="4690821"/>
                </a:lnTo>
                <a:lnTo>
                  <a:pt x="4864684" y="4690999"/>
                </a:lnTo>
                <a:lnTo>
                  <a:pt x="4864938" y="4690669"/>
                </a:lnTo>
                <a:lnTo>
                  <a:pt x="4852555" y="4682922"/>
                </a:lnTo>
                <a:lnTo>
                  <a:pt x="4819307" y="4667567"/>
                </a:lnTo>
                <a:lnTo>
                  <a:pt x="4769078" y="4655109"/>
                </a:lnTo>
                <a:lnTo>
                  <a:pt x="4705756" y="4656010"/>
                </a:lnTo>
                <a:lnTo>
                  <a:pt x="4633239" y="4680737"/>
                </a:lnTo>
                <a:lnTo>
                  <a:pt x="4573905" y="4726229"/>
                </a:lnTo>
                <a:lnTo>
                  <a:pt x="4544834" y="4772888"/>
                </a:lnTo>
                <a:lnTo>
                  <a:pt x="4535322" y="4809896"/>
                </a:lnTo>
                <a:lnTo>
                  <a:pt x="4534662" y="4826470"/>
                </a:lnTo>
                <a:lnTo>
                  <a:pt x="4547336" y="4825555"/>
                </a:lnTo>
                <a:lnTo>
                  <a:pt x="4548022" y="4810455"/>
                </a:lnTo>
                <a:lnTo>
                  <a:pt x="4557014" y="4776648"/>
                </a:lnTo>
                <a:lnTo>
                  <a:pt x="4584128" y="4733899"/>
                </a:lnTo>
                <a:lnTo>
                  <a:pt x="4639183" y="4691951"/>
                </a:lnTo>
                <a:lnTo>
                  <a:pt x="4707496" y="4668596"/>
                </a:lnTo>
                <a:lnTo>
                  <a:pt x="4767123" y="4667631"/>
                </a:lnTo>
                <a:lnTo>
                  <a:pt x="4814405" y="4679239"/>
                </a:lnTo>
                <a:lnTo>
                  <a:pt x="4845685" y="4693590"/>
                </a:lnTo>
                <a:lnTo>
                  <a:pt x="4846002" y="4693793"/>
                </a:lnTo>
                <a:lnTo>
                  <a:pt x="4817694" y="4703330"/>
                </a:lnTo>
                <a:lnTo>
                  <a:pt x="4774908" y="4740021"/>
                </a:lnTo>
                <a:lnTo>
                  <a:pt x="4738001" y="4811153"/>
                </a:lnTo>
                <a:lnTo>
                  <a:pt x="4710582" y="4813782"/>
                </a:lnTo>
                <a:lnTo>
                  <a:pt x="4672444" y="4817046"/>
                </a:lnTo>
                <a:lnTo>
                  <a:pt x="4655007" y="4818367"/>
                </a:lnTo>
                <a:lnTo>
                  <a:pt x="4671504" y="4807788"/>
                </a:lnTo>
                <a:lnTo>
                  <a:pt x="4666018" y="4796320"/>
                </a:lnTo>
                <a:lnTo>
                  <a:pt x="4643221" y="4810772"/>
                </a:lnTo>
                <a:lnTo>
                  <a:pt x="4623143" y="4828248"/>
                </a:lnTo>
                <a:lnTo>
                  <a:pt x="4608614" y="4843246"/>
                </a:lnTo>
                <a:lnTo>
                  <a:pt x="4602480" y="4850257"/>
                </a:lnTo>
                <a:lnTo>
                  <a:pt x="4612259" y="4858359"/>
                </a:lnTo>
                <a:lnTo>
                  <a:pt x="4617644" y="4852225"/>
                </a:lnTo>
                <a:lnTo>
                  <a:pt x="4631347" y="4838039"/>
                </a:lnTo>
                <a:lnTo>
                  <a:pt x="4638433" y="4831816"/>
                </a:lnTo>
                <a:lnTo>
                  <a:pt x="4638472" y="4832337"/>
                </a:lnTo>
                <a:lnTo>
                  <a:pt x="4678388" y="4829391"/>
                </a:lnTo>
                <a:lnTo>
                  <a:pt x="4717707" y="4826038"/>
                </a:lnTo>
                <a:lnTo>
                  <a:pt x="4766970" y="4821326"/>
                </a:lnTo>
                <a:lnTo>
                  <a:pt x="4823930" y="4815167"/>
                </a:lnTo>
                <a:lnTo>
                  <a:pt x="4886363" y="4807483"/>
                </a:lnTo>
                <a:lnTo>
                  <a:pt x="4952035" y="4798187"/>
                </a:lnTo>
                <a:lnTo>
                  <a:pt x="5018722" y="4787201"/>
                </a:lnTo>
                <a:lnTo>
                  <a:pt x="5084178" y="4774425"/>
                </a:lnTo>
                <a:lnTo>
                  <a:pt x="5146167" y="4759795"/>
                </a:lnTo>
                <a:lnTo>
                  <a:pt x="5202479" y="4743208"/>
                </a:lnTo>
                <a:lnTo>
                  <a:pt x="5250866" y="4724590"/>
                </a:lnTo>
                <a:lnTo>
                  <a:pt x="5289105" y="4703864"/>
                </a:lnTo>
                <a:lnTo>
                  <a:pt x="5304079" y="4709338"/>
                </a:lnTo>
                <a:lnTo>
                  <a:pt x="5326812" y="4725289"/>
                </a:lnTo>
                <a:lnTo>
                  <a:pt x="5349748" y="4756937"/>
                </a:lnTo>
                <a:lnTo>
                  <a:pt x="5365369" y="4809502"/>
                </a:lnTo>
                <a:lnTo>
                  <a:pt x="5371655" y="4808588"/>
                </a:lnTo>
                <a:lnTo>
                  <a:pt x="5426799" y="4824857"/>
                </a:lnTo>
                <a:lnTo>
                  <a:pt x="5473611" y="4830089"/>
                </a:lnTo>
                <a:lnTo>
                  <a:pt x="5517807" y="4832350"/>
                </a:lnTo>
                <a:lnTo>
                  <a:pt x="5517807" y="4832134"/>
                </a:lnTo>
                <a:lnTo>
                  <a:pt x="5524538" y="4838039"/>
                </a:lnTo>
                <a:lnTo>
                  <a:pt x="5538228" y="4852225"/>
                </a:lnTo>
                <a:lnTo>
                  <a:pt x="5543626" y="4858359"/>
                </a:lnTo>
                <a:lnTo>
                  <a:pt x="5553405" y="4850257"/>
                </a:lnTo>
                <a:lnTo>
                  <a:pt x="5547258" y="4843246"/>
                </a:lnTo>
                <a:lnTo>
                  <a:pt x="5532742" y="4828248"/>
                </a:lnTo>
                <a:lnTo>
                  <a:pt x="5512651" y="4810772"/>
                </a:lnTo>
                <a:lnTo>
                  <a:pt x="5489867" y="4796320"/>
                </a:lnTo>
                <a:lnTo>
                  <a:pt x="5484380" y="4807788"/>
                </a:lnTo>
                <a:lnTo>
                  <a:pt x="5502046" y="4819129"/>
                </a:lnTo>
                <a:lnTo>
                  <a:pt x="5474474" y="4817427"/>
                </a:lnTo>
                <a:lnTo>
                  <a:pt x="5428526" y="4812284"/>
                </a:lnTo>
                <a:lnTo>
                  <a:pt x="5376456" y="4803013"/>
                </a:lnTo>
                <a:lnTo>
                  <a:pt x="5357876" y="4744720"/>
                </a:lnTo>
                <a:lnTo>
                  <a:pt x="5328577" y="4709617"/>
                </a:lnTo>
                <a:lnTo>
                  <a:pt x="5305437" y="4696523"/>
                </a:lnTo>
                <a:lnTo>
                  <a:pt x="5310149" y="4693577"/>
                </a:lnTo>
                <a:lnTo>
                  <a:pt x="5341429" y="4679239"/>
                </a:lnTo>
                <a:lnTo>
                  <a:pt x="5388711" y="4667631"/>
                </a:lnTo>
                <a:lnTo>
                  <a:pt x="5448351" y="4668583"/>
                </a:lnTo>
                <a:lnTo>
                  <a:pt x="5516689" y="4691951"/>
                </a:lnTo>
                <a:lnTo>
                  <a:pt x="5571731" y="4733899"/>
                </a:lnTo>
                <a:lnTo>
                  <a:pt x="5598846" y="4776648"/>
                </a:lnTo>
                <a:lnTo>
                  <a:pt x="5608536" y="4825555"/>
                </a:lnTo>
                <a:lnTo>
                  <a:pt x="5621210" y="4826470"/>
                </a:lnTo>
                <a:close/>
              </a:path>
              <a:path w="5982970" h="4858384">
                <a:moveTo>
                  <a:pt x="5735713" y="4716246"/>
                </a:moveTo>
                <a:lnTo>
                  <a:pt x="5733580" y="4669104"/>
                </a:lnTo>
                <a:lnTo>
                  <a:pt x="5727331" y="4623117"/>
                </a:lnTo>
                <a:lnTo>
                  <a:pt x="5717146" y="4578502"/>
                </a:lnTo>
                <a:lnTo>
                  <a:pt x="5703201" y="4535424"/>
                </a:lnTo>
                <a:lnTo>
                  <a:pt x="5685688" y="4494060"/>
                </a:lnTo>
                <a:lnTo>
                  <a:pt x="5664784" y="4454614"/>
                </a:lnTo>
                <a:lnTo>
                  <a:pt x="5640667" y="4417263"/>
                </a:lnTo>
                <a:lnTo>
                  <a:pt x="5613552" y="4382198"/>
                </a:lnTo>
                <a:lnTo>
                  <a:pt x="5583593" y="4349585"/>
                </a:lnTo>
                <a:lnTo>
                  <a:pt x="5550979" y="4319638"/>
                </a:lnTo>
                <a:lnTo>
                  <a:pt x="5515915" y="4292511"/>
                </a:lnTo>
                <a:lnTo>
                  <a:pt x="5478564" y="4268406"/>
                </a:lnTo>
                <a:lnTo>
                  <a:pt x="5439118" y="4247502"/>
                </a:lnTo>
                <a:lnTo>
                  <a:pt x="5397766" y="4229976"/>
                </a:lnTo>
                <a:lnTo>
                  <a:pt x="5354688" y="4216031"/>
                </a:lnTo>
                <a:lnTo>
                  <a:pt x="5310060" y="4205846"/>
                </a:lnTo>
                <a:lnTo>
                  <a:pt x="5264074" y="4199598"/>
                </a:lnTo>
                <a:lnTo>
                  <a:pt x="5216931" y="4197464"/>
                </a:lnTo>
                <a:lnTo>
                  <a:pt x="5213769" y="4197464"/>
                </a:lnTo>
                <a:lnTo>
                  <a:pt x="5077942" y="4376902"/>
                </a:lnTo>
                <a:lnTo>
                  <a:pt x="4942116" y="4197464"/>
                </a:lnTo>
                <a:lnTo>
                  <a:pt x="4938954" y="4197464"/>
                </a:lnTo>
                <a:lnTo>
                  <a:pt x="4891798" y="4199598"/>
                </a:lnTo>
                <a:lnTo>
                  <a:pt x="4845812" y="4205846"/>
                </a:lnTo>
                <a:lnTo>
                  <a:pt x="4801184" y="4216031"/>
                </a:lnTo>
                <a:lnTo>
                  <a:pt x="4758106" y="4229976"/>
                </a:lnTo>
                <a:lnTo>
                  <a:pt x="4716754" y="4247502"/>
                </a:lnTo>
                <a:lnTo>
                  <a:pt x="4677308" y="4268406"/>
                </a:lnTo>
                <a:lnTo>
                  <a:pt x="4639957" y="4292511"/>
                </a:lnTo>
                <a:lnTo>
                  <a:pt x="4604893" y="4319638"/>
                </a:lnTo>
                <a:lnTo>
                  <a:pt x="4572279" y="4349585"/>
                </a:lnTo>
                <a:lnTo>
                  <a:pt x="4542320" y="4382198"/>
                </a:lnTo>
                <a:lnTo>
                  <a:pt x="4515205" y="4417263"/>
                </a:lnTo>
                <a:lnTo>
                  <a:pt x="4491088" y="4454614"/>
                </a:lnTo>
                <a:lnTo>
                  <a:pt x="4470184" y="4494060"/>
                </a:lnTo>
                <a:lnTo>
                  <a:pt x="4452671" y="4535424"/>
                </a:lnTo>
                <a:lnTo>
                  <a:pt x="4438726" y="4578502"/>
                </a:lnTo>
                <a:lnTo>
                  <a:pt x="4428541" y="4623117"/>
                </a:lnTo>
                <a:lnTo>
                  <a:pt x="4422292" y="4669104"/>
                </a:lnTo>
                <a:lnTo>
                  <a:pt x="4420171" y="4716246"/>
                </a:lnTo>
                <a:lnTo>
                  <a:pt x="4432871" y="4716246"/>
                </a:lnTo>
                <a:lnTo>
                  <a:pt x="4435170" y="4667770"/>
                </a:lnTo>
                <a:lnTo>
                  <a:pt x="4441939" y="4620565"/>
                </a:lnTo>
                <a:lnTo>
                  <a:pt x="4452963" y="4574845"/>
                </a:lnTo>
                <a:lnTo>
                  <a:pt x="4468038" y="4530852"/>
                </a:lnTo>
                <a:lnTo>
                  <a:pt x="4486935" y="4488764"/>
                </a:lnTo>
                <a:lnTo>
                  <a:pt x="4509465" y="4448810"/>
                </a:lnTo>
                <a:lnTo>
                  <a:pt x="4535398" y="4411192"/>
                </a:lnTo>
                <a:lnTo>
                  <a:pt x="4564532" y="4376115"/>
                </a:lnTo>
                <a:lnTo>
                  <a:pt x="4596650" y="4343819"/>
                </a:lnTo>
                <a:lnTo>
                  <a:pt x="4631550" y="4314482"/>
                </a:lnTo>
                <a:lnTo>
                  <a:pt x="4669002" y="4288345"/>
                </a:lnTo>
                <a:lnTo>
                  <a:pt x="4708817" y="4265587"/>
                </a:lnTo>
                <a:lnTo>
                  <a:pt x="4750778" y="4246448"/>
                </a:lnTo>
                <a:lnTo>
                  <a:pt x="4794669" y="4231132"/>
                </a:lnTo>
                <a:lnTo>
                  <a:pt x="4840275" y="4219829"/>
                </a:lnTo>
                <a:lnTo>
                  <a:pt x="4887392" y="4212780"/>
                </a:lnTo>
                <a:lnTo>
                  <a:pt x="4935804" y="4210177"/>
                </a:lnTo>
                <a:lnTo>
                  <a:pt x="5077942" y="4397946"/>
                </a:lnTo>
                <a:lnTo>
                  <a:pt x="5220081" y="4210177"/>
                </a:lnTo>
                <a:lnTo>
                  <a:pt x="5268480" y="4212780"/>
                </a:lnTo>
                <a:lnTo>
                  <a:pt x="5315597" y="4219829"/>
                </a:lnTo>
                <a:lnTo>
                  <a:pt x="5361203" y="4231132"/>
                </a:lnTo>
                <a:lnTo>
                  <a:pt x="5405094" y="4246448"/>
                </a:lnTo>
                <a:lnTo>
                  <a:pt x="5447055" y="4265587"/>
                </a:lnTo>
                <a:lnTo>
                  <a:pt x="5486870" y="4288345"/>
                </a:lnTo>
                <a:lnTo>
                  <a:pt x="5524322" y="4314482"/>
                </a:lnTo>
                <a:lnTo>
                  <a:pt x="5559222" y="4343819"/>
                </a:lnTo>
                <a:lnTo>
                  <a:pt x="5591340" y="4376115"/>
                </a:lnTo>
                <a:lnTo>
                  <a:pt x="5620474" y="4411192"/>
                </a:lnTo>
                <a:lnTo>
                  <a:pt x="5646407" y="4448810"/>
                </a:lnTo>
                <a:lnTo>
                  <a:pt x="5668937" y="4488764"/>
                </a:lnTo>
                <a:lnTo>
                  <a:pt x="5687834" y="4530852"/>
                </a:lnTo>
                <a:lnTo>
                  <a:pt x="5702909" y="4574845"/>
                </a:lnTo>
                <a:lnTo>
                  <a:pt x="5713933" y="4620565"/>
                </a:lnTo>
                <a:lnTo>
                  <a:pt x="5720702" y="4667770"/>
                </a:lnTo>
                <a:lnTo>
                  <a:pt x="5723013" y="4716246"/>
                </a:lnTo>
                <a:lnTo>
                  <a:pt x="5735713" y="4716246"/>
                </a:lnTo>
                <a:close/>
              </a:path>
              <a:path w="5982970" h="4858384">
                <a:moveTo>
                  <a:pt x="5982944" y="2771483"/>
                </a:moveTo>
                <a:lnTo>
                  <a:pt x="5975566" y="2725902"/>
                </a:lnTo>
                <a:lnTo>
                  <a:pt x="5955042" y="2686278"/>
                </a:lnTo>
                <a:lnTo>
                  <a:pt x="5923762" y="2655011"/>
                </a:lnTo>
                <a:lnTo>
                  <a:pt x="5884138" y="2634488"/>
                </a:lnTo>
                <a:lnTo>
                  <a:pt x="5838558" y="2627109"/>
                </a:lnTo>
                <a:lnTo>
                  <a:pt x="5342661" y="2627109"/>
                </a:lnTo>
                <a:lnTo>
                  <a:pt x="5297068" y="2634488"/>
                </a:lnTo>
                <a:lnTo>
                  <a:pt x="5257444" y="2655011"/>
                </a:lnTo>
                <a:lnTo>
                  <a:pt x="5226177" y="2686278"/>
                </a:lnTo>
                <a:lnTo>
                  <a:pt x="5205654" y="2725902"/>
                </a:lnTo>
                <a:lnTo>
                  <a:pt x="5198288" y="2771483"/>
                </a:lnTo>
                <a:lnTo>
                  <a:pt x="5198288" y="2951276"/>
                </a:lnTo>
                <a:lnTo>
                  <a:pt x="5205654" y="2996869"/>
                </a:lnTo>
                <a:lnTo>
                  <a:pt x="5226177" y="3036493"/>
                </a:lnTo>
                <a:lnTo>
                  <a:pt x="5257444" y="3067774"/>
                </a:lnTo>
                <a:lnTo>
                  <a:pt x="5297068" y="3088297"/>
                </a:lnTo>
                <a:lnTo>
                  <a:pt x="5342661" y="3095663"/>
                </a:lnTo>
                <a:lnTo>
                  <a:pt x="5401767" y="3095663"/>
                </a:lnTo>
                <a:lnTo>
                  <a:pt x="5381498" y="3200577"/>
                </a:lnTo>
                <a:lnTo>
                  <a:pt x="5393969" y="3202978"/>
                </a:lnTo>
                <a:lnTo>
                  <a:pt x="5417147" y="3082963"/>
                </a:lnTo>
                <a:lnTo>
                  <a:pt x="5342661" y="3082963"/>
                </a:lnTo>
                <a:lnTo>
                  <a:pt x="5301081" y="3076244"/>
                </a:lnTo>
                <a:lnTo>
                  <a:pt x="5264937" y="3057525"/>
                </a:lnTo>
                <a:lnTo>
                  <a:pt x="5236426" y="3029000"/>
                </a:lnTo>
                <a:lnTo>
                  <a:pt x="5217706" y="2992856"/>
                </a:lnTo>
                <a:lnTo>
                  <a:pt x="5210988" y="2951276"/>
                </a:lnTo>
                <a:lnTo>
                  <a:pt x="5210988" y="2771483"/>
                </a:lnTo>
                <a:lnTo>
                  <a:pt x="5217706" y="2729915"/>
                </a:lnTo>
                <a:lnTo>
                  <a:pt x="5236426" y="2693784"/>
                </a:lnTo>
                <a:lnTo>
                  <a:pt x="5264937" y="2665260"/>
                </a:lnTo>
                <a:lnTo>
                  <a:pt x="5301081" y="2646540"/>
                </a:lnTo>
                <a:lnTo>
                  <a:pt x="5342661" y="2639809"/>
                </a:lnTo>
                <a:lnTo>
                  <a:pt x="5838558" y="2639809"/>
                </a:lnTo>
                <a:lnTo>
                  <a:pt x="5880138" y="2646540"/>
                </a:lnTo>
                <a:lnTo>
                  <a:pt x="5916282" y="2665260"/>
                </a:lnTo>
                <a:lnTo>
                  <a:pt x="5944794" y="2693784"/>
                </a:lnTo>
                <a:lnTo>
                  <a:pt x="5963513" y="2729915"/>
                </a:lnTo>
                <a:lnTo>
                  <a:pt x="5970244" y="2771483"/>
                </a:lnTo>
                <a:lnTo>
                  <a:pt x="5970244" y="2951276"/>
                </a:lnTo>
                <a:lnTo>
                  <a:pt x="5963513" y="2992856"/>
                </a:lnTo>
                <a:lnTo>
                  <a:pt x="5944794" y="3029000"/>
                </a:lnTo>
                <a:lnTo>
                  <a:pt x="5916282" y="3057525"/>
                </a:lnTo>
                <a:lnTo>
                  <a:pt x="5880138" y="3076244"/>
                </a:lnTo>
                <a:lnTo>
                  <a:pt x="5838558" y="3082963"/>
                </a:lnTo>
                <a:lnTo>
                  <a:pt x="5519369" y="3082963"/>
                </a:lnTo>
                <a:lnTo>
                  <a:pt x="5519369" y="3095663"/>
                </a:lnTo>
                <a:lnTo>
                  <a:pt x="5838558" y="3095663"/>
                </a:lnTo>
                <a:lnTo>
                  <a:pt x="5884138" y="3088297"/>
                </a:lnTo>
                <a:lnTo>
                  <a:pt x="5923762" y="3067774"/>
                </a:lnTo>
                <a:lnTo>
                  <a:pt x="5955042" y="3036493"/>
                </a:lnTo>
                <a:lnTo>
                  <a:pt x="5975566" y="2996869"/>
                </a:lnTo>
                <a:lnTo>
                  <a:pt x="5982944" y="2951276"/>
                </a:lnTo>
                <a:lnTo>
                  <a:pt x="5982944" y="2771483"/>
                </a:lnTo>
                <a:close/>
              </a:path>
            </a:pathLst>
          </a:custGeom>
          <a:solidFill>
            <a:srgbClr val="FFFFFF"/>
          </a:solidFill>
        </p:spPr>
        <p:txBody>
          <a:bodyPr wrap="square" lIns="0" tIns="0" rIns="0" bIns="0" rtlCol="0"/>
          <a:lstStyle/>
          <a:p>
            <a:endParaRPr/>
          </a:p>
        </p:txBody>
      </p:sp>
      <p:sp>
        <p:nvSpPr>
          <p:cNvPr id="20" name="bg object 20"/>
          <p:cNvSpPr/>
          <p:nvPr/>
        </p:nvSpPr>
        <p:spPr>
          <a:xfrm>
            <a:off x="5518200" y="8126539"/>
            <a:ext cx="166027" cy="228663"/>
          </a:xfrm>
          <a:prstGeom prst="rect">
            <a:avLst/>
          </a:prstGeom>
          <a:blipFill>
            <a:blip r:embed="rId4" cstate="print"/>
            <a:stretch>
              <a:fillRect/>
            </a:stretch>
          </a:blipFill>
        </p:spPr>
        <p:txBody>
          <a:bodyPr wrap="square" lIns="0" tIns="0" rIns="0" bIns="0" rtlCol="0"/>
          <a:lstStyle/>
          <a:p>
            <a:endParaRPr/>
          </a:p>
        </p:txBody>
      </p:sp>
      <p:sp>
        <p:nvSpPr>
          <p:cNvPr id="21" name="bg object 21"/>
          <p:cNvSpPr/>
          <p:nvPr/>
        </p:nvSpPr>
        <p:spPr>
          <a:xfrm>
            <a:off x="5405577" y="8475001"/>
            <a:ext cx="932815" cy="347980"/>
          </a:xfrm>
          <a:custGeom>
            <a:avLst/>
            <a:gdLst/>
            <a:ahLst/>
            <a:cxnLst/>
            <a:rect l="l" t="t" r="r" b="b"/>
            <a:pathLst>
              <a:path w="932814" h="347979">
                <a:moveTo>
                  <a:pt x="921600" y="0"/>
                </a:moveTo>
                <a:lnTo>
                  <a:pt x="900336" y="32828"/>
                </a:lnTo>
                <a:lnTo>
                  <a:pt x="876113" y="65460"/>
                </a:lnTo>
                <a:lnTo>
                  <a:pt x="848963" y="97595"/>
                </a:lnTo>
                <a:lnTo>
                  <a:pt x="818918" y="128931"/>
                </a:lnTo>
                <a:lnTo>
                  <a:pt x="786011" y="159169"/>
                </a:lnTo>
                <a:lnTo>
                  <a:pt x="750274" y="188005"/>
                </a:lnTo>
                <a:lnTo>
                  <a:pt x="711740" y="215140"/>
                </a:lnTo>
                <a:lnTo>
                  <a:pt x="670440" y="240271"/>
                </a:lnTo>
                <a:lnTo>
                  <a:pt x="626408" y="263098"/>
                </a:lnTo>
                <a:lnTo>
                  <a:pt x="579675" y="283319"/>
                </a:lnTo>
                <a:lnTo>
                  <a:pt x="530273" y="300633"/>
                </a:lnTo>
                <a:lnTo>
                  <a:pt x="478236" y="314739"/>
                </a:lnTo>
                <a:lnTo>
                  <a:pt x="423595" y="325335"/>
                </a:lnTo>
                <a:lnTo>
                  <a:pt x="366383" y="332122"/>
                </a:lnTo>
                <a:lnTo>
                  <a:pt x="306631" y="334796"/>
                </a:lnTo>
                <a:lnTo>
                  <a:pt x="244373" y="333057"/>
                </a:lnTo>
                <a:lnTo>
                  <a:pt x="172286" y="320575"/>
                </a:lnTo>
                <a:lnTo>
                  <a:pt x="116266" y="296528"/>
                </a:lnTo>
                <a:lnTo>
                  <a:pt x="74459" y="265683"/>
                </a:lnTo>
                <a:lnTo>
                  <a:pt x="45009" y="232806"/>
                </a:lnTo>
                <a:lnTo>
                  <a:pt x="15762" y="180028"/>
                </a:lnTo>
                <a:lnTo>
                  <a:pt x="12255" y="169659"/>
                </a:lnTo>
                <a:lnTo>
                  <a:pt x="0" y="172999"/>
                </a:lnTo>
                <a:lnTo>
                  <a:pt x="33803" y="237722"/>
                </a:lnTo>
                <a:lnTo>
                  <a:pt x="64846" y="273002"/>
                </a:lnTo>
                <a:lnTo>
                  <a:pt x="108904" y="306299"/>
                </a:lnTo>
                <a:lnTo>
                  <a:pt x="167854" y="332309"/>
                </a:lnTo>
                <a:lnTo>
                  <a:pt x="243573" y="345732"/>
                </a:lnTo>
                <a:lnTo>
                  <a:pt x="299199" y="347510"/>
                </a:lnTo>
                <a:lnTo>
                  <a:pt x="356966" y="345531"/>
                </a:lnTo>
                <a:lnTo>
                  <a:pt x="412442" y="339769"/>
                </a:lnTo>
                <a:lnTo>
                  <a:pt x="465600" y="330482"/>
                </a:lnTo>
                <a:lnTo>
                  <a:pt x="516409" y="317927"/>
                </a:lnTo>
                <a:lnTo>
                  <a:pt x="564842" y="302364"/>
                </a:lnTo>
                <a:lnTo>
                  <a:pt x="610868" y="284051"/>
                </a:lnTo>
                <a:lnTo>
                  <a:pt x="654461" y="263246"/>
                </a:lnTo>
                <a:lnTo>
                  <a:pt x="695590" y="240209"/>
                </a:lnTo>
                <a:lnTo>
                  <a:pt x="734226" y="215197"/>
                </a:lnTo>
                <a:lnTo>
                  <a:pt x="770342" y="188469"/>
                </a:lnTo>
                <a:lnTo>
                  <a:pt x="803909" y="160283"/>
                </a:lnTo>
                <a:lnTo>
                  <a:pt x="834896" y="130899"/>
                </a:lnTo>
                <a:lnTo>
                  <a:pt x="863276" y="100573"/>
                </a:lnTo>
                <a:lnTo>
                  <a:pt x="889020" y="69566"/>
                </a:lnTo>
                <a:lnTo>
                  <a:pt x="912099" y="38136"/>
                </a:lnTo>
                <a:lnTo>
                  <a:pt x="932484" y="6540"/>
                </a:lnTo>
                <a:lnTo>
                  <a:pt x="921600" y="0"/>
                </a:lnTo>
                <a:close/>
              </a:path>
            </a:pathLst>
          </a:custGeom>
          <a:solidFill>
            <a:srgbClr val="FFFFFF"/>
          </a:solidFill>
        </p:spPr>
        <p:txBody>
          <a:bodyPr wrap="square" lIns="0" tIns="0" rIns="0" bIns="0" rtlCol="0"/>
          <a:lstStyle/>
          <a:p>
            <a:endParaRPr/>
          </a:p>
        </p:txBody>
      </p:sp>
      <p:sp>
        <p:nvSpPr>
          <p:cNvPr id="22" name="bg object 22"/>
          <p:cNvSpPr/>
          <p:nvPr/>
        </p:nvSpPr>
        <p:spPr>
          <a:xfrm>
            <a:off x="6393548" y="8126539"/>
            <a:ext cx="166027" cy="228663"/>
          </a:xfrm>
          <a:prstGeom prst="rect">
            <a:avLst/>
          </a:prstGeom>
          <a:blipFill>
            <a:blip r:embed="rId5" cstate="print"/>
            <a:stretch>
              <a:fillRect/>
            </a:stretch>
          </a:blipFill>
        </p:spPr>
        <p:txBody>
          <a:bodyPr wrap="square" lIns="0" tIns="0" rIns="0" bIns="0" rtlCol="0"/>
          <a:lstStyle/>
          <a:p>
            <a:endParaRPr/>
          </a:p>
        </p:txBody>
      </p:sp>
      <p:sp>
        <p:nvSpPr>
          <p:cNvPr id="23" name="bg object 23"/>
          <p:cNvSpPr/>
          <p:nvPr/>
        </p:nvSpPr>
        <p:spPr>
          <a:xfrm>
            <a:off x="6036132" y="7299096"/>
            <a:ext cx="636270" cy="1524000"/>
          </a:xfrm>
          <a:custGeom>
            <a:avLst/>
            <a:gdLst/>
            <a:ahLst/>
            <a:cxnLst/>
            <a:rect l="l" t="t" r="r" b="b"/>
            <a:pathLst>
              <a:path w="636270" h="1524000">
                <a:moveTo>
                  <a:pt x="372643" y="70167"/>
                </a:moveTo>
                <a:lnTo>
                  <a:pt x="360006" y="27901"/>
                </a:lnTo>
                <a:lnTo>
                  <a:pt x="314756" y="0"/>
                </a:lnTo>
                <a:lnTo>
                  <a:pt x="298018" y="1181"/>
                </a:lnTo>
                <a:lnTo>
                  <a:pt x="281178" y="7302"/>
                </a:lnTo>
                <a:lnTo>
                  <a:pt x="286994" y="18592"/>
                </a:lnTo>
                <a:lnTo>
                  <a:pt x="300367" y="13728"/>
                </a:lnTo>
                <a:lnTo>
                  <a:pt x="313588" y="12738"/>
                </a:lnTo>
                <a:lnTo>
                  <a:pt x="349681" y="35293"/>
                </a:lnTo>
                <a:lnTo>
                  <a:pt x="359981" y="70891"/>
                </a:lnTo>
                <a:lnTo>
                  <a:pt x="357784" y="91160"/>
                </a:lnTo>
                <a:lnTo>
                  <a:pt x="342874" y="128651"/>
                </a:lnTo>
                <a:lnTo>
                  <a:pt x="321906" y="155638"/>
                </a:lnTo>
                <a:lnTo>
                  <a:pt x="300456" y="171958"/>
                </a:lnTo>
                <a:lnTo>
                  <a:pt x="284086" y="177431"/>
                </a:lnTo>
                <a:lnTo>
                  <a:pt x="284086" y="190131"/>
                </a:lnTo>
                <a:lnTo>
                  <a:pt x="304787" y="183997"/>
                </a:lnTo>
                <a:lnTo>
                  <a:pt x="329869" y="165760"/>
                </a:lnTo>
                <a:lnTo>
                  <a:pt x="353555" y="135686"/>
                </a:lnTo>
                <a:lnTo>
                  <a:pt x="370128" y="94068"/>
                </a:lnTo>
                <a:lnTo>
                  <a:pt x="372643" y="70167"/>
                </a:lnTo>
                <a:close/>
              </a:path>
              <a:path w="636270" h="1524000">
                <a:moveTo>
                  <a:pt x="636041" y="1348905"/>
                </a:moveTo>
                <a:lnTo>
                  <a:pt x="623785" y="1345577"/>
                </a:lnTo>
                <a:lnTo>
                  <a:pt x="620699" y="1354480"/>
                </a:lnTo>
                <a:lnTo>
                  <a:pt x="610603" y="1376540"/>
                </a:lnTo>
                <a:lnTo>
                  <a:pt x="562140" y="1440116"/>
                </a:lnTo>
                <a:lnTo>
                  <a:pt x="520153" y="1471612"/>
                </a:lnTo>
                <a:lnTo>
                  <a:pt x="463943" y="1496237"/>
                </a:lnTo>
                <a:lnTo>
                  <a:pt x="391693" y="1508963"/>
                </a:lnTo>
                <a:lnTo>
                  <a:pt x="339686" y="1510779"/>
                </a:lnTo>
                <a:lnTo>
                  <a:pt x="288671" y="1509496"/>
                </a:lnTo>
                <a:lnTo>
                  <a:pt x="238671" y="1505140"/>
                </a:lnTo>
                <a:lnTo>
                  <a:pt x="189750" y="1497723"/>
                </a:lnTo>
                <a:lnTo>
                  <a:pt x="141935" y="1487246"/>
                </a:lnTo>
                <a:lnTo>
                  <a:pt x="95262" y="1473720"/>
                </a:lnTo>
                <a:lnTo>
                  <a:pt x="49784" y="1457159"/>
                </a:lnTo>
                <a:lnTo>
                  <a:pt x="5537" y="1437576"/>
                </a:lnTo>
                <a:lnTo>
                  <a:pt x="0" y="1449019"/>
                </a:lnTo>
                <a:lnTo>
                  <a:pt x="44488" y="1468729"/>
                </a:lnTo>
                <a:lnTo>
                  <a:pt x="90208" y="1485417"/>
                </a:lnTo>
                <a:lnTo>
                  <a:pt x="137096" y="1499095"/>
                </a:lnTo>
                <a:lnTo>
                  <a:pt x="185115" y="1509750"/>
                </a:lnTo>
                <a:lnTo>
                  <a:pt x="234226" y="1517370"/>
                </a:lnTo>
                <a:lnTo>
                  <a:pt x="284391" y="1521942"/>
                </a:lnTo>
                <a:lnTo>
                  <a:pt x="335572" y="1523466"/>
                </a:lnTo>
                <a:lnTo>
                  <a:pt x="363893" y="1523009"/>
                </a:lnTo>
                <a:lnTo>
                  <a:pt x="468198" y="1508226"/>
                </a:lnTo>
                <a:lnTo>
                  <a:pt x="527138" y="1482217"/>
                </a:lnTo>
                <a:lnTo>
                  <a:pt x="571195" y="1448917"/>
                </a:lnTo>
                <a:lnTo>
                  <a:pt x="602246" y="1413637"/>
                </a:lnTo>
                <a:lnTo>
                  <a:pt x="632777" y="1358328"/>
                </a:lnTo>
                <a:lnTo>
                  <a:pt x="636041" y="1348905"/>
                </a:lnTo>
                <a:close/>
              </a:path>
            </a:pathLst>
          </a:custGeom>
          <a:solidFill>
            <a:srgbClr val="FFFFFF"/>
          </a:solidFill>
        </p:spPr>
        <p:txBody>
          <a:bodyPr wrap="square" lIns="0" tIns="0" rIns="0" bIns="0" rtlCol="0"/>
          <a:lstStyle/>
          <a:p>
            <a:endParaRPr/>
          </a:p>
        </p:txBody>
      </p:sp>
      <p:sp>
        <p:nvSpPr>
          <p:cNvPr id="24" name="bg object 24"/>
          <p:cNvSpPr/>
          <p:nvPr/>
        </p:nvSpPr>
        <p:spPr>
          <a:xfrm>
            <a:off x="5668976" y="7299088"/>
            <a:ext cx="91476" cy="190139"/>
          </a:xfrm>
          <a:prstGeom prst="rect">
            <a:avLst/>
          </a:prstGeom>
          <a:blipFill>
            <a:blip r:embed="rId6" cstate="print"/>
            <a:stretch>
              <a:fillRect/>
            </a:stretch>
          </a:blipFill>
        </p:spPr>
        <p:txBody>
          <a:bodyPr wrap="square" lIns="0" tIns="0" rIns="0" bIns="0" rtlCol="0"/>
          <a:lstStyle/>
          <a:p>
            <a:endParaRPr/>
          </a:p>
        </p:txBody>
      </p:sp>
      <p:sp>
        <p:nvSpPr>
          <p:cNvPr id="25" name="bg object 25"/>
          <p:cNvSpPr/>
          <p:nvPr/>
        </p:nvSpPr>
        <p:spPr>
          <a:xfrm>
            <a:off x="5067554" y="5787186"/>
            <a:ext cx="1300480" cy="1666239"/>
          </a:xfrm>
          <a:custGeom>
            <a:avLst/>
            <a:gdLst/>
            <a:ahLst/>
            <a:cxnLst/>
            <a:rect l="l" t="t" r="r" b="b"/>
            <a:pathLst>
              <a:path w="1300479" h="1666240">
                <a:moveTo>
                  <a:pt x="903274" y="160502"/>
                </a:moveTo>
                <a:lnTo>
                  <a:pt x="742784" y="0"/>
                </a:lnTo>
                <a:lnTo>
                  <a:pt x="0" y="0"/>
                </a:lnTo>
                <a:lnTo>
                  <a:pt x="0" y="1343291"/>
                </a:lnTo>
                <a:lnTo>
                  <a:pt x="399161" y="1343291"/>
                </a:lnTo>
                <a:lnTo>
                  <a:pt x="399161" y="1330591"/>
                </a:lnTo>
                <a:lnTo>
                  <a:pt x="12700" y="1330591"/>
                </a:lnTo>
                <a:lnTo>
                  <a:pt x="12700" y="12700"/>
                </a:lnTo>
                <a:lnTo>
                  <a:pt x="737527" y="12700"/>
                </a:lnTo>
                <a:lnTo>
                  <a:pt x="890574" y="165760"/>
                </a:lnTo>
                <a:lnTo>
                  <a:pt x="890574" y="936002"/>
                </a:lnTo>
                <a:lnTo>
                  <a:pt x="903274" y="936002"/>
                </a:lnTo>
                <a:lnTo>
                  <a:pt x="903274" y="160502"/>
                </a:lnTo>
                <a:close/>
              </a:path>
              <a:path w="1300479" h="1666240">
                <a:moveTo>
                  <a:pt x="1300162" y="1607070"/>
                </a:moveTo>
                <a:lnTo>
                  <a:pt x="1287462" y="1606778"/>
                </a:lnTo>
                <a:lnTo>
                  <a:pt x="1286713" y="1612430"/>
                </a:lnTo>
                <a:lnTo>
                  <a:pt x="1282382" y="1625536"/>
                </a:lnTo>
                <a:lnTo>
                  <a:pt x="1271346" y="1641094"/>
                </a:lnTo>
                <a:lnTo>
                  <a:pt x="1250442" y="1654086"/>
                </a:lnTo>
                <a:lnTo>
                  <a:pt x="1254887" y="1665986"/>
                </a:lnTo>
                <a:lnTo>
                  <a:pt x="1280426" y="1650123"/>
                </a:lnTo>
                <a:lnTo>
                  <a:pt x="1293926" y="1631035"/>
                </a:lnTo>
                <a:lnTo>
                  <a:pt x="1299235" y="1614703"/>
                </a:lnTo>
                <a:lnTo>
                  <a:pt x="1300162" y="1607070"/>
                </a:lnTo>
                <a:close/>
              </a:path>
            </a:pathLst>
          </a:custGeom>
          <a:solidFill>
            <a:srgbClr val="FFFFFF"/>
          </a:solidFill>
        </p:spPr>
        <p:txBody>
          <a:bodyPr wrap="square" lIns="0" tIns="0" rIns="0" bIns="0" rtlCol="0"/>
          <a:lstStyle/>
          <a:p>
            <a:endParaRPr/>
          </a:p>
        </p:txBody>
      </p:sp>
      <p:sp>
        <p:nvSpPr>
          <p:cNvPr id="26" name="bg object 26"/>
          <p:cNvSpPr/>
          <p:nvPr/>
        </p:nvSpPr>
        <p:spPr>
          <a:xfrm>
            <a:off x="5801359" y="5789066"/>
            <a:ext cx="167614" cy="167614"/>
          </a:xfrm>
          <a:prstGeom prst="rect">
            <a:avLst/>
          </a:prstGeom>
          <a:blipFill>
            <a:blip r:embed="rId7" cstate="print"/>
            <a:stretch>
              <a:fillRect/>
            </a:stretch>
          </a:blipFill>
        </p:spPr>
        <p:txBody>
          <a:bodyPr wrap="square" lIns="0" tIns="0" rIns="0" bIns="0" rtlCol="0"/>
          <a:lstStyle/>
          <a:p>
            <a:endParaRPr/>
          </a:p>
        </p:txBody>
      </p:sp>
      <p:sp>
        <p:nvSpPr>
          <p:cNvPr id="27" name="bg object 27"/>
          <p:cNvSpPr/>
          <p:nvPr/>
        </p:nvSpPr>
        <p:spPr>
          <a:xfrm>
            <a:off x="5213731" y="5943968"/>
            <a:ext cx="611505" cy="949325"/>
          </a:xfrm>
          <a:custGeom>
            <a:avLst/>
            <a:gdLst/>
            <a:ahLst/>
            <a:cxnLst/>
            <a:rect l="l" t="t" r="r" b="b"/>
            <a:pathLst>
              <a:path w="611504" h="949325">
                <a:moveTo>
                  <a:pt x="52133" y="936472"/>
                </a:moveTo>
                <a:lnTo>
                  <a:pt x="12" y="936472"/>
                </a:lnTo>
                <a:lnTo>
                  <a:pt x="12" y="949172"/>
                </a:lnTo>
                <a:lnTo>
                  <a:pt x="52133" y="949172"/>
                </a:lnTo>
                <a:lnTo>
                  <a:pt x="52133" y="936472"/>
                </a:lnTo>
                <a:close/>
              </a:path>
              <a:path w="611504" h="949325">
                <a:moveTo>
                  <a:pt x="52133" y="862342"/>
                </a:moveTo>
                <a:lnTo>
                  <a:pt x="12" y="862342"/>
                </a:lnTo>
                <a:lnTo>
                  <a:pt x="12" y="875042"/>
                </a:lnTo>
                <a:lnTo>
                  <a:pt x="52133" y="875042"/>
                </a:lnTo>
                <a:lnTo>
                  <a:pt x="52133" y="862342"/>
                </a:lnTo>
                <a:close/>
              </a:path>
              <a:path w="611504" h="949325">
                <a:moveTo>
                  <a:pt x="52133" y="788212"/>
                </a:moveTo>
                <a:lnTo>
                  <a:pt x="12" y="788212"/>
                </a:lnTo>
                <a:lnTo>
                  <a:pt x="12" y="800912"/>
                </a:lnTo>
                <a:lnTo>
                  <a:pt x="52133" y="800912"/>
                </a:lnTo>
                <a:lnTo>
                  <a:pt x="52133" y="788212"/>
                </a:lnTo>
                <a:close/>
              </a:path>
              <a:path w="611504" h="949325">
                <a:moveTo>
                  <a:pt x="52133" y="714082"/>
                </a:moveTo>
                <a:lnTo>
                  <a:pt x="12" y="714082"/>
                </a:lnTo>
                <a:lnTo>
                  <a:pt x="12" y="726782"/>
                </a:lnTo>
                <a:lnTo>
                  <a:pt x="52133" y="726782"/>
                </a:lnTo>
                <a:lnTo>
                  <a:pt x="52133" y="714082"/>
                </a:lnTo>
                <a:close/>
              </a:path>
              <a:path w="611504" h="949325">
                <a:moveTo>
                  <a:pt x="191719" y="59715"/>
                </a:moveTo>
                <a:lnTo>
                  <a:pt x="0" y="59715"/>
                </a:lnTo>
                <a:lnTo>
                  <a:pt x="0" y="72415"/>
                </a:lnTo>
                <a:lnTo>
                  <a:pt x="191719" y="72415"/>
                </a:lnTo>
                <a:lnTo>
                  <a:pt x="191719" y="59715"/>
                </a:lnTo>
                <a:close/>
              </a:path>
              <a:path w="611504" h="949325">
                <a:moveTo>
                  <a:pt x="299402" y="0"/>
                </a:moveTo>
                <a:lnTo>
                  <a:pt x="0" y="0"/>
                </a:lnTo>
                <a:lnTo>
                  <a:pt x="0" y="12700"/>
                </a:lnTo>
                <a:lnTo>
                  <a:pt x="299402" y="12700"/>
                </a:lnTo>
                <a:lnTo>
                  <a:pt x="299402" y="0"/>
                </a:lnTo>
                <a:close/>
              </a:path>
              <a:path w="611504" h="949325">
                <a:moveTo>
                  <a:pt x="359918" y="936472"/>
                </a:moveTo>
                <a:lnTo>
                  <a:pt x="127000" y="936472"/>
                </a:lnTo>
                <a:lnTo>
                  <a:pt x="127000" y="949172"/>
                </a:lnTo>
                <a:lnTo>
                  <a:pt x="359918" y="949172"/>
                </a:lnTo>
                <a:lnTo>
                  <a:pt x="359918" y="936472"/>
                </a:lnTo>
                <a:close/>
              </a:path>
              <a:path w="611504" h="949325">
                <a:moveTo>
                  <a:pt x="359918" y="565823"/>
                </a:moveTo>
                <a:lnTo>
                  <a:pt x="0" y="565823"/>
                </a:lnTo>
                <a:lnTo>
                  <a:pt x="0" y="578523"/>
                </a:lnTo>
                <a:lnTo>
                  <a:pt x="359918" y="578523"/>
                </a:lnTo>
                <a:lnTo>
                  <a:pt x="359918" y="565823"/>
                </a:lnTo>
                <a:close/>
              </a:path>
              <a:path w="611504" h="949325">
                <a:moveTo>
                  <a:pt x="442214" y="862342"/>
                </a:moveTo>
                <a:lnTo>
                  <a:pt x="127000" y="862342"/>
                </a:lnTo>
                <a:lnTo>
                  <a:pt x="127000" y="875042"/>
                </a:lnTo>
                <a:lnTo>
                  <a:pt x="442214" y="875042"/>
                </a:lnTo>
                <a:lnTo>
                  <a:pt x="442214" y="862342"/>
                </a:lnTo>
                <a:close/>
              </a:path>
              <a:path w="611504" h="949325">
                <a:moveTo>
                  <a:pt x="540296" y="788212"/>
                </a:moveTo>
                <a:lnTo>
                  <a:pt x="127000" y="788212"/>
                </a:lnTo>
                <a:lnTo>
                  <a:pt x="127000" y="800912"/>
                </a:lnTo>
                <a:lnTo>
                  <a:pt x="540296" y="800912"/>
                </a:lnTo>
                <a:lnTo>
                  <a:pt x="540296" y="788212"/>
                </a:lnTo>
                <a:close/>
              </a:path>
              <a:path w="611504" h="949325">
                <a:moveTo>
                  <a:pt x="610933" y="714082"/>
                </a:moveTo>
                <a:lnTo>
                  <a:pt x="127012" y="714082"/>
                </a:lnTo>
                <a:lnTo>
                  <a:pt x="127012" y="726782"/>
                </a:lnTo>
                <a:lnTo>
                  <a:pt x="610933" y="726782"/>
                </a:lnTo>
                <a:lnTo>
                  <a:pt x="610933" y="714082"/>
                </a:lnTo>
                <a:close/>
              </a:path>
              <a:path w="611504" h="949325">
                <a:moveTo>
                  <a:pt x="610933" y="491693"/>
                </a:moveTo>
                <a:lnTo>
                  <a:pt x="12" y="491693"/>
                </a:lnTo>
                <a:lnTo>
                  <a:pt x="12" y="504393"/>
                </a:lnTo>
                <a:lnTo>
                  <a:pt x="610933" y="504393"/>
                </a:lnTo>
                <a:lnTo>
                  <a:pt x="610933" y="491693"/>
                </a:lnTo>
                <a:close/>
              </a:path>
              <a:path w="611504" h="949325">
                <a:moveTo>
                  <a:pt x="610933" y="417563"/>
                </a:moveTo>
                <a:lnTo>
                  <a:pt x="12" y="417563"/>
                </a:lnTo>
                <a:lnTo>
                  <a:pt x="12" y="430263"/>
                </a:lnTo>
                <a:lnTo>
                  <a:pt x="610933" y="430263"/>
                </a:lnTo>
                <a:lnTo>
                  <a:pt x="610933" y="417563"/>
                </a:lnTo>
                <a:close/>
              </a:path>
              <a:path w="611504" h="949325">
                <a:moveTo>
                  <a:pt x="610933" y="343433"/>
                </a:moveTo>
                <a:lnTo>
                  <a:pt x="12" y="343433"/>
                </a:lnTo>
                <a:lnTo>
                  <a:pt x="12" y="356133"/>
                </a:lnTo>
                <a:lnTo>
                  <a:pt x="610933" y="356133"/>
                </a:lnTo>
                <a:lnTo>
                  <a:pt x="610933" y="343433"/>
                </a:lnTo>
                <a:close/>
              </a:path>
              <a:path w="611504" h="949325">
                <a:moveTo>
                  <a:pt x="610933" y="269316"/>
                </a:moveTo>
                <a:lnTo>
                  <a:pt x="12" y="269316"/>
                </a:lnTo>
                <a:lnTo>
                  <a:pt x="12" y="282016"/>
                </a:lnTo>
                <a:lnTo>
                  <a:pt x="610933" y="282016"/>
                </a:lnTo>
                <a:lnTo>
                  <a:pt x="610933" y="269316"/>
                </a:lnTo>
                <a:close/>
              </a:path>
              <a:path w="611504" h="949325">
                <a:moveTo>
                  <a:pt x="610933" y="195186"/>
                </a:moveTo>
                <a:lnTo>
                  <a:pt x="12" y="195186"/>
                </a:lnTo>
                <a:lnTo>
                  <a:pt x="12" y="207886"/>
                </a:lnTo>
                <a:lnTo>
                  <a:pt x="610933" y="207886"/>
                </a:lnTo>
                <a:lnTo>
                  <a:pt x="610933" y="195186"/>
                </a:lnTo>
                <a:close/>
              </a:path>
            </a:pathLst>
          </a:custGeom>
          <a:solidFill>
            <a:srgbClr val="FFFFFF"/>
          </a:solidFill>
        </p:spPr>
        <p:txBody>
          <a:bodyPr wrap="square" lIns="0" tIns="0" rIns="0" bIns="0" rtlCol="0"/>
          <a:lstStyle/>
          <a:p>
            <a:endParaRPr/>
          </a:p>
        </p:txBody>
      </p:sp>
      <p:sp>
        <p:nvSpPr>
          <p:cNvPr id="28" name="bg object 28"/>
          <p:cNvSpPr/>
          <p:nvPr/>
        </p:nvSpPr>
        <p:spPr>
          <a:xfrm>
            <a:off x="6492824" y="6474510"/>
            <a:ext cx="119367" cy="113918"/>
          </a:xfrm>
          <a:prstGeom prst="rect">
            <a:avLst/>
          </a:prstGeom>
          <a:blipFill>
            <a:blip r:embed="rId8" cstate="print"/>
            <a:stretch>
              <a:fillRect/>
            </a:stretch>
          </a:blipFill>
        </p:spPr>
        <p:txBody>
          <a:bodyPr wrap="square" lIns="0" tIns="0" rIns="0" bIns="0" rtlCol="0"/>
          <a:lstStyle/>
          <a:p>
            <a:endParaRPr/>
          </a:p>
        </p:txBody>
      </p:sp>
      <p:sp>
        <p:nvSpPr>
          <p:cNvPr id="29" name="bg object 29"/>
          <p:cNvSpPr/>
          <p:nvPr/>
        </p:nvSpPr>
        <p:spPr>
          <a:xfrm>
            <a:off x="6678447" y="6475050"/>
            <a:ext cx="119367" cy="113379"/>
          </a:xfrm>
          <a:prstGeom prst="rect">
            <a:avLst/>
          </a:prstGeom>
          <a:blipFill>
            <a:blip r:embed="rId9" cstate="print"/>
            <a:stretch>
              <a:fillRect/>
            </a:stretch>
          </a:blipFill>
        </p:spPr>
        <p:txBody>
          <a:bodyPr wrap="square" lIns="0" tIns="0" rIns="0" bIns="0" rtlCol="0"/>
          <a:lstStyle/>
          <a:p>
            <a:endParaRPr/>
          </a:p>
        </p:txBody>
      </p:sp>
      <p:sp>
        <p:nvSpPr>
          <p:cNvPr id="30" name="bg object 30"/>
          <p:cNvSpPr/>
          <p:nvPr/>
        </p:nvSpPr>
        <p:spPr>
          <a:xfrm>
            <a:off x="6307188" y="6475050"/>
            <a:ext cx="119367" cy="113379"/>
          </a:xfrm>
          <a:prstGeom prst="rect">
            <a:avLst/>
          </a:prstGeom>
          <a:blipFill>
            <a:blip r:embed="rId10" cstate="print"/>
            <a:stretch>
              <a:fillRect/>
            </a:stretch>
          </a:blipFill>
        </p:spPr>
        <p:txBody>
          <a:bodyPr wrap="square" lIns="0" tIns="0" rIns="0" bIns="0" rtlCol="0"/>
          <a:lstStyle/>
          <a:p>
            <a:endParaRPr/>
          </a:p>
        </p:txBody>
      </p:sp>
      <p:sp>
        <p:nvSpPr>
          <p:cNvPr id="31" name="bg object 31"/>
          <p:cNvSpPr/>
          <p:nvPr/>
        </p:nvSpPr>
        <p:spPr>
          <a:xfrm>
            <a:off x="4529061" y="3341750"/>
            <a:ext cx="5266690" cy="3123565"/>
          </a:xfrm>
          <a:custGeom>
            <a:avLst/>
            <a:gdLst/>
            <a:ahLst/>
            <a:cxnLst/>
            <a:rect l="l" t="t" r="r" b="b"/>
            <a:pathLst>
              <a:path w="5266690" h="3123565">
                <a:moveTo>
                  <a:pt x="960513" y="2260600"/>
                </a:moveTo>
                <a:lnTo>
                  <a:pt x="834097" y="1956498"/>
                </a:lnTo>
                <a:lnTo>
                  <a:pt x="0" y="2303195"/>
                </a:lnTo>
                <a:lnTo>
                  <a:pt x="340893" y="3123336"/>
                </a:lnTo>
                <a:lnTo>
                  <a:pt x="352628" y="3118447"/>
                </a:lnTo>
                <a:lnTo>
                  <a:pt x="16598" y="2310041"/>
                </a:lnTo>
                <a:lnTo>
                  <a:pt x="827252" y="1973097"/>
                </a:lnTo>
                <a:lnTo>
                  <a:pt x="948778" y="2265489"/>
                </a:lnTo>
                <a:lnTo>
                  <a:pt x="960513" y="2260600"/>
                </a:lnTo>
                <a:close/>
              </a:path>
              <a:path w="5266690" h="3123565">
                <a:moveTo>
                  <a:pt x="5266080" y="136080"/>
                </a:moveTo>
                <a:lnTo>
                  <a:pt x="5265661" y="114096"/>
                </a:lnTo>
                <a:lnTo>
                  <a:pt x="5258422" y="95681"/>
                </a:lnTo>
                <a:lnTo>
                  <a:pt x="5254041" y="88976"/>
                </a:lnTo>
                <a:lnTo>
                  <a:pt x="5254041" y="120840"/>
                </a:lnTo>
                <a:lnTo>
                  <a:pt x="5252440" y="143433"/>
                </a:lnTo>
                <a:lnTo>
                  <a:pt x="5227358" y="199999"/>
                </a:lnTo>
                <a:lnTo>
                  <a:pt x="5204714" y="233045"/>
                </a:lnTo>
                <a:lnTo>
                  <a:pt x="5175897" y="268668"/>
                </a:lnTo>
                <a:lnTo>
                  <a:pt x="5141315" y="306387"/>
                </a:lnTo>
                <a:lnTo>
                  <a:pt x="5101399" y="345770"/>
                </a:lnTo>
                <a:lnTo>
                  <a:pt x="5056568" y="386334"/>
                </a:lnTo>
                <a:lnTo>
                  <a:pt x="5007241" y="427647"/>
                </a:lnTo>
                <a:lnTo>
                  <a:pt x="4953825" y="469226"/>
                </a:lnTo>
                <a:lnTo>
                  <a:pt x="4896764" y="510628"/>
                </a:lnTo>
                <a:lnTo>
                  <a:pt x="4836465" y="551383"/>
                </a:lnTo>
                <a:lnTo>
                  <a:pt x="4774844" y="590130"/>
                </a:lnTo>
                <a:lnTo>
                  <a:pt x="4713948" y="625665"/>
                </a:lnTo>
                <a:lnTo>
                  <a:pt x="4654359" y="657771"/>
                </a:lnTo>
                <a:lnTo>
                  <a:pt x="4596663" y="686257"/>
                </a:lnTo>
                <a:lnTo>
                  <a:pt x="4541456" y="710920"/>
                </a:lnTo>
                <a:lnTo>
                  <a:pt x="4489323" y="731570"/>
                </a:lnTo>
                <a:lnTo>
                  <a:pt x="4440860" y="748004"/>
                </a:lnTo>
                <a:lnTo>
                  <a:pt x="4396638" y="760018"/>
                </a:lnTo>
                <a:lnTo>
                  <a:pt x="4357268" y="767410"/>
                </a:lnTo>
                <a:lnTo>
                  <a:pt x="4323321" y="769988"/>
                </a:lnTo>
                <a:lnTo>
                  <a:pt x="4295406" y="767549"/>
                </a:lnTo>
                <a:lnTo>
                  <a:pt x="4274083" y="759891"/>
                </a:lnTo>
                <a:lnTo>
                  <a:pt x="4259973" y="746810"/>
                </a:lnTo>
                <a:lnTo>
                  <a:pt x="4234446" y="707682"/>
                </a:lnTo>
                <a:lnTo>
                  <a:pt x="4254525" y="712711"/>
                </a:lnTo>
                <a:lnTo>
                  <a:pt x="4279633" y="714438"/>
                </a:lnTo>
                <a:lnTo>
                  <a:pt x="4311269" y="712431"/>
                </a:lnTo>
                <a:lnTo>
                  <a:pt x="4347108" y="706475"/>
                </a:lnTo>
                <a:lnTo>
                  <a:pt x="4364355" y="702208"/>
                </a:lnTo>
                <a:lnTo>
                  <a:pt x="4386783" y="696683"/>
                </a:lnTo>
                <a:lnTo>
                  <a:pt x="4429925" y="683171"/>
                </a:lnTo>
                <a:lnTo>
                  <a:pt x="4476191" y="666051"/>
                </a:lnTo>
                <a:lnTo>
                  <a:pt x="4525213" y="645464"/>
                </a:lnTo>
                <a:lnTo>
                  <a:pt x="4576635" y="621487"/>
                </a:lnTo>
                <a:lnTo>
                  <a:pt x="4630115" y="594271"/>
                </a:lnTo>
                <a:lnTo>
                  <a:pt x="4685271" y="563918"/>
                </a:lnTo>
                <a:lnTo>
                  <a:pt x="4741748" y="530529"/>
                </a:lnTo>
                <a:lnTo>
                  <a:pt x="4799215" y="494233"/>
                </a:lnTo>
                <a:lnTo>
                  <a:pt x="4858245" y="454444"/>
                </a:lnTo>
                <a:lnTo>
                  <a:pt x="4913909" y="414362"/>
                </a:lnTo>
                <a:lnTo>
                  <a:pt x="4965916" y="374294"/>
                </a:lnTo>
                <a:lnTo>
                  <a:pt x="5013985" y="334581"/>
                </a:lnTo>
                <a:lnTo>
                  <a:pt x="5057813" y="295529"/>
                </a:lnTo>
                <a:lnTo>
                  <a:pt x="5097119" y="257492"/>
                </a:lnTo>
                <a:lnTo>
                  <a:pt x="5131625" y="220764"/>
                </a:lnTo>
                <a:lnTo>
                  <a:pt x="5161026" y="185686"/>
                </a:lnTo>
                <a:lnTo>
                  <a:pt x="5185041" y="152577"/>
                </a:lnTo>
                <a:lnTo>
                  <a:pt x="5215750" y="93560"/>
                </a:lnTo>
                <a:lnTo>
                  <a:pt x="5221871" y="68300"/>
                </a:lnTo>
                <a:lnTo>
                  <a:pt x="5221757" y="62738"/>
                </a:lnTo>
                <a:lnTo>
                  <a:pt x="5247779" y="102628"/>
                </a:lnTo>
                <a:lnTo>
                  <a:pt x="5254041" y="120840"/>
                </a:lnTo>
                <a:lnTo>
                  <a:pt x="5254041" y="88976"/>
                </a:lnTo>
                <a:lnTo>
                  <a:pt x="5214213" y="27901"/>
                </a:lnTo>
                <a:lnTo>
                  <a:pt x="5209832" y="23495"/>
                </a:lnTo>
                <a:lnTo>
                  <a:pt x="5209832" y="53047"/>
                </a:lnTo>
                <a:lnTo>
                  <a:pt x="5208244" y="75653"/>
                </a:lnTo>
                <a:lnTo>
                  <a:pt x="5183162" y="132207"/>
                </a:lnTo>
                <a:lnTo>
                  <a:pt x="5160518" y="165252"/>
                </a:lnTo>
                <a:lnTo>
                  <a:pt x="5131701" y="200875"/>
                </a:lnTo>
                <a:lnTo>
                  <a:pt x="5097119" y="238594"/>
                </a:lnTo>
                <a:lnTo>
                  <a:pt x="5057203" y="277977"/>
                </a:lnTo>
                <a:lnTo>
                  <a:pt x="5012372" y="318541"/>
                </a:lnTo>
                <a:lnTo>
                  <a:pt x="4963045" y="359854"/>
                </a:lnTo>
                <a:lnTo>
                  <a:pt x="4909629" y="401434"/>
                </a:lnTo>
                <a:lnTo>
                  <a:pt x="4852568" y="442836"/>
                </a:lnTo>
                <a:lnTo>
                  <a:pt x="4792269" y="483590"/>
                </a:lnTo>
                <a:lnTo>
                  <a:pt x="4730648" y="522338"/>
                </a:lnTo>
                <a:lnTo>
                  <a:pt x="4669752" y="557872"/>
                </a:lnTo>
                <a:lnTo>
                  <a:pt x="4610163" y="589978"/>
                </a:lnTo>
                <a:lnTo>
                  <a:pt x="4552480" y="618464"/>
                </a:lnTo>
                <a:lnTo>
                  <a:pt x="4497273" y="643140"/>
                </a:lnTo>
                <a:lnTo>
                  <a:pt x="4445139" y="663790"/>
                </a:lnTo>
                <a:lnTo>
                  <a:pt x="4396676" y="680224"/>
                </a:lnTo>
                <a:lnTo>
                  <a:pt x="4352455" y="692238"/>
                </a:lnTo>
                <a:lnTo>
                  <a:pt x="4313072" y="699630"/>
                </a:lnTo>
                <a:lnTo>
                  <a:pt x="4279138" y="702208"/>
                </a:lnTo>
                <a:lnTo>
                  <a:pt x="4251210" y="699770"/>
                </a:lnTo>
                <a:lnTo>
                  <a:pt x="4229887" y="692111"/>
                </a:lnTo>
                <a:lnTo>
                  <a:pt x="4215765" y="679030"/>
                </a:lnTo>
                <a:lnTo>
                  <a:pt x="4209491" y="660844"/>
                </a:lnTo>
                <a:lnTo>
                  <a:pt x="4211091" y="638238"/>
                </a:lnTo>
                <a:lnTo>
                  <a:pt x="4236174" y="581685"/>
                </a:lnTo>
                <a:lnTo>
                  <a:pt x="4258818" y="548640"/>
                </a:lnTo>
                <a:lnTo>
                  <a:pt x="4287634" y="513016"/>
                </a:lnTo>
                <a:lnTo>
                  <a:pt x="4322216" y="475297"/>
                </a:lnTo>
                <a:lnTo>
                  <a:pt x="4362132" y="435914"/>
                </a:lnTo>
                <a:lnTo>
                  <a:pt x="4406963" y="395351"/>
                </a:lnTo>
                <a:lnTo>
                  <a:pt x="4456290" y="354037"/>
                </a:lnTo>
                <a:lnTo>
                  <a:pt x="4509706" y="312458"/>
                </a:lnTo>
                <a:lnTo>
                  <a:pt x="4566767" y="271056"/>
                </a:lnTo>
                <a:lnTo>
                  <a:pt x="4627080" y="230289"/>
                </a:lnTo>
                <a:lnTo>
                  <a:pt x="4683226" y="194868"/>
                </a:lnTo>
                <a:lnTo>
                  <a:pt x="4738814" y="162102"/>
                </a:lnTo>
                <a:lnTo>
                  <a:pt x="4793412" y="132143"/>
                </a:lnTo>
                <a:lnTo>
                  <a:pt x="4846561" y="105143"/>
                </a:lnTo>
                <a:lnTo>
                  <a:pt x="4897831" y="81254"/>
                </a:lnTo>
                <a:lnTo>
                  <a:pt x="4946751" y="60629"/>
                </a:lnTo>
                <a:lnTo>
                  <a:pt x="4992903" y="43408"/>
                </a:lnTo>
                <a:lnTo>
                  <a:pt x="5035829" y="29756"/>
                </a:lnTo>
                <a:lnTo>
                  <a:pt x="5075098" y="19824"/>
                </a:lnTo>
                <a:lnTo>
                  <a:pt x="5140833" y="11684"/>
                </a:lnTo>
                <a:lnTo>
                  <a:pt x="5162143" y="13093"/>
                </a:lnTo>
                <a:lnTo>
                  <a:pt x="5179860" y="17373"/>
                </a:lnTo>
                <a:lnTo>
                  <a:pt x="5193754" y="24599"/>
                </a:lnTo>
                <a:lnTo>
                  <a:pt x="5203571" y="34848"/>
                </a:lnTo>
                <a:lnTo>
                  <a:pt x="5209832" y="53047"/>
                </a:lnTo>
                <a:lnTo>
                  <a:pt x="5209832" y="23495"/>
                </a:lnTo>
                <a:lnTo>
                  <a:pt x="5154765" y="38"/>
                </a:lnTo>
                <a:lnTo>
                  <a:pt x="5123967" y="0"/>
                </a:lnTo>
                <a:lnTo>
                  <a:pt x="5088369" y="4356"/>
                </a:lnTo>
                <a:lnTo>
                  <a:pt x="5048389" y="12979"/>
                </a:lnTo>
                <a:lnTo>
                  <a:pt x="5004435" y="25730"/>
                </a:lnTo>
                <a:lnTo>
                  <a:pt x="4956911" y="42494"/>
                </a:lnTo>
                <a:lnTo>
                  <a:pt x="4906251" y="63131"/>
                </a:lnTo>
                <a:lnTo>
                  <a:pt x="4852848" y="87490"/>
                </a:lnTo>
                <a:lnTo>
                  <a:pt x="4797120" y="115455"/>
                </a:lnTo>
                <a:lnTo>
                  <a:pt x="4739487" y="146900"/>
                </a:lnTo>
                <a:lnTo>
                  <a:pt x="4680343" y="181673"/>
                </a:lnTo>
                <a:lnTo>
                  <a:pt x="4620133" y="219646"/>
                </a:lnTo>
                <a:lnTo>
                  <a:pt x="4561090" y="259448"/>
                </a:lnTo>
                <a:lnTo>
                  <a:pt x="4505426" y="299529"/>
                </a:lnTo>
                <a:lnTo>
                  <a:pt x="4453420" y="339598"/>
                </a:lnTo>
                <a:lnTo>
                  <a:pt x="4405350" y="379310"/>
                </a:lnTo>
                <a:lnTo>
                  <a:pt x="4361523" y="418363"/>
                </a:lnTo>
                <a:lnTo>
                  <a:pt x="4322203" y="456399"/>
                </a:lnTo>
                <a:lnTo>
                  <a:pt x="4287710" y="493128"/>
                </a:lnTo>
                <a:lnTo>
                  <a:pt x="4258310" y="528205"/>
                </a:lnTo>
                <a:lnTo>
                  <a:pt x="4234294" y="561314"/>
                </a:lnTo>
                <a:lnTo>
                  <a:pt x="4203573" y="620331"/>
                </a:lnTo>
                <a:lnTo>
                  <a:pt x="4197451" y="645591"/>
                </a:lnTo>
                <a:lnTo>
                  <a:pt x="4197870" y="667575"/>
                </a:lnTo>
                <a:lnTo>
                  <a:pt x="4249331" y="753757"/>
                </a:lnTo>
                <a:lnTo>
                  <a:pt x="4298734" y="780491"/>
                </a:lnTo>
                <a:lnTo>
                  <a:pt x="4323842" y="782218"/>
                </a:lnTo>
                <a:lnTo>
                  <a:pt x="4355477" y="780211"/>
                </a:lnTo>
                <a:lnTo>
                  <a:pt x="4430979" y="764463"/>
                </a:lnTo>
                <a:lnTo>
                  <a:pt x="4474134" y="750951"/>
                </a:lnTo>
                <a:lnTo>
                  <a:pt x="4520387" y="733844"/>
                </a:lnTo>
                <a:lnTo>
                  <a:pt x="4569422" y="713244"/>
                </a:lnTo>
                <a:lnTo>
                  <a:pt x="4620844" y="689279"/>
                </a:lnTo>
                <a:lnTo>
                  <a:pt x="4674311" y="662063"/>
                </a:lnTo>
                <a:lnTo>
                  <a:pt x="4729467" y="631698"/>
                </a:lnTo>
                <a:lnTo>
                  <a:pt x="4785957" y="598322"/>
                </a:lnTo>
                <a:lnTo>
                  <a:pt x="4843411" y="562025"/>
                </a:lnTo>
                <a:lnTo>
                  <a:pt x="4902441" y="522236"/>
                </a:lnTo>
                <a:lnTo>
                  <a:pt x="4958105" y="482142"/>
                </a:lnTo>
                <a:lnTo>
                  <a:pt x="5010124" y="442074"/>
                </a:lnTo>
                <a:lnTo>
                  <a:pt x="5058194" y="402361"/>
                </a:lnTo>
                <a:lnTo>
                  <a:pt x="5102022" y="363321"/>
                </a:lnTo>
                <a:lnTo>
                  <a:pt x="5141328" y="325272"/>
                </a:lnTo>
                <a:lnTo>
                  <a:pt x="5175834" y="288544"/>
                </a:lnTo>
                <a:lnTo>
                  <a:pt x="5205234" y="253466"/>
                </a:lnTo>
                <a:lnTo>
                  <a:pt x="5229250" y="220357"/>
                </a:lnTo>
                <a:lnTo>
                  <a:pt x="5259959" y="161340"/>
                </a:lnTo>
                <a:lnTo>
                  <a:pt x="5266080" y="136080"/>
                </a:lnTo>
                <a:close/>
              </a:path>
            </a:pathLst>
          </a:custGeom>
          <a:solidFill>
            <a:srgbClr val="FFFFFF"/>
          </a:solidFill>
        </p:spPr>
        <p:txBody>
          <a:bodyPr wrap="square" lIns="0" tIns="0" rIns="0" bIns="0" rtlCol="0"/>
          <a:lstStyle/>
          <a:p>
            <a:endParaRPr/>
          </a:p>
        </p:txBody>
      </p:sp>
      <p:sp>
        <p:nvSpPr>
          <p:cNvPr id="32" name="bg object 32"/>
          <p:cNvSpPr/>
          <p:nvPr/>
        </p:nvSpPr>
        <p:spPr>
          <a:xfrm>
            <a:off x="9683801" y="3428111"/>
            <a:ext cx="105333" cy="189039"/>
          </a:xfrm>
          <a:prstGeom prst="rect">
            <a:avLst/>
          </a:prstGeom>
          <a:blipFill>
            <a:blip r:embed="rId11" cstate="print"/>
            <a:stretch>
              <a:fillRect/>
            </a:stretch>
          </a:blipFill>
        </p:spPr>
        <p:txBody>
          <a:bodyPr wrap="square" lIns="0" tIns="0" rIns="0" bIns="0" rtlCol="0"/>
          <a:lstStyle/>
          <a:p>
            <a:endParaRPr/>
          </a:p>
        </p:txBody>
      </p:sp>
      <p:sp>
        <p:nvSpPr>
          <p:cNvPr id="33" name="bg object 33"/>
          <p:cNvSpPr/>
          <p:nvPr/>
        </p:nvSpPr>
        <p:spPr>
          <a:xfrm>
            <a:off x="7827632" y="240232"/>
            <a:ext cx="2271395" cy="3750310"/>
          </a:xfrm>
          <a:custGeom>
            <a:avLst/>
            <a:gdLst/>
            <a:ahLst/>
            <a:cxnLst/>
            <a:rect l="l" t="t" r="r" b="b"/>
            <a:pathLst>
              <a:path w="2271395" h="3750310">
                <a:moveTo>
                  <a:pt x="398932" y="3289566"/>
                </a:moveTo>
                <a:lnTo>
                  <a:pt x="315074" y="3289566"/>
                </a:lnTo>
                <a:lnTo>
                  <a:pt x="315074" y="3302266"/>
                </a:lnTo>
                <a:lnTo>
                  <a:pt x="398932" y="3302266"/>
                </a:lnTo>
                <a:lnTo>
                  <a:pt x="398932" y="3289566"/>
                </a:lnTo>
                <a:close/>
              </a:path>
              <a:path w="2271395" h="3750310">
                <a:moveTo>
                  <a:pt x="438899" y="3329533"/>
                </a:moveTo>
                <a:lnTo>
                  <a:pt x="426199" y="3329533"/>
                </a:lnTo>
                <a:lnTo>
                  <a:pt x="426199" y="3465563"/>
                </a:lnTo>
                <a:lnTo>
                  <a:pt x="438899" y="3465563"/>
                </a:lnTo>
                <a:lnTo>
                  <a:pt x="438899" y="3329533"/>
                </a:lnTo>
                <a:close/>
              </a:path>
              <a:path w="2271395" h="3750310">
                <a:moveTo>
                  <a:pt x="438899" y="3126270"/>
                </a:moveTo>
                <a:lnTo>
                  <a:pt x="426199" y="3126270"/>
                </a:lnTo>
                <a:lnTo>
                  <a:pt x="426199" y="3262299"/>
                </a:lnTo>
                <a:lnTo>
                  <a:pt x="438899" y="3262299"/>
                </a:lnTo>
                <a:lnTo>
                  <a:pt x="438899" y="3126270"/>
                </a:lnTo>
                <a:close/>
              </a:path>
              <a:path w="2271395" h="3750310">
                <a:moveTo>
                  <a:pt x="550024" y="3289566"/>
                </a:moveTo>
                <a:lnTo>
                  <a:pt x="466153" y="3289566"/>
                </a:lnTo>
                <a:lnTo>
                  <a:pt x="466153" y="3302266"/>
                </a:lnTo>
                <a:lnTo>
                  <a:pt x="550024" y="3302266"/>
                </a:lnTo>
                <a:lnTo>
                  <a:pt x="550024" y="3289566"/>
                </a:lnTo>
                <a:close/>
              </a:path>
              <a:path w="2271395" h="3750310">
                <a:moveTo>
                  <a:pt x="622604" y="3496157"/>
                </a:moveTo>
                <a:lnTo>
                  <a:pt x="577684" y="3496157"/>
                </a:lnTo>
                <a:lnTo>
                  <a:pt x="577684" y="3508857"/>
                </a:lnTo>
                <a:lnTo>
                  <a:pt x="622604" y="3508857"/>
                </a:lnTo>
                <a:lnTo>
                  <a:pt x="622604" y="3496157"/>
                </a:lnTo>
                <a:close/>
              </a:path>
              <a:path w="2271395" h="3750310">
                <a:moveTo>
                  <a:pt x="646976" y="3520529"/>
                </a:moveTo>
                <a:lnTo>
                  <a:pt x="634276" y="3520529"/>
                </a:lnTo>
                <a:lnTo>
                  <a:pt x="634276" y="3593401"/>
                </a:lnTo>
                <a:lnTo>
                  <a:pt x="646976" y="3593401"/>
                </a:lnTo>
                <a:lnTo>
                  <a:pt x="646976" y="3520529"/>
                </a:lnTo>
                <a:close/>
              </a:path>
              <a:path w="2271395" h="3750310">
                <a:moveTo>
                  <a:pt x="646976" y="3411626"/>
                </a:moveTo>
                <a:lnTo>
                  <a:pt x="634276" y="3411626"/>
                </a:lnTo>
                <a:lnTo>
                  <a:pt x="634276" y="3484499"/>
                </a:lnTo>
                <a:lnTo>
                  <a:pt x="646976" y="3484499"/>
                </a:lnTo>
                <a:lnTo>
                  <a:pt x="646976" y="3411626"/>
                </a:lnTo>
                <a:close/>
              </a:path>
              <a:path w="2271395" h="3750310">
                <a:moveTo>
                  <a:pt x="703554" y="3496157"/>
                </a:moveTo>
                <a:lnTo>
                  <a:pt x="658622" y="3496157"/>
                </a:lnTo>
                <a:lnTo>
                  <a:pt x="658622" y="3508857"/>
                </a:lnTo>
                <a:lnTo>
                  <a:pt x="703554" y="3508857"/>
                </a:lnTo>
                <a:lnTo>
                  <a:pt x="703554" y="3496157"/>
                </a:lnTo>
                <a:close/>
              </a:path>
              <a:path w="2271395" h="3750310">
                <a:moveTo>
                  <a:pt x="1095806" y="2413050"/>
                </a:moveTo>
                <a:lnTo>
                  <a:pt x="192049" y="2291486"/>
                </a:lnTo>
                <a:lnTo>
                  <a:pt x="190360" y="2304072"/>
                </a:lnTo>
                <a:lnTo>
                  <a:pt x="1094117" y="2425623"/>
                </a:lnTo>
                <a:lnTo>
                  <a:pt x="1095806" y="2413050"/>
                </a:lnTo>
                <a:close/>
              </a:path>
              <a:path w="2271395" h="3750310">
                <a:moveTo>
                  <a:pt x="1122184" y="2492527"/>
                </a:moveTo>
                <a:lnTo>
                  <a:pt x="196532" y="2375039"/>
                </a:lnTo>
                <a:lnTo>
                  <a:pt x="194945" y="2387638"/>
                </a:lnTo>
                <a:lnTo>
                  <a:pt x="1120597" y="2505125"/>
                </a:lnTo>
                <a:lnTo>
                  <a:pt x="1122184" y="2492527"/>
                </a:lnTo>
                <a:close/>
              </a:path>
              <a:path w="2271395" h="3750310">
                <a:moveTo>
                  <a:pt x="1245196" y="2556827"/>
                </a:moveTo>
                <a:lnTo>
                  <a:pt x="1245120" y="2508504"/>
                </a:lnTo>
                <a:lnTo>
                  <a:pt x="1240459" y="2458999"/>
                </a:lnTo>
                <a:lnTo>
                  <a:pt x="1232865" y="2417724"/>
                </a:lnTo>
                <a:lnTo>
                  <a:pt x="1232865" y="2520632"/>
                </a:lnTo>
                <a:lnTo>
                  <a:pt x="1231417" y="2573121"/>
                </a:lnTo>
                <a:lnTo>
                  <a:pt x="1224407" y="2623794"/>
                </a:lnTo>
                <a:lnTo>
                  <a:pt x="1211872" y="2672334"/>
                </a:lnTo>
                <a:lnTo>
                  <a:pt x="1193876" y="2718447"/>
                </a:lnTo>
                <a:lnTo>
                  <a:pt x="1170495" y="2761831"/>
                </a:lnTo>
                <a:lnTo>
                  <a:pt x="1141780" y="2802191"/>
                </a:lnTo>
                <a:lnTo>
                  <a:pt x="1108290" y="2838691"/>
                </a:lnTo>
                <a:lnTo>
                  <a:pt x="1072870" y="2868815"/>
                </a:lnTo>
                <a:lnTo>
                  <a:pt x="1072870" y="2884259"/>
                </a:lnTo>
                <a:lnTo>
                  <a:pt x="1022794" y="2929813"/>
                </a:lnTo>
                <a:lnTo>
                  <a:pt x="981468" y="2956991"/>
                </a:lnTo>
                <a:lnTo>
                  <a:pt x="936625" y="2979356"/>
                </a:lnTo>
                <a:lnTo>
                  <a:pt x="888542" y="2996768"/>
                </a:lnTo>
                <a:lnTo>
                  <a:pt x="837501" y="3009112"/>
                </a:lnTo>
                <a:lnTo>
                  <a:pt x="783767" y="3016275"/>
                </a:lnTo>
                <a:lnTo>
                  <a:pt x="727633" y="3018142"/>
                </a:lnTo>
                <a:lnTo>
                  <a:pt x="681609" y="3015729"/>
                </a:lnTo>
                <a:lnTo>
                  <a:pt x="635508" y="3009900"/>
                </a:lnTo>
                <a:lnTo>
                  <a:pt x="589495" y="3000718"/>
                </a:lnTo>
                <a:lnTo>
                  <a:pt x="543763" y="2988259"/>
                </a:lnTo>
                <a:lnTo>
                  <a:pt x="498475" y="2972574"/>
                </a:lnTo>
                <a:lnTo>
                  <a:pt x="453809" y="2953753"/>
                </a:lnTo>
                <a:lnTo>
                  <a:pt x="409930" y="2931845"/>
                </a:lnTo>
                <a:lnTo>
                  <a:pt x="367017" y="2906928"/>
                </a:lnTo>
                <a:lnTo>
                  <a:pt x="325234" y="2879052"/>
                </a:lnTo>
                <a:lnTo>
                  <a:pt x="284784" y="2848292"/>
                </a:lnTo>
                <a:lnTo>
                  <a:pt x="246265" y="2815132"/>
                </a:lnTo>
                <a:lnTo>
                  <a:pt x="210299" y="2780080"/>
                </a:lnTo>
                <a:lnTo>
                  <a:pt x="176987" y="2743301"/>
                </a:lnTo>
                <a:lnTo>
                  <a:pt x="146418" y="2704947"/>
                </a:lnTo>
                <a:lnTo>
                  <a:pt x="118706" y="2665171"/>
                </a:lnTo>
                <a:lnTo>
                  <a:pt x="93941" y="2624150"/>
                </a:lnTo>
                <a:lnTo>
                  <a:pt x="72224" y="2582011"/>
                </a:lnTo>
                <a:lnTo>
                  <a:pt x="53670" y="2538933"/>
                </a:lnTo>
                <a:lnTo>
                  <a:pt x="38354" y="2495054"/>
                </a:lnTo>
                <a:lnTo>
                  <a:pt x="26416" y="2450541"/>
                </a:lnTo>
                <a:lnTo>
                  <a:pt x="16522" y="2395296"/>
                </a:lnTo>
                <a:lnTo>
                  <a:pt x="12331" y="2341283"/>
                </a:lnTo>
                <a:lnTo>
                  <a:pt x="13779" y="2288794"/>
                </a:lnTo>
                <a:lnTo>
                  <a:pt x="20802" y="2238121"/>
                </a:lnTo>
                <a:lnTo>
                  <a:pt x="33324" y="2189581"/>
                </a:lnTo>
                <a:lnTo>
                  <a:pt x="51320" y="2143468"/>
                </a:lnTo>
                <a:lnTo>
                  <a:pt x="74701" y="2100084"/>
                </a:lnTo>
                <a:lnTo>
                  <a:pt x="85864" y="2084387"/>
                </a:lnTo>
                <a:lnTo>
                  <a:pt x="74841" y="2110028"/>
                </a:lnTo>
                <a:lnTo>
                  <a:pt x="61404" y="2153564"/>
                </a:lnTo>
                <a:lnTo>
                  <a:pt x="52425" y="2198903"/>
                </a:lnTo>
                <a:lnTo>
                  <a:pt x="47955" y="2245855"/>
                </a:lnTo>
                <a:lnTo>
                  <a:pt x="48031" y="2294178"/>
                </a:lnTo>
                <a:lnTo>
                  <a:pt x="52692" y="2343683"/>
                </a:lnTo>
                <a:lnTo>
                  <a:pt x="61988" y="2394127"/>
                </a:lnTo>
                <a:lnTo>
                  <a:pt x="74142" y="2439466"/>
                </a:lnTo>
                <a:lnTo>
                  <a:pt x="89712" y="2484145"/>
                </a:lnTo>
                <a:lnTo>
                  <a:pt x="108597" y="2527998"/>
                </a:lnTo>
                <a:lnTo>
                  <a:pt x="130683" y="2570899"/>
                </a:lnTo>
                <a:lnTo>
                  <a:pt x="155867" y="2612656"/>
                </a:lnTo>
                <a:lnTo>
                  <a:pt x="184061" y="2653119"/>
                </a:lnTo>
                <a:lnTo>
                  <a:pt x="215138" y="2692146"/>
                </a:lnTo>
                <a:lnTo>
                  <a:pt x="249021" y="2729560"/>
                </a:lnTo>
                <a:lnTo>
                  <a:pt x="285584" y="2765209"/>
                </a:lnTo>
                <a:lnTo>
                  <a:pt x="324739" y="2798927"/>
                </a:lnTo>
                <a:lnTo>
                  <a:pt x="365874" y="2830195"/>
                </a:lnTo>
                <a:lnTo>
                  <a:pt x="408355" y="2858541"/>
                </a:lnTo>
                <a:lnTo>
                  <a:pt x="452005" y="2883878"/>
                </a:lnTo>
                <a:lnTo>
                  <a:pt x="496646" y="2906153"/>
                </a:lnTo>
                <a:lnTo>
                  <a:pt x="542099" y="2925292"/>
                </a:lnTo>
                <a:lnTo>
                  <a:pt x="588187" y="2941231"/>
                </a:lnTo>
                <a:lnTo>
                  <a:pt x="634733" y="2953893"/>
                </a:lnTo>
                <a:lnTo>
                  <a:pt x="681570" y="2963227"/>
                </a:lnTo>
                <a:lnTo>
                  <a:pt x="728510" y="2969158"/>
                </a:lnTo>
                <a:lnTo>
                  <a:pt x="775385" y="2971609"/>
                </a:lnTo>
                <a:lnTo>
                  <a:pt x="784567" y="2971673"/>
                </a:lnTo>
                <a:lnTo>
                  <a:pt x="840663" y="2969018"/>
                </a:lnTo>
                <a:lnTo>
                  <a:pt x="894384" y="2961119"/>
                </a:lnTo>
                <a:lnTo>
                  <a:pt x="903033" y="2958909"/>
                </a:lnTo>
                <a:lnTo>
                  <a:pt x="945464" y="2948089"/>
                </a:lnTo>
                <a:lnTo>
                  <a:pt x="993635" y="2930055"/>
                </a:lnTo>
                <a:lnTo>
                  <a:pt x="1038606" y="2907131"/>
                </a:lnTo>
                <a:lnTo>
                  <a:pt x="1072870" y="2884259"/>
                </a:lnTo>
                <a:lnTo>
                  <a:pt x="1072870" y="2868815"/>
                </a:lnTo>
                <a:lnTo>
                  <a:pt x="1070749" y="2870606"/>
                </a:lnTo>
                <a:lnTo>
                  <a:pt x="1029411" y="2897809"/>
                </a:lnTo>
                <a:lnTo>
                  <a:pt x="984567" y="2920187"/>
                </a:lnTo>
                <a:lnTo>
                  <a:pt x="936485" y="2937611"/>
                </a:lnTo>
                <a:lnTo>
                  <a:pt x="885444" y="2949956"/>
                </a:lnTo>
                <a:lnTo>
                  <a:pt x="831710" y="2957093"/>
                </a:lnTo>
                <a:lnTo>
                  <a:pt x="775576" y="2958909"/>
                </a:lnTo>
                <a:lnTo>
                  <a:pt x="729551" y="2956496"/>
                </a:lnTo>
                <a:lnTo>
                  <a:pt x="683450" y="2950667"/>
                </a:lnTo>
                <a:lnTo>
                  <a:pt x="637451" y="2941485"/>
                </a:lnTo>
                <a:lnTo>
                  <a:pt x="591718" y="2929026"/>
                </a:lnTo>
                <a:lnTo>
                  <a:pt x="546430" y="2913342"/>
                </a:lnTo>
                <a:lnTo>
                  <a:pt x="501764" y="2894520"/>
                </a:lnTo>
                <a:lnTo>
                  <a:pt x="457873" y="2872613"/>
                </a:lnTo>
                <a:lnTo>
                  <a:pt x="414959" y="2847695"/>
                </a:lnTo>
                <a:lnTo>
                  <a:pt x="373189" y="2819819"/>
                </a:lnTo>
                <a:lnTo>
                  <a:pt x="332727" y="2789059"/>
                </a:lnTo>
                <a:lnTo>
                  <a:pt x="294208" y="2755900"/>
                </a:lnTo>
                <a:lnTo>
                  <a:pt x="258254" y="2720848"/>
                </a:lnTo>
                <a:lnTo>
                  <a:pt x="224942" y="2684056"/>
                </a:lnTo>
                <a:lnTo>
                  <a:pt x="194373" y="2645702"/>
                </a:lnTo>
                <a:lnTo>
                  <a:pt x="166649" y="2605938"/>
                </a:lnTo>
                <a:lnTo>
                  <a:pt x="141884" y="2564904"/>
                </a:lnTo>
                <a:lnTo>
                  <a:pt x="120167" y="2522766"/>
                </a:lnTo>
                <a:lnTo>
                  <a:pt x="101612" y="2479687"/>
                </a:lnTo>
                <a:lnTo>
                  <a:pt x="86309" y="2435809"/>
                </a:lnTo>
                <a:lnTo>
                  <a:pt x="74371" y="2391295"/>
                </a:lnTo>
                <a:lnTo>
                  <a:pt x="64477" y="2336063"/>
                </a:lnTo>
                <a:lnTo>
                  <a:pt x="60286" y="2282037"/>
                </a:lnTo>
                <a:lnTo>
                  <a:pt x="61734" y="2229548"/>
                </a:lnTo>
                <a:lnTo>
                  <a:pt x="68745" y="2178888"/>
                </a:lnTo>
                <a:lnTo>
                  <a:pt x="81280" y="2130348"/>
                </a:lnTo>
                <a:lnTo>
                  <a:pt x="99263" y="2084235"/>
                </a:lnTo>
                <a:lnTo>
                  <a:pt x="122643" y="2040851"/>
                </a:lnTo>
                <a:lnTo>
                  <a:pt x="151371" y="2000478"/>
                </a:lnTo>
                <a:lnTo>
                  <a:pt x="184162" y="1964664"/>
                </a:lnTo>
                <a:lnTo>
                  <a:pt x="220878" y="1933244"/>
                </a:lnTo>
                <a:lnTo>
                  <a:pt x="261239" y="1906358"/>
                </a:lnTo>
                <a:lnTo>
                  <a:pt x="304990" y="1884108"/>
                </a:lnTo>
                <a:lnTo>
                  <a:pt x="351866" y="1866595"/>
                </a:lnTo>
                <a:lnTo>
                  <a:pt x="401612" y="1853958"/>
                </a:lnTo>
                <a:lnTo>
                  <a:pt x="453936" y="1846287"/>
                </a:lnTo>
                <a:lnTo>
                  <a:pt x="508609" y="1843697"/>
                </a:lnTo>
                <a:lnTo>
                  <a:pt x="511568" y="1843697"/>
                </a:lnTo>
                <a:lnTo>
                  <a:pt x="563587" y="1846186"/>
                </a:lnTo>
                <a:lnTo>
                  <a:pt x="609688" y="1852015"/>
                </a:lnTo>
                <a:lnTo>
                  <a:pt x="655701" y="1861197"/>
                </a:lnTo>
                <a:lnTo>
                  <a:pt x="701433" y="1873656"/>
                </a:lnTo>
                <a:lnTo>
                  <a:pt x="746721" y="1889328"/>
                </a:lnTo>
                <a:lnTo>
                  <a:pt x="791387" y="1908162"/>
                </a:lnTo>
                <a:lnTo>
                  <a:pt x="835266" y="1930069"/>
                </a:lnTo>
                <a:lnTo>
                  <a:pt x="878179" y="1954987"/>
                </a:lnTo>
                <a:lnTo>
                  <a:pt x="919962" y="1982863"/>
                </a:lnTo>
                <a:lnTo>
                  <a:pt x="960424" y="2013610"/>
                </a:lnTo>
                <a:lnTo>
                  <a:pt x="998931" y="2046782"/>
                </a:lnTo>
                <a:lnTo>
                  <a:pt x="1034897" y="2081834"/>
                </a:lnTo>
                <a:lnTo>
                  <a:pt x="1068209" y="2118614"/>
                </a:lnTo>
                <a:lnTo>
                  <a:pt x="1098778" y="2156968"/>
                </a:lnTo>
                <a:lnTo>
                  <a:pt x="1126490" y="2196731"/>
                </a:lnTo>
                <a:lnTo>
                  <a:pt x="1151255" y="2237765"/>
                </a:lnTo>
                <a:lnTo>
                  <a:pt x="1172972" y="2279904"/>
                </a:lnTo>
                <a:lnTo>
                  <a:pt x="1191526" y="2322982"/>
                </a:lnTo>
                <a:lnTo>
                  <a:pt x="1206842" y="2366861"/>
                </a:lnTo>
                <a:lnTo>
                  <a:pt x="1218793" y="2411361"/>
                </a:lnTo>
                <a:lnTo>
                  <a:pt x="1228674" y="2466619"/>
                </a:lnTo>
                <a:lnTo>
                  <a:pt x="1232865" y="2520632"/>
                </a:lnTo>
                <a:lnTo>
                  <a:pt x="1232865" y="2417724"/>
                </a:lnTo>
                <a:lnTo>
                  <a:pt x="1219009" y="2363216"/>
                </a:lnTo>
                <a:lnTo>
                  <a:pt x="1203426" y="2318537"/>
                </a:lnTo>
                <a:lnTo>
                  <a:pt x="1184554" y="2274684"/>
                </a:lnTo>
                <a:lnTo>
                  <a:pt x="1162456" y="2231783"/>
                </a:lnTo>
                <a:lnTo>
                  <a:pt x="1137272" y="2190026"/>
                </a:lnTo>
                <a:lnTo>
                  <a:pt x="1109091" y="2149564"/>
                </a:lnTo>
                <a:lnTo>
                  <a:pt x="1078001" y="2110536"/>
                </a:lnTo>
                <a:lnTo>
                  <a:pt x="1044130" y="2073122"/>
                </a:lnTo>
                <a:lnTo>
                  <a:pt x="1007554" y="2037473"/>
                </a:lnTo>
                <a:lnTo>
                  <a:pt x="968413" y="2003742"/>
                </a:lnTo>
                <a:lnTo>
                  <a:pt x="927265" y="1972487"/>
                </a:lnTo>
                <a:lnTo>
                  <a:pt x="884783" y="1944141"/>
                </a:lnTo>
                <a:lnTo>
                  <a:pt x="841133" y="1918804"/>
                </a:lnTo>
                <a:lnTo>
                  <a:pt x="796493" y="1896529"/>
                </a:lnTo>
                <a:lnTo>
                  <a:pt x="751039" y="1877390"/>
                </a:lnTo>
                <a:lnTo>
                  <a:pt x="704951" y="1861451"/>
                </a:lnTo>
                <a:lnTo>
                  <a:pt x="658393" y="1848789"/>
                </a:lnTo>
                <a:lnTo>
                  <a:pt x="611568" y="1839455"/>
                </a:lnTo>
                <a:lnTo>
                  <a:pt x="564629" y="1833524"/>
                </a:lnTo>
                <a:lnTo>
                  <a:pt x="517766" y="1831060"/>
                </a:lnTo>
                <a:lnTo>
                  <a:pt x="466496" y="1832533"/>
                </a:lnTo>
                <a:lnTo>
                  <a:pt x="417131" y="1838312"/>
                </a:lnTo>
                <a:lnTo>
                  <a:pt x="369849" y="1848319"/>
                </a:lnTo>
                <a:lnTo>
                  <a:pt x="324853" y="1862467"/>
                </a:lnTo>
                <a:lnTo>
                  <a:pt x="282371" y="1880679"/>
                </a:lnTo>
                <a:lnTo>
                  <a:pt x="242582" y="1902866"/>
                </a:lnTo>
                <a:lnTo>
                  <a:pt x="205701" y="1928952"/>
                </a:lnTo>
                <a:lnTo>
                  <a:pt x="171945" y="1958860"/>
                </a:lnTo>
                <a:lnTo>
                  <a:pt x="141503" y="1992490"/>
                </a:lnTo>
                <a:lnTo>
                  <a:pt x="128257" y="2010841"/>
                </a:lnTo>
                <a:lnTo>
                  <a:pt x="127279" y="2010041"/>
                </a:lnTo>
                <a:lnTo>
                  <a:pt x="93548" y="2051723"/>
                </a:lnTo>
                <a:lnTo>
                  <a:pt x="66979" y="2088515"/>
                </a:lnTo>
                <a:lnTo>
                  <a:pt x="44742" y="2127758"/>
                </a:lnTo>
                <a:lnTo>
                  <a:pt x="26885" y="2169249"/>
                </a:lnTo>
                <a:lnTo>
                  <a:pt x="13449" y="2212784"/>
                </a:lnTo>
                <a:lnTo>
                  <a:pt x="4470" y="2258136"/>
                </a:lnTo>
                <a:lnTo>
                  <a:pt x="0" y="2305088"/>
                </a:lnTo>
                <a:lnTo>
                  <a:pt x="76" y="2353411"/>
                </a:lnTo>
                <a:lnTo>
                  <a:pt x="4737" y="2402916"/>
                </a:lnTo>
                <a:lnTo>
                  <a:pt x="14033" y="2453360"/>
                </a:lnTo>
                <a:lnTo>
                  <a:pt x="26187" y="2498699"/>
                </a:lnTo>
                <a:lnTo>
                  <a:pt x="41770" y="2543378"/>
                </a:lnTo>
                <a:lnTo>
                  <a:pt x="60642" y="2587231"/>
                </a:lnTo>
                <a:lnTo>
                  <a:pt x="82740" y="2630132"/>
                </a:lnTo>
                <a:lnTo>
                  <a:pt x="107924" y="2671889"/>
                </a:lnTo>
                <a:lnTo>
                  <a:pt x="136105" y="2712351"/>
                </a:lnTo>
                <a:lnTo>
                  <a:pt x="167195" y="2751378"/>
                </a:lnTo>
                <a:lnTo>
                  <a:pt x="201066" y="2788793"/>
                </a:lnTo>
                <a:lnTo>
                  <a:pt x="237642" y="2824442"/>
                </a:lnTo>
                <a:lnTo>
                  <a:pt x="276796" y="2858160"/>
                </a:lnTo>
                <a:lnTo>
                  <a:pt x="317931" y="2889427"/>
                </a:lnTo>
                <a:lnTo>
                  <a:pt x="360413" y="2917774"/>
                </a:lnTo>
                <a:lnTo>
                  <a:pt x="404063" y="2943110"/>
                </a:lnTo>
                <a:lnTo>
                  <a:pt x="448703" y="2965386"/>
                </a:lnTo>
                <a:lnTo>
                  <a:pt x="494157" y="2984525"/>
                </a:lnTo>
                <a:lnTo>
                  <a:pt x="540245" y="3000464"/>
                </a:lnTo>
                <a:lnTo>
                  <a:pt x="586803" y="3013125"/>
                </a:lnTo>
                <a:lnTo>
                  <a:pt x="633628" y="3022460"/>
                </a:lnTo>
                <a:lnTo>
                  <a:pt x="680567" y="3028391"/>
                </a:lnTo>
                <a:lnTo>
                  <a:pt x="727443" y="3030842"/>
                </a:lnTo>
                <a:lnTo>
                  <a:pt x="736612" y="3030905"/>
                </a:lnTo>
                <a:lnTo>
                  <a:pt x="792708" y="3028251"/>
                </a:lnTo>
                <a:lnTo>
                  <a:pt x="846442" y="3020352"/>
                </a:lnTo>
                <a:lnTo>
                  <a:pt x="897521" y="3007322"/>
                </a:lnTo>
                <a:lnTo>
                  <a:pt x="945680" y="2989288"/>
                </a:lnTo>
                <a:lnTo>
                  <a:pt x="990650" y="2966364"/>
                </a:lnTo>
                <a:lnTo>
                  <a:pt x="1032167" y="2938665"/>
                </a:lnTo>
                <a:lnTo>
                  <a:pt x="1069936" y="2906318"/>
                </a:lnTo>
                <a:lnTo>
                  <a:pt x="1103706" y="2869412"/>
                </a:lnTo>
                <a:lnTo>
                  <a:pt x="1137450" y="2827731"/>
                </a:lnTo>
                <a:lnTo>
                  <a:pt x="1136383" y="2826880"/>
                </a:lnTo>
                <a:lnTo>
                  <a:pt x="1151661" y="2810179"/>
                </a:lnTo>
                <a:lnTo>
                  <a:pt x="1178217" y="2773400"/>
                </a:lnTo>
                <a:lnTo>
                  <a:pt x="1200454" y="2734157"/>
                </a:lnTo>
                <a:lnTo>
                  <a:pt x="1218311" y="2692666"/>
                </a:lnTo>
                <a:lnTo>
                  <a:pt x="1231747" y="2649131"/>
                </a:lnTo>
                <a:lnTo>
                  <a:pt x="1240726" y="2603779"/>
                </a:lnTo>
                <a:lnTo>
                  <a:pt x="1245196" y="2556827"/>
                </a:lnTo>
                <a:close/>
              </a:path>
              <a:path w="2271395" h="3750310">
                <a:moveTo>
                  <a:pt x="1728584" y="2021344"/>
                </a:moveTo>
                <a:lnTo>
                  <a:pt x="1626501" y="2021344"/>
                </a:lnTo>
                <a:lnTo>
                  <a:pt x="1626501" y="2034044"/>
                </a:lnTo>
                <a:lnTo>
                  <a:pt x="1728584" y="2034044"/>
                </a:lnTo>
                <a:lnTo>
                  <a:pt x="1728584" y="2021344"/>
                </a:lnTo>
                <a:close/>
              </a:path>
              <a:path w="2271395" h="3750310">
                <a:moveTo>
                  <a:pt x="1775866" y="2068614"/>
                </a:moveTo>
                <a:lnTo>
                  <a:pt x="1763166" y="2068614"/>
                </a:lnTo>
                <a:lnTo>
                  <a:pt x="1763166" y="2234184"/>
                </a:lnTo>
                <a:lnTo>
                  <a:pt x="1775866" y="2234184"/>
                </a:lnTo>
                <a:lnTo>
                  <a:pt x="1775866" y="2068614"/>
                </a:lnTo>
                <a:close/>
              </a:path>
              <a:path w="2271395" h="3750310">
                <a:moveTo>
                  <a:pt x="1775866" y="1821205"/>
                </a:moveTo>
                <a:lnTo>
                  <a:pt x="1763166" y="1821205"/>
                </a:lnTo>
                <a:lnTo>
                  <a:pt x="1763166" y="1986775"/>
                </a:lnTo>
                <a:lnTo>
                  <a:pt x="1775866" y="1986775"/>
                </a:lnTo>
                <a:lnTo>
                  <a:pt x="1775866" y="1821205"/>
                </a:lnTo>
                <a:close/>
              </a:path>
              <a:path w="2271395" h="3750310">
                <a:moveTo>
                  <a:pt x="1838388" y="3212046"/>
                </a:moveTo>
                <a:lnTo>
                  <a:pt x="1826755" y="3206978"/>
                </a:lnTo>
                <a:lnTo>
                  <a:pt x="1812645" y="3233521"/>
                </a:lnTo>
                <a:lnTo>
                  <a:pt x="1792465" y="3262706"/>
                </a:lnTo>
                <a:lnTo>
                  <a:pt x="1766658" y="3294151"/>
                </a:lnTo>
                <a:lnTo>
                  <a:pt x="1735670" y="3327425"/>
                </a:lnTo>
                <a:lnTo>
                  <a:pt x="1699933" y="3362109"/>
                </a:lnTo>
                <a:lnTo>
                  <a:pt x="1659915" y="3397808"/>
                </a:lnTo>
                <a:lnTo>
                  <a:pt x="1616036" y="3434092"/>
                </a:lnTo>
                <a:lnTo>
                  <a:pt x="1568767" y="3470554"/>
                </a:lnTo>
                <a:lnTo>
                  <a:pt x="1518539" y="3506774"/>
                </a:lnTo>
                <a:lnTo>
                  <a:pt x="1465808" y="3542347"/>
                </a:lnTo>
                <a:lnTo>
                  <a:pt x="1411795" y="3576396"/>
                </a:lnTo>
                <a:lnTo>
                  <a:pt x="1358353" y="3607803"/>
                </a:lnTo>
                <a:lnTo>
                  <a:pt x="1306004" y="3636365"/>
                </a:lnTo>
                <a:lnTo>
                  <a:pt x="1255268" y="3661829"/>
                </a:lnTo>
                <a:lnTo>
                  <a:pt x="1206665" y="3684003"/>
                </a:lnTo>
                <a:lnTo>
                  <a:pt x="1160741" y="3702647"/>
                </a:lnTo>
                <a:lnTo>
                  <a:pt x="1117993" y="3717531"/>
                </a:lnTo>
                <a:lnTo>
                  <a:pt x="1078979" y="3728440"/>
                </a:lnTo>
                <a:lnTo>
                  <a:pt x="1014196" y="3737432"/>
                </a:lnTo>
                <a:lnTo>
                  <a:pt x="1007694" y="3737279"/>
                </a:lnTo>
                <a:lnTo>
                  <a:pt x="1007148" y="3749979"/>
                </a:lnTo>
                <a:lnTo>
                  <a:pt x="1080211" y="3741039"/>
                </a:lnTo>
                <a:lnTo>
                  <a:pt x="1120000" y="3730015"/>
                </a:lnTo>
                <a:lnTo>
                  <a:pt x="1163510" y="3714966"/>
                </a:lnTo>
                <a:lnTo>
                  <a:pt x="1210195" y="3696131"/>
                </a:lnTo>
                <a:lnTo>
                  <a:pt x="1259547" y="3673741"/>
                </a:lnTo>
                <a:lnTo>
                  <a:pt x="1311008" y="3647998"/>
                </a:lnTo>
                <a:lnTo>
                  <a:pt x="1364043" y="3619144"/>
                </a:lnTo>
                <a:lnTo>
                  <a:pt x="1418145" y="3587407"/>
                </a:lnTo>
                <a:lnTo>
                  <a:pt x="1472755" y="3552990"/>
                </a:lnTo>
                <a:lnTo>
                  <a:pt x="1526730" y="3516604"/>
                </a:lnTo>
                <a:lnTo>
                  <a:pt x="1577886" y="3479762"/>
                </a:lnTo>
                <a:lnTo>
                  <a:pt x="1625803" y="3442817"/>
                </a:lnTo>
                <a:lnTo>
                  <a:pt x="1670126" y="3406140"/>
                </a:lnTo>
                <a:lnTo>
                  <a:pt x="1710448" y="3370084"/>
                </a:lnTo>
                <a:lnTo>
                  <a:pt x="1746364" y="3335032"/>
                </a:lnTo>
                <a:lnTo>
                  <a:pt x="1777517" y="3301339"/>
                </a:lnTo>
                <a:lnTo>
                  <a:pt x="1803488" y="3269373"/>
                </a:lnTo>
                <a:lnTo>
                  <a:pt x="1823910" y="3239490"/>
                </a:lnTo>
                <a:lnTo>
                  <a:pt x="1838388" y="3212046"/>
                </a:lnTo>
                <a:close/>
              </a:path>
              <a:path w="2271395" h="3750310">
                <a:moveTo>
                  <a:pt x="1912493" y="2021344"/>
                </a:moveTo>
                <a:lnTo>
                  <a:pt x="1810410" y="2021344"/>
                </a:lnTo>
                <a:lnTo>
                  <a:pt x="1810410" y="2034044"/>
                </a:lnTo>
                <a:lnTo>
                  <a:pt x="1912493" y="2034044"/>
                </a:lnTo>
                <a:lnTo>
                  <a:pt x="1912493" y="2021344"/>
                </a:lnTo>
                <a:close/>
              </a:path>
              <a:path w="2271395" h="3750310">
                <a:moveTo>
                  <a:pt x="2190394" y="84518"/>
                </a:moveTo>
                <a:lnTo>
                  <a:pt x="2145474" y="84518"/>
                </a:lnTo>
                <a:lnTo>
                  <a:pt x="2145474" y="97218"/>
                </a:lnTo>
                <a:lnTo>
                  <a:pt x="2190394" y="97218"/>
                </a:lnTo>
                <a:lnTo>
                  <a:pt x="2190394" y="84518"/>
                </a:lnTo>
                <a:close/>
              </a:path>
              <a:path w="2271395" h="3750310">
                <a:moveTo>
                  <a:pt x="2214753" y="108889"/>
                </a:moveTo>
                <a:lnTo>
                  <a:pt x="2202053" y="108889"/>
                </a:lnTo>
                <a:lnTo>
                  <a:pt x="2202053" y="181762"/>
                </a:lnTo>
                <a:lnTo>
                  <a:pt x="2214753" y="181762"/>
                </a:lnTo>
                <a:lnTo>
                  <a:pt x="2214753" y="108889"/>
                </a:lnTo>
                <a:close/>
              </a:path>
              <a:path w="2271395" h="3750310">
                <a:moveTo>
                  <a:pt x="2214753" y="0"/>
                </a:moveTo>
                <a:lnTo>
                  <a:pt x="2202053" y="0"/>
                </a:lnTo>
                <a:lnTo>
                  <a:pt x="2202053" y="72859"/>
                </a:lnTo>
                <a:lnTo>
                  <a:pt x="2214753" y="72859"/>
                </a:lnTo>
                <a:lnTo>
                  <a:pt x="2214753" y="0"/>
                </a:lnTo>
                <a:close/>
              </a:path>
              <a:path w="2271395" h="3750310">
                <a:moveTo>
                  <a:pt x="2271331" y="84518"/>
                </a:moveTo>
                <a:lnTo>
                  <a:pt x="2226399" y="84518"/>
                </a:lnTo>
                <a:lnTo>
                  <a:pt x="2226399" y="97218"/>
                </a:lnTo>
                <a:lnTo>
                  <a:pt x="2271331" y="97218"/>
                </a:lnTo>
                <a:lnTo>
                  <a:pt x="2271331" y="84518"/>
                </a:lnTo>
                <a:close/>
              </a:path>
            </a:pathLst>
          </a:custGeom>
          <a:solidFill>
            <a:srgbClr val="FFFFFF"/>
          </a:solidFill>
        </p:spPr>
        <p:txBody>
          <a:bodyPr wrap="square" lIns="0" tIns="0" rIns="0" bIns="0" rtlCol="0"/>
          <a:lstStyle/>
          <a:p>
            <a:endParaRPr/>
          </a:p>
        </p:txBody>
      </p:sp>
      <p:sp>
        <p:nvSpPr>
          <p:cNvPr id="34" name="bg object 34"/>
          <p:cNvSpPr/>
          <p:nvPr/>
        </p:nvSpPr>
        <p:spPr>
          <a:xfrm>
            <a:off x="8383892" y="3193440"/>
            <a:ext cx="247116" cy="75120"/>
          </a:xfrm>
          <a:prstGeom prst="rect">
            <a:avLst/>
          </a:prstGeom>
          <a:blipFill>
            <a:blip r:embed="rId12" cstate="print"/>
            <a:stretch>
              <a:fillRect/>
            </a:stretch>
          </a:blipFill>
        </p:spPr>
        <p:txBody>
          <a:bodyPr wrap="square" lIns="0" tIns="0" rIns="0" bIns="0" rtlCol="0"/>
          <a:lstStyle/>
          <a:p>
            <a:endParaRPr/>
          </a:p>
        </p:txBody>
      </p:sp>
      <p:sp>
        <p:nvSpPr>
          <p:cNvPr id="35" name="bg object 35"/>
          <p:cNvSpPr/>
          <p:nvPr/>
        </p:nvSpPr>
        <p:spPr>
          <a:xfrm>
            <a:off x="7866126" y="2706497"/>
            <a:ext cx="84708" cy="130073"/>
          </a:xfrm>
          <a:prstGeom prst="rect">
            <a:avLst/>
          </a:prstGeom>
          <a:blipFill>
            <a:blip r:embed="rId13" cstate="print"/>
            <a:stretch>
              <a:fillRect/>
            </a:stretch>
          </a:blipFill>
        </p:spPr>
        <p:txBody>
          <a:bodyPr wrap="square" lIns="0" tIns="0" rIns="0" bIns="0" rtlCol="0"/>
          <a:lstStyle/>
          <a:p>
            <a:endParaRPr/>
          </a:p>
        </p:txBody>
      </p:sp>
      <p:sp>
        <p:nvSpPr>
          <p:cNvPr id="36" name="bg object 36"/>
          <p:cNvSpPr/>
          <p:nvPr/>
        </p:nvSpPr>
        <p:spPr>
          <a:xfrm>
            <a:off x="9376359" y="0"/>
            <a:ext cx="1029335" cy="1053465"/>
          </a:xfrm>
          <a:custGeom>
            <a:avLst/>
            <a:gdLst/>
            <a:ahLst/>
            <a:cxnLst/>
            <a:rect l="l" t="t" r="r" b="b"/>
            <a:pathLst>
              <a:path w="1029334" h="1053465">
                <a:moveTo>
                  <a:pt x="1029093" y="527024"/>
                </a:moveTo>
                <a:lnTo>
                  <a:pt x="1025690" y="478459"/>
                </a:lnTo>
                <a:lnTo>
                  <a:pt x="1018692" y="429450"/>
                </a:lnTo>
                <a:lnTo>
                  <a:pt x="1008049" y="380238"/>
                </a:lnTo>
                <a:lnTo>
                  <a:pt x="993724" y="331101"/>
                </a:lnTo>
                <a:lnTo>
                  <a:pt x="975664" y="282270"/>
                </a:lnTo>
                <a:lnTo>
                  <a:pt x="954163" y="234797"/>
                </a:lnTo>
                <a:lnTo>
                  <a:pt x="929779" y="189725"/>
                </a:lnTo>
                <a:lnTo>
                  <a:pt x="902728" y="147218"/>
                </a:lnTo>
                <a:lnTo>
                  <a:pt x="873213" y="107403"/>
                </a:lnTo>
                <a:lnTo>
                  <a:pt x="841463" y="70459"/>
                </a:lnTo>
                <a:lnTo>
                  <a:pt x="807694" y="36499"/>
                </a:lnTo>
                <a:lnTo>
                  <a:pt x="772109" y="5702"/>
                </a:lnTo>
                <a:lnTo>
                  <a:pt x="764400" y="0"/>
                </a:lnTo>
                <a:lnTo>
                  <a:pt x="743712" y="0"/>
                </a:lnTo>
                <a:lnTo>
                  <a:pt x="748347" y="3187"/>
                </a:lnTo>
                <a:lnTo>
                  <a:pt x="786104" y="33909"/>
                </a:lnTo>
                <a:lnTo>
                  <a:pt x="821969" y="68211"/>
                </a:lnTo>
                <a:lnTo>
                  <a:pt x="855687" y="105905"/>
                </a:lnTo>
                <a:lnTo>
                  <a:pt x="886993" y="146812"/>
                </a:lnTo>
                <a:lnTo>
                  <a:pt x="915631" y="190779"/>
                </a:lnTo>
                <a:lnTo>
                  <a:pt x="941362" y="237604"/>
                </a:lnTo>
                <a:lnTo>
                  <a:pt x="963904" y="287108"/>
                </a:lnTo>
                <a:lnTo>
                  <a:pt x="982649" y="338112"/>
                </a:lnTo>
                <a:lnTo>
                  <a:pt x="997254" y="389445"/>
                </a:lnTo>
                <a:lnTo>
                  <a:pt x="1007783" y="440791"/>
                </a:lnTo>
                <a:lnTo>
                  <a:pt x="1014272" y="491858"/>
                </a:lnTo>
                <a:lnTo>
                  <a:pt x="1016812" y="542328"/>
                </a:lnTo>
                <a:lnTo>
                  <a:pt x="1015453" y="591883"/>
                </a:lnTo>
                <a:lnTo>
                  <a:pt x="1010246" y="640232"/>
                </a:lnTo>
                <a:lnTo>
                  <a:pt x="1001268" y="687057"/>
                </a:lnTo>
                <a:lnTo>
                  <a:pt x="988568" y="732053"/>
                </a:lnTo>
                <a:lnTo>
                  <a:pt x="972197" y="774915"/>
                </a:lnTo>
                <a:lnTo>
                  <a:pt x="952246" y="815340"/>
                </a:lnTo>
                <a:lnTo>
                  <a:pt x="928751" y="852995"/>
                </a:lnTo>
                <a:lnTo>
                  <a:pt x="901788" y="887603"/>
                </a:lnTo>
                <a:lnTo>
                  <a:pt x="871397" y="918832"/>
                </a:lnTo>
                <a:lnTo>
                  <a:pt x="837666" y="946391"/>
                </a:lnTo>
                <a:lnTo>
                  <a:pt x="813777" y="958176"/>
                </a:lnTo>
                <a:lnTo>
                  <a:pt x="823925" y="949744"/>
                </a:lnTo>
                <a:lnTo>
                  <a:pt x="856221" y="915695"/>
                </a:lnTo>
                <a:lnTo>
                  <a:pt x="884936" y="877519"/>
                </a:lnTo>
                <a:lnTo>
                  <a:pt x="909916" y="835393"/>
                </a:lnTo>
                <a:lnTo>
                  <a:pt x="930948" y="789559"/>
                </a:lnTo>
                <a:lnTo>
                  <a:pt x="947877" y="740219"/>
                </a:lnTo>
                <a:lnTo>
                  <a:pt x="959116" y="694410"/>
                </a:lnTo>
                <a:lnTo>
                  <a:pt x="966647" y="647458"/>
                </a:lnTo>
                <a:lnTo>
                  <a:pt x="970483" y="599592"/>
                </a:lnTo>
                <a:lnTo>
                  <a:pt x="970648" y="551053"/>
                </a:lnTo>
                <a:lnTo>
                  <a:pt x="967155" y="502069"/>
                </a:lnTo>
                <a:lnTo>
                  <a:pt x="960018" y="452882"/>
                </a:lnTo>
                <a:lnTo>
                  <a:pt x="949248" y="403720"/>
                </a:lnTo>
                <a:lnTo>
                  <a:pt x="934885" y="354812"/>
                </a:lnTo>
                <a:lnTo>
                  <a:pt x="916927" y="306387"/>
                </a:lnTo>
                <a:lnTo>
                  <a:pt x="894956" y="257949"/>
                </a:lnTo>
                <a:lnTo>
                  <a:pt x="870051" y="212140"/>
                </a:lnTo>
                <a:lnTo>
                  <a:pt x="842454" y="169087"/>
                </a:lnTo>
                <a:lnTo>
                  <a:pt x="812393" y="128930"/>
                </a:lnTo>
                <a:lnTo>
                  <a:pt x="780110" y="91782"/>
                </a:lnTo>
                <a:lnTo>
                  <a:pt x="745820" y="57797"/>
                </a:lnTo>
                <a:lnTo>
                  <a:pt x="709752" y="27089"/>
                </a:lnTo>
                <a:lnTo>
                  <a:pt x="672477" y="0"/>
                </a:lnTo>
                <a:lnTo>
                  <a:pt x="648627" y="0"/>
                </a:lnTo>
                <a:lnTo>
                  <a:pt x="656005" y="4305"/>
                </a:lnTo>
                <a:lnTo>
                  <a:pt x="694270" y="31076"/>
                </a:lnTo>
                <a:lnTo>
                  <a:pt x="731012" y="61455"/>
                </a:lnTo>
                <a:lnTo>
                  <a:pt x="765949" y="95262"/>
                </a:lnTo>
                <a:lnTo>
                  <a:pt x="798868" y="132397"/>
                </a:lnTo>
                <a:lnTo>
                  <a:pt x="829500" y="172694"/>
                </a:lnTo>
                <a:lnTo>
                  <a:pt x="857592" y="216039"/>
                </a:lnTo>
                <a:lnTo>
                  <a:pt x="882891" y="262255"/>
                </a:lnTo>
                <a:lnTo>
                  <a:pt x="905167" y="311226"/>
                </a:lnTo>
                <a:lnTo>
                  <a:pt x="922794" y="358749"/>
                </a:lnTo>
                <a:lnTo>
                  <a:pt x="936917" y="406742"/>
                </a:lnTo>
                <a:lnTo>
                  <a:pt x="947483" y="454977"/>
                </a:lnTo>
                <a:lnTo>
                  <a:pt x="954506" y="503237"/>
                </a:lnTo>
                <a:lnTo>
                  <a:pt x="957935" y="551053"/>
                </a:lnTo>
                <a:lnTo>
                  <a:pt x="957922" y="558444"/>
                </a:lnTo>
                <a:lnTo>
                  <a:pt x="957808" y="598868"/>
                </a:lnTo>
                <a:lnTo>
                  <a:pt x="954049" y="645782"/>
                </a:lnTo>
                <a:lnTo>
                  <a:pt x="946683" y="691807"/>
                </a:lnTo>
                <a:lnTo>
                  <a:pt x="935672" y="736688"/>
                </a:lnTo>
                <a:lnTo>
                  <a:pt x="919238" y="784644"/>
                </a:lnTo>
                <a:lnTo>
                  <a:pt x="898817" y="829183"/>
                </a:lnTo>
                <a:lnTo>
                  <a:pt x="874598" y="870115"/>
                </a:lnTo>
                <a:lnTo>
                  <a:pt x="846696" y="907262"/>
                </a:lnTo>
                <a:lnTo>
                  <a:pt x="815441" y="940257"/>
                </a:lnTo>
                <a:lnTo>
                  <a:pt x="780872" y="969048"/>
                </a:lnTo>
                <a:lnTo>
                  <a:pt x="745731" y="991755"/>
                </a:lnTo>
                <a:lnTo>
                  <a:pt x="702652" y="1013015"/>
                </a:lnTo>
                <a:lnTo>
                  <a:pt x="659980" y="1027569"/>
                </a:lnTo>
                <a:lnTo>
                  <a:pt x="616102" y="1036739"/>
                </a:lnTo>
                <a:lnTo>
                  <a:pt x="571271" y="1040561"/>
                </a:lnTo>
                <a:lnTo>
                  <a:pt x="525780" y="1039050"/>
                </a:lnTo>
                <a:lnTo>
                  <a:pt x="479894" y="1032256"/>
                </a:lnTo>
                <a:lnTo>
                  <a:pt x="433895" y="1020178"/>
                </a:lnTo>
                <a:lnTo>
                  <a:pt x="388061" y="1002855"/>
                </a:lnTo>
                <a:lnTo>
                  <a:pt x="342671" y="980300"/>
                </a:lnTo>
                <a:lnTo>
                  <a:pt x="303276" y="956119"/>
                </a:lnTo>
                <a:lnTo>
                  <a:pt x="265684" y="928573"/>
                </a:lnTo>
                <a:lnTo>
                  <a:pt x="230035" y="897826"/>
                </a:lnTo>
                <a:lnTo>
                  <a:pt x="196469" y="864082"/>
                </a:lnTo>
                <a:lnTo>
                  <a:pt x="165150" y="827493"/>
                </a:lnTo>
                <a:lnTo>
                  <a:pt x="136220" y="788238"/>
                </a:lnTo>
                <a:lnTo>
                  <a:pt x="109829" y="746493"/>
                </a:lnTo>
                <a:lnTo>
                  <a:pt x="86131" y="702437"/>
                </a:lnTo>
                <a:lnTo>
                  <a:pt x="65278" y="656234"/>
                </a:lnTo>
                <a:lnTo>
                  <a:pt x="47231" y="607428"/>
                </a:lnTo>
                <a:lnTo>
                  <a:pt x="33020" y="558444"/>
                </a:lnTo>
                <a:lnTo>
                  <a:pt x="22567" y="509524"/>
                </a:lnTo>
                <a:lnTo>
                  <a:pt x="15798" y="460933"/>
                </a:lnTo>
                <a:lnTo>
                  <a:pt x="12649" y="412915"/>
                </a:lnTo>
                <a:lnTo>
                  <a:pt x="13042" y="365721"/>
                </a:lnTo>
                <a:lnTo>
                  <a:pt x="16903" y="319608"/>
                </a:lnTo>
                <a:lnTo>
                  <a:pt x="24155" y="274802"/>
                </a:lnTo>
                <a:lnTo>
                  <a:pt x="34747" y="231571"/>
                </a:lnTo>
                <a:lnTo>
                  <a:pt x="48577" y="190169"/>
                </a:lnTo>
                <a:lnTo>
                  <a:pt x="65608" y="150837"/>
                </a:lnTo>
                <a:lnTo>
                  <a:pt x="85737" y="113817"/>
                </a:lnTo>
                <a:lnTo>
                  <a:pt x="108902" y="79375"/>
                </a:lnTo>
                <a:lnTo>
                  <a:pt x="135039" y="47752"/>
                </a:lnTo>
                <a:lnTo>
                  <a:pt x="164058" y="19202"/>
                </a:lnTo>
                <a:lnTo>
                  <a:pt x="188290" y="0"/>
                </a:lnTo>
                <a:lnTo>
                  <a:pt x="167855" y="0"/>
                </a:lnTo>
                <a:lnTo>
                  <a:pt x="126415" y="38417"/>
                </a:lnTo>
                <a:lnTo>
                  <a:pt x="99504" y="70827"/>
                </a:lnTo>
                <a:lnTo>
                  <a:pt x="75641" y="106108"/>
                </a:lnTo>
                <a:lnTo>
                  <a:pt x="54889" y="144018"/>
                </a:lnTo>
                <a:lnTo>
                  <a:pt x="37325" y="184302"/>
                </a:lnTo>
                <a:lnTo>
                  <a:pt x="23025" y="226695"/>
                </a:lnTo>
                <a:lnTo>
                  <a:pt x="12065" y="270941"/>
                </a:lnTo>
                <a:lnTo>
                  <a:pt x="4521" y="316788"/>
                </a:lnTo>
                <a:lnTo>
                  <a:pt x="457" y="363982"/>
                </a:lnTo>
                <a:lnTo>
                  <a:pt x="50" y="403720"/>
                </a:lnTo>
                <a:lnTo>
                  <a:pt x="0" y="412915"/>
                </a:lnTo>
                <a:lnTo>
                  <a:pt x="3098" y="461378"/>
                </a:lnTo>
                <a:lnTo>
                  <a:pt x="9956" y="511073"/>
                </a:lnTo>
                <a:lnTo>
                  <a:pt x="20586" y="561098"/>
                </a:lnTo>
                <a:lnTo>
                  <a:pt x="35077" y="611174"/>
                </a:lnTo>
                <a:lnTo>
                  <a:pt x="53517" y="661073"/>
                </a:lnTo>
                <a:lnTo>
                  <a:pt x="74764" y="708139"/>
                </a:lnTo>
                <a:lnTo>
                  <a:pt x="98933" y="753021"/>
                </a:lnTo>
                <a:lnTo>
                  <a:pt x="125844" y="795553"/>
                </a:lnTo>
                <a:lnTo>
                  <a:pt x="155346" y="835558"/>
                </a:lnTo>
                <a:lnTo>
                  <a:pt x="187299" y="872858"/>
                </a:lnTo>
                <a:lnTo>
                  <a:pt x="221538" y="907262"/>
                </a:lnTo>
                <a:lnTo>
                  <a:pt x="257911" y="938606"/>
                </a:lnTo>
                <a:lnTo>
                  <a:pt x="296278" y="966711"/>
                </a:lnTo>
                <a:lnTo>
                  <a:pt x="336486" y="991387"/>
                </a:lnTo>
                <a:lnTo>
                  <a:pt x="381076" y="1013663"/>
                </a:lnTo>
                <a:lnTo>
                  <a:pt x="426123" y="1031011"/>
                </a:lnTo>
                <a:lnTo>
                  <a:pt x="471360" y="1043432"/>
                </a:lnTo>
                <a:lnTo>
                  <a:pt x="516547" y="1050899"/>
                </a:lnTo>
                <a:lnTo>
                  <a:pt x="561441" y="1053388"/>
                </a:lnTo>
                <a:lnTo>
                  <a:pt x="598906" y="1051610"/>
                </a:lnTo>
                <a:lnTo>
                  <a:pt x="658939" y="1040561"/>
                </a:lnTo>
                <a:lnTo>
                  <a:pt x="707491" y="1024763"/>
                </a:lnTo>
                <a:lnTo>
                  <a:pt x="707872" y="1024585"/>
                </a:lnTo>
                <a:lnTo>
                  <a:pt x="709117" y="1023975"/>
                </a:lnTo>
                <a:lnTo>
                  <a:pt x="749376" y="1004493"/>
                </a:lnTo>
                <a:lnTo>
                  <a:pt x="752106" y="1002741"/>
                </a:lnTo>
                <a:lnTo>
                  <a:pt x="844194" y="957224"/>
                </a:lnTo>
                <a:lnTo>
                  <a:pt x="876922" y="930744"/>
                </a:lnTo>
                <a:lnTo>
                  <a:pt x="906627" y="900950"/>
                </a:lnTo>
                <a:lnTo>
                  <a:pt x="933246" y="868108"/>
                </a:lnTo>
                <a:lnTo>
                  <a:pt x="956729" y="832497"/>
                </a:lnTo>
                <a:lnTo>
                  <a:pt x="977023" y="794359"/>
                </a:lnTo>
                <a:lnTo>
                  <a:pt x="994079" y="753960"/>
                </a:lnTo>
                <a:lnTo>
                  <a:pt x="1007859" y="711542"/>
                </a:lnTo>
                <a:lnTo>
                  <a:pt x="1018298" y="667385"/>
                </a:lnTo>
                <a:lnTo>
                  <a:pt x="1025347" y="621741"/>
                </a:lnTo>
                <a:lnTo>
                  <a:pt x="1028966" y="574865"/>
                </a:lnTo>
                <a:lnTo>
                  <a:pt x="1029093" y="527024"/>
                </a:lnTo>
                <a:close/>
              </a:path>
            </a:pathLst>
          </a:custGeom>
          <a:solidFill>
            <a:srgbClr val="FFFFFF"/>
          </a:solidFill>
        </p:spPr>
        <p:txBody>
          <a:bodyPr wrap="square" lIns="0" tIns="0" rIns="0" bIns="0" rtlCol="0"/>
          <a:lstStyle/>
          <a:p>
            <a:endParaRPr/>
          </a:p>
        </p:txBody>
      </p:sp>
      <p:sp>
        <p:nvSpPr>
          <p:cNvPr id="37" name="bg object 37"/>
          <p:cNvSpPr/>
          <p:nvPr/>
        </p:nvSpPr>
        <p:spPr>
          <a:xfrm>
            <a:off x="10246486" y="716915"/>
            <a:ext cx="130251" cy="172796"/>
          </a:xfrm>
          <a:prstGeom prst="rect">
            <a:avLst/>
          </a:prstGeom>
          <a:blipFill>
            <a:blip r:embed="rId14" cstate="print"/>
            <a:stretch>
              <a:fillRect/>
            </a:stretch>
          </a:blipFill>
        </p:spPr>
        <p:txBody>
          <a:bodyPr wrap="square" lIns="0" tIns="0" rIns="0" bIns="0" rtlCol="0"/>
          <a:lstStyle/>
          <a:p>
            <a:endParaRPr/>
          </a:p>
        </p:txBody>
      </p:sp>
      <p:sp>
        <p:nvSpPr>
          <p:cNvPr id="38" name="bg object 38"/>
          <p:cNvSpPr/>
          <p:nvPr/>
        </p:nvSpPr>
        <p:spPr>
          <a:xfrm>
            <a:off x="9484182" y="328688"/>
            <a:ext cx="802005" cy="652780"/>
          </a:xfrm>
          <a:custGeom>
            <a:avLst/>
            <a:gdLst/>
            <a:ahLst/>
            <a:cxnLst/>
            <a:rect l="l" t="t" r="r" b="b"/>
            <a:pathLst>
              <a:path w="802004" h="652780">
                <a:moveTo>
                  <a:pt x="754811" y="0"/>
                </a:moveTo>
                <a:lnTo>
                  <a:pt x="743051" y="4838"/>
                </a:lnTo>
                <a:lnTo>
                  <a:pt x="761511" y="55885"/>
                </a:lnTo>
                <a:lnTo>
                  <a:pt x="775186" y="107090"/>
                </a:lnTo>
                <a:lnTo>
                  <a:pt x="784184" y="158077"/>
                </a:lnTo>
                <a:lnTo>
                  <a:pt x="788613" y="208470"/>
                </a:lnTo>
                <a:lnTo>
                  <a:pt x="788582" y="257892"/>
                </a:lnTo>
                <a:lnTo>
                  <a:pt x="784199" y="305969"/>
                </a:lnTo>
                <a:lnTo>
                  <a:pt x="775573" y="352325"/>
                </a:lnTo>
                <a:lnTo>
                  <a:pt x="762811" y="396584"/>
                </a:lnTo>
                <a:lnTo>
                  <a:pt x="746023" y="438369"/>
                </a:lnTo>
                <a:lnTo>
                  <a:pt x="725316" y="477305"/>
                </a:lnTo>
                <a:lnTo>
                  <a:pt x="700800" y="513017"/>
                </a:lnTo>
                <a:lnTo>
                  <a:pt x="672581" y="545129"/>
                </a:lnTo>
                <a:lnTo>
                  <a:pt x="640770" y="573264"/>
                </a:lnTo>
                <a:lnTo>
                  <a:pt x="605473" y="597047"/>
                </a:lnTo>
                <a:lnTo>
                  <a:pt x="566800" y="616102"/>
                </a:lnTo>
                <a:lnTo>
                  <a:pt x="525908" y="629738"/>
                </a:lnTo>
                <a:lnTo>
                  <a:pt x="484091" y="637638"/>
                </a:lnTo>
                <a:lnTo>
                  <a:pt x="441692" y="639993"/>
                </a:lnTo>
                <a:lnTo>
                  <a:pt x="399053" y="636993"/>
                </a:lnTo>
                <a:lnTo>
                  <a:pt x="356514" y="628829"/>
                </a:lnTo>
                <a:lnTo>
                  <a:pt x="314417" y="615694"/>
                </a:lnTo>
                <a:lnTo>
                  <a:pt x="273103" y="597777"/>
                </a:lnTo>
                <a:lnTo>
                  <a:pt x="232914" y="575270"/>
                </a:lnTo>
                <a:lnTo>
                  <a:pt x="194192" y="548365"/>
                </a:lnTo>
                <a:lnTo>
                  <a:pt x="157276" y="517252"/>
                </a:lnTo>
                <a:lnTo>
                  <a:pt x="122510" y="482122"/>
                </a:lnTo>
                <a:lnTo>
                  <a:pt x="90234" y="443166"/>
                </a:lnTo>
                <a:lnTo>
                  <a:pt x="60789" y="400576"/>
                </a:lnTo>
                <a:lnTo>
                  <a:pt x="34517" y="354543"/>
                </a:lnTo>
                <a:lnTo>
                  <a:pt x="11760" y="305257"/>
                </a:lnTo>
                <a:lnTo>
                  <a:pt x="0" y="310083"/>
                </a:lnTo>
                <a:lnTo>
                  <a:pt x="23455" y="360817"/>
                </a:lnTo>
                <a:lnTo>
                  <a:pt x="50568" y="408176"/>
                </a:lnTo>
                <a:lnTo>
                  <a:pt x="80984" y="451963"/>
                </a:lnTo>
                <a:lnTo>
                  <a:pt x="114347" y="491980"/>
                </a:lnTo>
                <a:lnTo>
                  <a:pt x="150302" y="528029"/>
                </a:lnTo>
                <a:lnTo>
                  <a:pt x="188493" y="559912"/>
                </a:lnTo>
                <a:lnTo>
                  <a:pt x="228565" y="587432"/>
                </a:lnTo>
                <a:lnTo>
                  <a:pt x="270161" y="610392"/>
                </a:lnTo>
                <a:lnTo>
                  <a:pt x="312928" y="628592"/>
                </a:lnTo>
                <a:lnTo>
                  <a:pt x="356508" y="641836"/>
                </a:lnTo>
                <a:lnTo>
                  <a:pt x="400548" y="649927"/>
                </a:lnTo>
                <a:lnTo>
                  <a:pt x="444690" y="652665"/>
                </a:lnTo>
                <a:lnTo>
                  <a:pt x="476979" y="651153"/>
                </a:lnTo>
                <a:lnTo>
                  <a:pt x="540600" y="638826"/>
                </a:lnTo>
                <a:lnTo>
                  <a:pt x="609167" y="609584"/>
                </a:lnTo>
                <a:lnTo>
                  <a:pt x="643651" y="587027"/>
                </a:lnTo>
                <a:lnTo>
                  <a:pt x="674997" y="560509"/>
                </a:lnTo>
                <a:lnTo>
                  <a:pt x="703114" y="530348"/>
                </a:lnTo>
                <a:lnTo>
                  <a:pt x="727908" y="496862"/>
                </a:lnTo>
                <a:lnTo>
                  <a:pt x="749286" y="460369"/>
                </a:lnTo>
                <a:lnTo>
                  <a:pt x="767156" y="421187"/>
                </a:lnTo>
                <a:lnTo>
                  <a:pt x="781426" y="379634"/>
                </a:lnTo>
                <a:lnTo>
                  <a:pt x="792001" y="336028"/>
                </a:lnTo>
                <a:lnTo>
                  <a:pt x="798790" y="290686"/>
                </a:lnTo>
                <a:lnTo>
                  <a:pt x="801700" y="243927"/>
                </a:lnTo>
                <a:lnTo>
                  <a:pt x="800637" y="196069"/>
                </a:lnTo>
                <a:lnTo>
                  <a:pt x="795510" y="147429"/>
                </a:lnTo>
                <a:lnTo>
                  <a:pt x="786225" y="98325"/>
                </a:lnTo>
                <a:lnTo>
                  <a:pt x="772690" y="49076"/>
                </a:lnTo>
                <a:lnTo>
                  <a:pt x="754811" y="0"/>
                </a:lnTo>
                <a:close/>
              </a:path>
            </a:pathLst>
          </a:custGeom>
          <a:solidFill>
            <a:srgbClr val="FFFFFF"/>
          </a:solidFill>
        </p:spPr>
        <p:txBody>
          <a:bodyPr wrap="square" lIns="0" tIns="0" rIns="0" bIns="0" rtlCol="0"/>
          <a:lstStyle/>
          <a:p>
            <a:endParaRPr/>
          </a:p>
        </p:txBody>
      </p:sp>
      <p:sp>
        <p:nvSpPr>
          <p:cNvPr id="39" name="bg object 39"/>
          <p:cNvSpPr/>
          <p:nvPr/>
        </p:nvSpPr>
        <p:spPr>
          <a:xfrm>
            <a:off x="9463455" y="10934"/>
            <a:ext cx="208724" cy="232791"/>
          </a:xfrm>
          <a:prstGeom prst="rect">
            <a:avLst/>
          </a:prstGeom>
          <a:blipFill>
            <a:blip r:embed="rId15" cstate="print"/>
            <a:stretch>
              <a:fillRect/>
            </a:stretch>
          </a:blipFill>
        </p:spPr>
        <p:txBody>
          <a:bodyPr wrap="square" lIns="0" tIns="0" rIns="0" bIns="0" rtlCol="0"/>
          <a:lstStyle/>
          <a:p>
            <a:endParaRPr/>
          </a:p>
        </p:txBody>
      </p:sp>
      <p:sp>
        <p:nvSpPr>
          <p:cNvPr id="40" name="bg object 40"/>
          <p:cNvSpPr/>
          <p:nvPr/>
        </p:nvSpPr>
        <p:spPr>
          <a:xfrm>
            <a:off x="8395690" y="9699217"/>
            <a:ext cx="1383030" cy="993140"/>
          </a:xfrm>
          <a:custGeom>
            <a:avLst/>
            <a:gdLst/>
            <a:ahLst/>
            <a:cxnLst/>
            <a:rect l="l" t="t" r="r" b="b"/>
            <a:pathLst>
              <a:path w="1383029" h="993140">
                <a:moveTo>
                  <a:pt x="571776" y="0"/>
                </a:moveTo>
                <a:lnTo>
                  <a:pt x="0" y="897517"/>
                </a:lnTo>
                <a:lnTo>
                  <a:pt x="314169" y="992785"/>
                </a:lnTo>
                <a:lnTo>
                  <a:pt x="357933" y="992785"/>
                </a:lnTo>
                <a:lnTo>
                  <a:pt x="19697" y="890228"/>
                </a:lnTo>
                <a:lnTo>
                  <a:pt x="577303" y="14956"/>
                </a:lnTo>
                <a:lnTo>
                  <a:pt x="621097" y="14956"/>
                </a:lnTo>
                <a:lnTo>
                  <a:pt x="571776" y="0"/>
                </a:lnTo>
                <a:close/>
              </a:path>
              <a:path w="1383029" h="993140">
                <a:moveTo>
                  <a:pt x="621097" y="14956"/>
                </a:moveTo>
                <a:lnTo>
                  <a:pt x="577303" y="14956"/>
                </a:lnTo>
                <a:lnTo>
                  <a:pt x="1362976" y="253196"/>
                </a:lnTo>
                <a:lnTo>
                  <a:pt x="891801" y="992785"/>
                </a:lnTo>
                <a:lnTo>
                  <a:pt x="906866" y="992785"/>
                </a:lnTo>
                <a:lnTo>
                  <a:pt x="1382661" y="245906"/>
                </a:lnTo>
                <a:lnTo>
                  <a:pt x="621097" y="14956"/>
                </a:lnTo>
                <a:close/>
              </a:path>
            </a:pathLst>
          </a:custGeom>
          <a:solidFill>
            <a:srgbClr val="FFFFFF">
              <a:alpha val="79998"/>
            </a:srgbClr>
          </a:solidFill>
        </p:spPr>
        <p:txBody>
          <a:bodyPr wrap="square" lIns="0" tIns="0" rIns="0" bIns="0" rtlCol="0"/>
          <a:lstStyle/>
          <a:p>
            <a:endParaRPr/>
          </a:p>
        </p:txBody>
      </p:sp>
      <p:sp>
        <p:nvSpPr>
          <p:cNvPr id="41" name="bg object 41"/>
          <p:cNvSpPr/>
          <p:nvPr/>
        </p:nvSpPr>
        <p:spPr>
          <a:xfrm>
            <a:off x="10083177" y="8726919"/>
            <a:ext cx="1383030" cy="1143635"/>
          </a:xfrm>
          <a:custGeom>
            <a:avLst/>
            <a:gdLst/>
            <a:ahLst/>
            <a:cxnLst/>
            <a:rect l="l" t="t" r="r" b="b"/>
            <a:pathLst>
              <a:path w="1383029" h="1143634">
                <a:moveTo>
                  <a:pt x="571766" y="0"/>
                </a:moveTo>
                <a:lnTo>
                  <a:pt x="0" y="897521"/>
                </a:lnTo>
                <a:lnTo>
                  <a:pt x="810895" y="1143419"/>
                </a:lnTo>
                <a:lnTo>
                  <a:pt x="820425" y="1128458"/>
                </a:lnTo>
                <a:lnTo>
                  <a:pt x="805357" y="1128458"/>
                </a:lnTo>
                <a:lnTo>
                  <a:pt x="19697" y="890231"/>
                </a:lnTo>
                <a:lnTo>
                  <a:pt x="577291" y="14960"/>
                </a:lnTo>
                <a:lnTo>
                  <a:pt x="621098" y="14960"/>
                </a:lnTo>
                <a:lnTo>
                  <a:pt x="571766" y="0"/>
                </a:lnTo>
                <a:close/>
              </a:path>
              <a:path w="1383029" h="1143634">
                <a:moveTo>
                  <a:pt x="621098" y="14960"/>
                </a:moveTo>
                <a:lnTo>
                  <a:pt x="577291" y="14960"/>
                </a:lnTo>
                <a:lnTo>
                  <a:pt x="1362964" y="253199"/>
                </a:lnTo>
                <a:lnTo>
                  <a:pt x="805357" y="1128458"/>
                </a:lnTo>
                <a:lnTo>
                  <a:pt x="820425" y="1128458"/>
                </a:lnTo>
                <a:lnTo>
                  <a:pt x="1382649" y="245910"/>
                </a:lnTo>
                <a:lnTo>
                  <a:pt x="621098" y="14960"/>
                </a:lnTo>
                <a:close/>
              </a:path>
            </a:pathLst>
          </a:custGeom>
          <a:solidFill>
            <a:srgbClr val="FFFFFF">
              <a:alpha val="39999"/>
            </a:srgbClr>
          </a:solidFill>
        </p:spPr>
        <p:txBody>
          <a:bodyPr wrap="square" lIns="0" tIns="0" rIns="0" bIns="0" rtlCol="0"/>
          <a:lstStyle/>
          <a:p>
            <a:endParaRPr/>
          </a:p>
        </p:txBody>
      </p:sp>
      <p:sp>
        <p:nvSpPr>
          <p:cNvPr id="42" name="bg object 42"/>
          <p:cNvSpPr/>
          <p:nvPr/>
        </p:nvSpPr>
        <p:spPr>
          <a:xfrm>
            <a:off x="7632166" y="8800592"/>
            <a:ext cx="2240915" cy="881380"/>
          </a:xfrm>
          <a:custGeom>
            <a:avLst/>
            <a:gdLst/>
            <a:ahLst/>
            <a:cxnLst/>
            <a:rect l="l" t="t" r="r" b="b"/>
            <a:pathLst>
              <a:path w="2240915" h="881379">
                <a:moveTo>
                  <a:pt x="1035481" y="209638"/>
                </a:moveTo>
                <a:lnTo>
                  <a:pt x="1015796" y="203669"/>
                </a:lnTo>
                <a:lnTo>
                  <a:pt x="1015796" y="216941"/>
                </a:lnTo>
                <a:lnTo>
                  <a:pt x="602030" y="866406"/>
                </a:lnTo>
                <a:lnTo>
                  <a:pt x="19697" y="689838"/>
                </a:lnTo>
                <a:lnTo>
                  <a:pt x="433463" y="40347"/>
                </a:lnTo>
                <a:lnTo>
                  <a:pt x="1015796" y="216941"/>
                </a:lnTo>
                <a:lnTo>
                  <a:pt x="1015796" y="203669"/>
                </a:lnTo>
                <a:lnTo>
                  <a:pt x="477227" y="40347"/>
                </a:lnTo>
                <a:lnTo>
                  <a:pt x="427939" y="25400"/>
                </a:lnTo>
                <a:lnTo>
                  <a:pt x="0" y="697128"/>
                </a:lnTo>
                <a:lnTo>
                  <a:pt x="607555" y="881367"/>
                </a:lnTo>
                <a:lnTo>
                  <a:pt x="617080" y="866406"/>
                </a:lnTo>
                <a:lnTo>
                  <a:pt x="1035481" y="209638"/>
                </a:lnTo>
                <a:close/>
              </a:path>
              <a:path w="2240915" h="881379">
                <a:moveTo>
                  <a:pt x="2240711" y="184238"/>
                </a:moveTo>
                <a:lnTo>
                  <a:pt x="2221026" y="178269"/>
                </a:lnTo>
                <a:lnTo>
                  <a:pt x="2221026" y="191541"/>
                </a:lnTo>
                <a:lnTo>
                  <a:pt x="1807273" y="841006"/>
                </a:lnTo>
                <a:lnTo>
                  <a:pt x="1224940" y="664438"/>
                </a:lnTo>
                <a:lnTo>
                  <a:pt x="1638693" y="14947"/>
                </a:lnTo>
                <a:lnTo>
                  <a:pt x="2221026" y="191541"/>
                </a:lnTo>
                <a:lnTo>
                  <a:pt x="2221026" y="178269"/>
                </a:lnTo>
                <a:lnTo>
                  <a:pt x="1682457" y="14947"/>
                </a:lnTo>
                <a:lnTo>
                  <a:pt x="1633169" y="0"/>
                </a:lnTo>
                <a:lnTo>
                  <a:pt x="1205242" y="671728"/>
                </a:lnTo>
                <a:lnTo>
                  <a:pt x="1812798" y="855967"/>
                </a:lnTo>
                <a:lnTo>
                  <a:pt x="1822323" y="841006"/>
                </a:lnTo>
                <a:lnTo>
                  <a:pt x="2240711" y="184238"/>
                </a:lnTo>
                <a:close/>
              </a:path>
            </a:pathLst>
          </a:custGeom>
          <a:solidFill>
            <a:srgbClr val="FFFFFF"/>
          </a:solidFill>
        </p:spPr>
        <p:txBody>
          <a:bodyPr wrap="square" lIns="0" tIns="0" rIns="0" bIns="0" rtlCol="0"/>
          <a:lstStyle/>
          <a:p>
            <a:endParaRPr/>
          </a:p>
        </p:txBody>
      </p:sp>
      <p:sp>
        <p:nvSpPr>
          <p:cNvPr id="43" name="bg object 43"/>
          <p:cNvSpPr/>
          <p:nvPr/>
        </p:nvSpPr>
        <p:spPr>
          <a:xfrm>
            <a:off x="8871648" y="6101080"/>
            <a:ext cx="777875" cy="642620"/>
          </a:xfrm>
          <a:custGeom>
            <a:avLst/>
            <a:gdLst/>
            <a:ahLst/>
            <a:cxnLst/>
            <a:rect l="l" t="t" r="r" b="b"/>
            <a:pathLst>
              <a:path w="777875" h="642620">
                <a:moveTo>
                  <a:pt x="321068" y="0"/>
                </a:moveTo>
                <a:lnTo>
                  <a:pt x="0" y="503948"/>
                </a:lnTo>
                <a:lnTo>
                  <a:pt x="456488" y="642378"/>
                </a:lnTo>
                <a:lnTo>
                  <a:pt x="466019" y="627418"/>
                </a:lnTo>
                <a:lnTo>
                  <a:pt x="450951" y="627418"/>
                </a:lnTo>
                <a:lnTo>
                  <a:pt x="19697" y="496658"/>
                </a:lnTo>
                <a:lnTo>
                  <a:pt x="326605" y="14947"/>
                </a:lnTo>
                <a:lnTo>
                  <a:pt x="370362" y="14947"/>
                </a:lnTo>
                <a:lnTo>
                  <a:pt x="321068" y="0"/>
                </a:lnTo>
                <a:close/>
              </a:path>
              <a:path w="777875" h="642620">
                <a:moveTo>
                  <a:pt x="370362" y="14947"/>
                </a:moveTo>
                <a:lnTo>
                  <a:pt x="326605" y="14947"/>
                </a:lnTo>
                <a:lnTo>
                  <a:pt x="757834" y="145707"/>
                </a:lnTo>
                <a:lnTo>
                  <a:pt x="450951" y="627418"/>
                </a:lnTo>
                <a:lnTo>
                  <a:pt x="466019" y="627418"/>
                </a:lnTo>
                <a:lnTo>
                  <a:pt x="777532" y="138417"/>
                </a:lnTo>
                <a:lnTo>
                  <a:pt x="370362" y="14947"/>
                </a:lnTo>
                <a:close/>
              </a:path>
            </a:pathLst>
          </a:custGeom>
          <a:solidFill>
            <a:srgbClr val="FFFFFF">
              <a:alpha val="59999"/>
            </a:srgbClr>
          </a:solidFill>
        </p:spPr>
        <p:txBody>
          <a:bodyPr wrap="square" lIns="0" tIns="0" rIns="0" bIns="0" rtlCol="0"/>
          <a:lstStyle/>
          <a:p>
            <a:endParaRPr/>
          </a:p>
        </p:txBody>
      </p:sp>
      <p:sp>
        <p:nvSpPr>
          <p:cNvPr id="44" name="bg object 44"/>
          <p:cNvSpPr/>
          <p:nvPr/>
        </p:nvSpPr>
        <p:spPr>
          <a:xfrm>
            <a:off x="7823758" y="9541663"/>
            <a:ext cx="777875" cy="642620"/>
          </a:xfrm>
          <a:custGeom>
            <a:avLst/>
            <a:gdLst/>
            <a:ahLst/>
            <a:cxnLst/>
            <a:rect l="l" t="t" r="r" b="b"/>
            <a:pathLst>
              <a:path w="777875" h="642620">
                <a:moveTo>
                  <a:pt x="321056" y="0"/>
                </a:moveTo>
                <a:lnTo>
                  <a:pt x="0" y="503961"/>
                </a:lnTo>
                <a:lnTo>
                  <a:pt x="456463" y="642391"/>
                </a:lnTo>
                <a:lnTo>
                  <a:pt x="465994" y="627430"/>
                </a:lnTo>
                <a:lnTo>
                  <a:pt x="450926" y="627430"/>
                </a:lnTo>
                <a:lnTo>
                  <a:pt x="19697" y="496671"/>
                </a:lnTo>
                <a:lnTo>
                  <a:pt x="326580" y="14947"/>
                </a:lnTo>
                <a:lnTo>
                  <a:pt x="370350" y="14947"/>
                </a:lnTo>
                <a:lnTo>
                  <a:pt x="321056" y="0"/>
                </a:lnTo>
                <a:close/>
              </a:path>
              <a:path w="777875" h="642620">
                <a:moveTo>
                  <a:pt x="370350" y="14947"/>
                </a:moveTo>
                <a:lnTo>
                  <a:pt x="326580" y="14947"/>
                </a:lnTo>
                <a:lnTo>
                  <a:pt x="757821" y="145707"/>
                </a:lnTo>
                <a:lnTo>
                  <a:pt x="450926" y="627430"/>
                </a:lnTo>
                <a:lnTo>
                  <a:pt x="465994" y="627430"/>
                </a:lnTo>
                <a:lnTo>
                  <a:pt x="777519" y="138417"/>
                </a:lnTo>
                <a:lnTo>
                  <a:pt x="370350" y="14947"/>
                </a:lnTo>
                <a:close/>
              </a:path>
            </a:pathLst>
          </a:custGeom>
          <a:solidFill>
            <a:srgbClr val="FFFFFF">
              <a:alpha val="19999"/>
            </a:srgbClr>
          </a:solidFill>
        </p:spPr>
        <p:txBody>
          <a:bodyPr wrap="square" lIns="0" tIns="0" rIns="0" bIns="0" rtlCol="0"/>
          <a:lstStyle/>
          <a:p>
            <a:endParaRPr/>
          </a:p>
        </p:txBody>
      </p:sp>
      <p:sp>
        <p:nvSpPr>
          <p:cNvPr id="45" name="bg object 45"/>
          <p:cNvSpPr/>
          <p:nvPr/>
        </p:nvSpPr>
        <p:spPr>
          <a:xfrm>
            <a:off x="9935565" y="8907386"/>
            <a:ext cx="777875" cy="642620"/>
          </a:xfrm>
          <a:custGeom>
            <a:avLst/>
            <a:gdLst/>
            <a:ahLst/>
            <a:cxnLst/>
            <a:rect l="l" t="t" r="r" b="b"/>
            <a:pathLst>
              <a:path w="777875" h="642620">
                <a:moveTo>
                  <a:pt x="321056" y="0"/>
                </a:moveTo>
                <a:lnTo>
                  <a:pt x="0" y="503961"/>
                </a:lnTo>
                <a:lnTo>
                  <a:pt x="456463" y="642391"/>
                </a:lnTo>
                <a:lnTo>
                  <a:pt x="465994" y="627430"/>
                </a:lnTo>
                <a:lnTo>
                  <a:pt x="450926" y="627430"/>
                </a:lnTo>
                <a:lnTo>
                  <a:pt x="19697" y="496671"/>
                </a:lnTo>
                <a:lnTo>
                  <a:pt x="326580" y="14947"/>
                </a:lnTo>
                <a:lnTo>
                  <a:pt x="370350" y="14947"/>
                </a:lnTo>
                <a:lnTo>
                  <a:pt x="321056" y="0"/>
                </a:lnTo>
                <a:close/>
              </a:path>
              <a:path w="777875" h="642620">
                <a:moveTo>
                  <a:pt x="370350" y="14947"/>
                </a:moveTo>
                <a:lnTo>
                  <a:pt x="326580" y="14947"/>
                </a:lnTo>
                <a:lnTo>
                  <a:pt x="757821" y="145707"/>
                </a:lnTo>
                <a:lnTo>
                  <a:pt x="450926" y="627430"/>
                </a:lnTo>
                <a:lnTo>
                  <a:pt x="465994" y="627430"/>
                </a:lnTo>
                <a:lnTo>
                  <a:pt x="777519" y="138417"/>
                </a:lnTo>
                <a:lnTo>
                  <a:pt x="370350" y="14947"/>
                </a:lnTo>
                <a:close/>
              </a:path>
            </a:pathLst>
          </a:custGeom>
          <a:solidFill>
            <a:srgbClr val="FFFFFF"/>
          </a:solidFill>
        </p:spPr>
        <p:txBody>
          <a:bodyPr wrap="square" lIns="0" tIns="0" rIns="0" bIns="0" rtlCol="0"/>
          <a:lstStyle/>
          <a:p>
            <a:endParaRPr/>
          </a:p>
        </p:txBody>
      </p:sp>
      <p:sp>
        <p:nvSpPr>
          <p:cNvPr id="46" name="bg object 46"/>
          <p:cNvSpPr/>
          <p:nvPr/>
        </p:nvSpPr>
        <p:spPr>
          <a:xfrm>
            <a:off x="8949461" y="3576840"/>
            <a:ext cx="1490345" cy="5208270"/>
          </a:xfrm>
          <a:custGeom>
            <a:avLst/>
            <a:gdLst/>
            <a:ahLst/>
            <a:cxnLst/>
            <a:rect l="l" t="t" r="r" b="b"/>
            <a:pathLst>
              <a:path w="1490345" h="5208270">
                <a:moveTo>
                  <a:pt x="398614" y="2029142"/>
                </a:moveTo>
                <a:lnTo>
                  <a:pt x="378917" y="2023173"/>
                </a:lnTo>
                <a:lnTo>
                  <a:pt x="378917" y="2036432"/>
                </a:lnTo>
                <a:lnTo>
                  <a:pt x="228993" y="2271725"/>
                </a:lnTo>
                <a:lnTo>
                  <a:pt x="19697" y="2208263"/>
                </a:lnTo>
                <a:lnTo>
                  <a:pt x="169595" y="1972970"/>
                </a:lnTo>
                <a:lnTo>
                  <a:pt x="378917" y="2036432"/>
                </a:lnTo>
                <a:lnTo>
                  <a:pt x="378917" y="2023173"/>
                </a:lnTo>
                <a:lnTo>
                  <a:pt x="213385" y="1972970"/>
                </a:lnTo>
                <a:lnTo>
                  <a:pt x="164058" y="1958009"/>
                </a:lnTo>
                <a:lnTo>
                  <a:pt x="0" y="2215553"/>
                </a:lnTo>
                <a:lnTo>
                  <a:pt x="234530" y="2286685"/>
                </a:lnTo>
                <a:lnTo>
                  <a:pt x="244055" y="2271725"/>
                </a:lnTo>
                <a:lnTo>
                  <a:pt x="398614" y="2029142"/>
                </a:lnTo>
                <a:close/>
              </a:path>
              <a:path w="1490345" h="5208270">
                <a:moveTo>
                  <a:pt x="1043825" y="4950371"/>
                </a:moveTo>
                <a:lnTo>
                  <a:pt x="1024128" y="4944402"/>
                </a:lnTo>
                <a:lnTo>
                  <a:pt x="1024128" y="4957673"/>
                </a:lnTo>
                <a:lnTo>
                  <a:pt x="874229" y="5192954"/>
                </a:lnTo>
                <a:lnTo>
                  <a:pt x="664921" y="5129492"/>
                </a:lnTo>
                <a:lnTo>
                  <a:pt x="814819" y="4894211"/>
                </a:lnTo>
                <a:lnTo>
                  <a:pt x="1024128" y="4957673"/>
                </a:lnTo>
                <a:lnTo>
                  <a:pt x="1024128" y="4944402"/>
                </a:lnTo>
                <a:lnTo>
                  <a:pt x="858608" y="4894211"/>
                </a:lnTo>
                <a:lnTo>
                  <a:pt x="809282" y="4879251"/>
                </a:lnTo>
                <a:lnTo>
                  <a:pt x="645223" y="5136781"/>
                </a:lnTo>
                <a:lnTo>
                  <a:pt x="879767" y="5207914"/>
                </a:lnTo>
                <a:lnTo>
                  <a:pt x="889292" y="5192954"/>
                </a:lnTo>
                <a:lnTo>
                  <a:pt x="1043825" y="4950371"/>
                </a:lnTo>
                <a:close/>
              </a:path>
              <a:path w="1490345" h="5208270">
                <a:moveTo>
                  <a:pt x="1489760" y="71132"/>
                </a:moveTo>
                <a:lnTo>
                  <a:pt x="1470063" y="65163"/>
                </a:lnTo>
                <a:lnTo>
                  <a:pt x="1470063" y="78422"/>
                </a:lnTo>
                <a:lnTo>
                  <a:pt x="1320152" y="313715"/>
                </a:lnTo>
                <a:lnTo>
                  <a:pt x="1110843" y="250253"/>
                </a:lnTo>
                <a:lnTo>
                  <a:pt x="1260754" y="14960"/>
                </a:lnTo>
                <a:lnTo>
                  <a:pt x="1470063" y="78422"/>
                </a:lnTo>
                <a:lnTo>
                  <a:pt x="1470063" y="65163"/>
                </a:lnTo>
                <a:lnTo>
                  <a:pt x="1304544" y="14960"/>
                </a:lnTo>
                <a:lnTo>
                  <a:pt x="1255217" y="0"/>
                </a:lnTo>
                <a:lnTo>
                  <a:pt x="1091145" y="257543"/>
                </a:lnTo>
                <a:lnTo>
                  <a:pt x="1325689" y="328676"/>
                </a:lnTo>
                <a:lnTo>
                  <a:pt x="1335214" y="313715"/>
                </a:lnTo>
                <a:lnTo>
                  <a:pt x="1489760" y="71132"/>
                </a:lnTo>
                <a:close/>
              </a:path>
            </a:pathLst>
          </a:custGeom>
          <a:solidFill>
            <a:srgbClr val="FFFFFF">
              <a:alpha val="19999"/>
            </a:srgbClr>
          </a:solidFill>
        </p:spPr>
        <p:txBody>
          <a:bodyPr wrap="square" lIns="0" tIns="0" rIns="0" bIns="0" rtlCol="0"/>
          <a:lstStyle/>
          <a:p>
            <a:endParaRPr/>
          </a:p>
        </p:txBody>
      </p:sp>
      <p:sp>
        <p:nvSpPr>
          <p:cNvPr id="47" name="bg object 47"/>
          <p:cNvSpPr/>
          <p:nvPr/>
        </p:nvSpPr>
        <p:spPr>
          <a:xfrm>
            <a:off x="9440024" y="6042088"/>
            <a:ext cx="398780" cy="328930"/>
          </a:xfrm>
          <a:custGeom>
            <a:avLst/>
            <a:gdLst/>
            <a:ahLst/>
            <a:cxnLst/>
            <a:rect l="l" t="t" r="r" b="b"/>
            <a:pathLst>
              <a:path w="398779" h="328929">
                <a:moveTo>
                  <a:pt x="164058" y="0"/>
                </a:moveTo>
                <a:lnTo>
                  <a:pt x="0" y="257530"/>
                </a:lnTo>
                <a:lnTo>
                  <a:pt x="234530" y="328663"/>
                </a:lnTo>
                <a:lnTo>
                  <a:pt x="244062" y="313702"/>
                </a:lnTo>
                <a:lnTo>
                  <a:pt x="228993" y="313702"/>
                </a:lnTo>
                <a:lnTo>
                  <a:pt x="19697" y="250240"/>
                </a:lnTo>
                <a:lnTo>
                  <a:pt x="169595" y="14960"/>
                </a:lnTo>
                <a:lnTo>
                  <a:pt x="213399" y="14960"/>
                </a:lnTo>
                <a:lnTo>
                  <a:pt x="164058" y="0"/>
                </a:lnTo>
                <a:close/>
              </a:path>
              <a:path w="398779" h="328929">
                <a:moveTo>
                  <a:pt x="213399" y="14960"/>
                </a:moveTo>
                <a:lnTo>
                  <a:pt x="169595" y="14960"/>
                </a:lnTo>
                <a:lnTo>
                  <a:pt x="378917" y="78422"/>
                </a:lnTo>
                <a:lnTo>
                  <a:pt x="228993" y="313702"/>
                </a:lnTo>
                <a:lnTo>
                  <a:pt x="244062" y="313702"/>
                </a:lnTo>
                <a:lnTo>
                  <a:pt x="398614" y="71120"/>
                </a:lnTo>
                <a:lnTo>
                  <a:pt x="213399" y="14960"/>
                </a:lnTo>
                <a:close/>
              </a:path>
            </a:pathLst>
          </a:custGeom>
          <a:solidFill>
            <a:srgbClr val="FFFFFF">
              <a:alpha val="39999"/>
            </a:srgbClr>
          </a:solidFill>
        </p:spPr>
        <p:txBody>
          <a:bodyPr wrap="square" lIns="0" tIns="0" rIns="0" bIns="0" rtlCol="0"/>
          <a:lstStyle/>
          <a:p>
            <a:endParaRPr/>
          </a:p>
        </p:txBody>
      </p:sp>
      <p:sp>
        <p:nvSpPr>
          <p:cNvPr id="48" name="bg object 48"/>
          <p:cNvSpPr/>
          <p:nvPr/>
        </p:nvSpPr>
        <p:spPr>
          <a:xfrm>
            <a:off x="8647950" y="8541220"/>
            <a:ext cx="398780" cy="328930"/>
          </a:xfrm>
          <a:custGeom>
            <a:avLst/>
            <a:gdLst/>
            <a:ahLst/>
            <a:cxnLst/>
            <a:rect l="l" t="t" r="r" b="b"/>
            <a:pathLst>
              <a:path w="398779" h="328929">
                <a:moveTo>
                  <a:pt x="164058" y="0"/>
                </a:moveTo>
                <a:lnTo>
                  <a:pt x="0" y="257530"/>
                </a:lnTo>
                <a:lnTo>
                  <a:pt x="234543" y="328663"/>
                </a:lnTo>
                <a:lnTo>
                  <a:pt x="244073" y="313702"/>
                </a:lnTo>
                <a:lnTo>
                  <a:pt x="229006" y="313702"/>
                </a:lnTo>
                <a:lnTo>
                  <a:pt x="19697" y="250240"/>
                </a:lnTo>
                <a:lnTo>
                  <a:pt x="169595" y="14960"/>
                </a:lnTo>
                <a:lnTo>
                  <a:pt x="213396" y="14960"/>
                </a:lnTo>
                <a:lnTo>
                  <a:pt x="164058" y="0"/>
                </a:lnTo>
                <a:close/>
              </a:path>
              <a:path w="398779" h="328929">
                <a:moveTo>
                  <a:pt x="213396" y="14960"/>
                </a:moveTo>
                <a:lnTo>
                  <a:pt x="169595" y="14960"/>
                </a:lnTo>
                <a:lnTo>
                  <a:pt x="378904" y="78422"/>
                </a:lnTo>
                <a:lnTo>
                  <a:pt x="229006" y="313702"/>
                </a:lnTo>
                <a:lnTo>
                  <a:pt x="244073" y="313702"/>
                </a:lnTo>
                <a:lnTo>
                  <a:pt x="398602" y="71120"/>
                </a:lnTo>
                <a:lnTo>
                  <a:pt x="213396" y="14960"/>
                </a:lnTo>
                <a:close/>
              </a:path>
            </a:pathLst>
          </a:custGeom>
          <a:solidFill>
            <a:srgbClr val="FFFFFF">
              <a:alpha val="59999"/>
            </a:srgbClr>
          </a:solidFill>
        </p:spPr>
        <p:txBody>
          <a:bodyPr wrap="square" lIns="0" tIns="0" rIns="0" bIns="0" rtlCol="0"/>
          <a:lstStyle/>
          <a:p>
            <a:endParaRPr/>
          </a:p>
        </p:txBody>
      </p:sp>
      <p:sp>
        <p:nvSpPr>
          <p:cNvPr id="49" name="bg object 49"/>
          <p:cNvSpPr/>
          <p:nvPr/>
        </p:nvSpPr>
        <p:spPr>
          <a:xfrm>
            <a:off x="10103522" y="8359660"/>
            <a:ext cx="398780" cy="328930"/>
          </a:xfrm>
          <a:custGeom>
            <a:avLst/>
            <a:gdLst/>
            <a:ahLst/>
            <a:cxnLst/>
            <a:rect l="l" t="t" r="r" b="b"/>
            <a:pathLst>
              <a:path w="398779" h="328929">
                <a:moveTo>
                  <a:pt x="164071" y="0"/>
                </a:moveTo>
                <a:lnTo>
                  <a:pt x="0" y="257530"/>
                </a:lnTo>
                <a:lnTo>
                  <a:pt x="234543" y="328663"/>
                </a:lnTo>
                <a:lnTo>
                  <a:pt x="244073" y="313702"/>
                </a:lnTo>
                <a:lnTo>
                  <a:pt x="229006" y="313702"/>
                </a:lnTo>
                <a:lnTo>
                  <a:pt x="19697" y="250240"/>
                </a:lnTo>
                <a:lnTo>
                  <a:pt x="169608" y="14960"/>
                </a:lnTo>
                <a:lnTo>
                  <a:pt x="213406" y="14960"/>
                </a:lnTo>
                <a:lnTo>
                  <a:pt x="164071" y="0"/>
                </a:lnTo>
                <a:close/>
              </a:path>
              <a:path w="398779" h="328929">
                <a:moveTo>
                  <a:pt x="213406" y="14960"/>
                </a:moveTo>
                <a:lnTo>
                  <a:pt x="169608" y="14960"/>
                </a:lnTo>
                <a:lnTo>
                  <a:pt x="378904" y="78422"/>
                </a:lnTo>
                <a:lnTo>
                  <a:pt x="229006" y="313702"/>
                </a:lnTo>
                <a:lnTo>
                  <a:pt x="244073" y="313702"/>
                </a:lnTo>
                <a:lnTo>
                  <a:pt x="398602" y="71120"/>
                </a:lnTo>
                <a:lnTo>
                  <a:pt x="213406" y="14960"/>
                </a:lnTo>
                <a:close/>
              </a:path>
            </a:pathLst>
          </a:custGeom>
          <a:solidFill>
            <a:srgbClr val="FFFFFF"/>
          </a:solidFill>
        </p:spPr>
        <p:txBody>
          <a:bodyPr wrap="square" lIns="0" tIns="0" rIns="0" bIns="0" rtlCol="0"/>
          <a:lstStyle/>
          <a:p>
            <a:endParaRPr/>
          </a:p>
        </p:txBody>
      </p:sp>
      <p:sp>
        <p:nvSpPr>
          <p:cNvPr id="50" name="bg object 50"/>
          <p:cNvSpPr/>
          <p:nvPr/>
        </p:nvSpPr>
        <p:spPr>
          <a:xfrm>
            <a:off x="8635745" y="9291157"/>
            <a:ext cx="398780" cy="328930"/>
          </a:xfrm>
          <a:custGeom>
            <a:avLst/>
            <a:gdLst/>
            <a:ahLst/>
            <a:cxnLst/>
            <a:rect l="l" t="t" r="r" b="b"/>
            <a:pathLst>
              <a:path w="398779" h="328929">
                <a:moveTo>
                  <a:pt x="164071" y="0"/>
                </a:moveTo>
                <a:lnTo>
                  <a:pt x="0" y="257530"/>
                </a:lnTo>
                <a:lnTo>
                  <a:pt x="234543" y="328663"/>
                </a:lnTo>
                <a:lnTo>
                  <a:pt x="244074" y="313702"/>
                </a:lnTo>
                <a:lnTo>
                  <a:pt x="229006" y="313702"/>
                </a:lnTo>
                <a:lnTo>
                  <a:pt x="19697" y="250240"/>
                </a:lnTo>
                <a:lnTo>
                  <a:pt x="169608" y="14960"/>
                </a:lnTo>
                <a:lnTo>
                  <a:pt x="213409" y="14960"/>
                </a:lnTo>
                <a:lnTo>
                  <a:pt x="164071" y="0"/>
                </a:lnTo>
                <a:close/>
              </a:path>
              <a:path w="398779" h="328929">
                <a:moveTo>
                  <a:pt x="213409" y="14960"/>
                </a:moveTo>
                <a:lnTo>
                  <a:pt x="169608" y="14960"/>
                </a:lnTo>
                <a:lnTo>
                  <a:pt x="378917" y="78422"/>
                </a:lnTo>
                <a:lnTo>
                  <a:pt x="229006" y="313702"/>
                </a:lnTo>
                <a:lnTo>
                  <a:pt x="244074" y="313702"/>
                </a:lnTo>
                <a:lnTo>
                  <a:pt x="398614" y="71119"/>
                </a:lnTo>
                <a:lnTo>
                  <a:pt x="213409" y="14960"/>
                </a:lnTo>
                <a:close/>
              </a:path>
            </a:pathLst>
          </a:custGeom>
          <a:solidFill>
            <a:srgbClr val="FFFFFF">
              <a:alpha val="39999"/>
            </a:srgbClr>
          </a:solidFill>
        </p:spPr>
        <p:txBody>
          <a:bodyPr wrap="square" lIns="0" tIns="0" rIns="0" bIns="0" rtlCol="0"/>
          <a:lstStyle/>
          <a:p>
            <a:endParaRPr/>
          </a:p>
        </p:txBody>
      </p:sp>
      <p:sp>
        <p:nvSpPr>
          <p:cNvPr id="51" name="bg object 51"/>
          <p:cNvSpPr/>
          <p:nvPr/>
        </p:nvSpPr>
        <p:spPr>
          <a:xfrm>
            <a:off x="9849027" y="3704742"/>
            <a:ext cx="1035685" cy="855980"/>
          </a:xfrm>
          <a:custGeom>
            <a:avLst/>
            <a:gdLst/>
            <a:ahLst/>
            <a:cxnLst/>
            <a:rect l="l" t="t" r="r" b="b"/>
            <a:pathLst>
              <a:path w="1035684" h="855979">
                <a:moveTo>
                  <a:pt x="427926" y="0"/>
                </a:moveTo>
                <a:lnTo>
                  <a:pt x="0" y="671728"/>
                </a:lnTo>
                <a:lnTo>
                  <a:pt x="607555" y="855967"/>
                </a:lnTo>
                <a:lnTo>
                  <a:pt x="617085" y="841006"/>
                </a:lnTo>
                <a:lnTo>
                  <a:pt x="602030" y="841006"/>
                </a:lnTo>
                <a:lnTo>
                  <a:pt x="19697" y="664438"/>
                </a:lnTo>
                <a:lnTo>
                  <a:pt x="433451" y="14947"/>
                </a:lnTo>
                <a:lnTo>
                  <a:pt x="477219" y="14947"/>
                </a:lnTo>
                <a:lnTo>
                  <a:pt x="427926" y="0"/>
                </a:lnTo>
                <a:close/>
              </a:path>
              <a:path w="1035684" h="855979">
                <a:moveTo>
                  <a:pt x="477219" y="14947"/>
                </a:moveTo>
                <a:lnTo>
                  <a:pt x="433451" y="14947"/>
                </a:lnTo>
                <a:lnTo>
                  <a:pt x="1015796" y="191541"/>
                </a:lnTo>
                <a:lnTo>
                  <a:pt x="602030" y="841006"/>
                </a:lnTo>
                <a:lnTo>
                  <a:pt x="617085" y="841006"/>
                </a:lnTo>
                <a:lnTo>
                  <a:pt x="1035481" y="184238"/>
                </a:lnTo>
                <a:lnTo>
                  <a:pt x="477219" y="14947"/>
                </a:lnTo>
                <a:close/>
              </a:path>
            </a:pathLst>
          </a:custGeom>
          <a:solidFill>
            <a:srgbClr val="FFFFFF"/>
          </a:solidFill>
        </p:spPr>
        <p:txBody>
          <a:bodyPr wrap="square" lIns="0" tIns="0" rIns="0" bIns="0" rtlCol="0"/>
          <a:lstStyle/>
          <a:p>
            <a:endParaRPr/>
          </a:p>
        </p:txBody>
      </p:sp>
      <p:sp>
        <p:nvSpPr>
          <p:cNvPr id="52" name="bg object 52"/>
          <p:cNvSpPr/>
          <p:nvPr/>
        </p:nvSpPr>
        <p:spPr>
          <a:xfrm>
            <a:off x="11183251" y="3629787"/>
            <a:ext cx="777875" cy="642620"/>
          </a:xfrm>
          <a:custGeom>
            <a:avLst/>
            <a:gdLst/>
            <a:ahLst/>
            <a:cxnLst/>
            <a:rect l="l" t="t" r="r" b="b"/>
            <a:pathLst>
              <a:path w="777875" h="642620">
                <a:moveTo>
                  <a:pt x="321056" y="0"/>
                </a:moveTo>
                <a:lnTo>
                  <a:pt x="0" y="503948"/>
                </a:lnTo>
                <a:lnTo>
                  <a:pt x="456476" y="642378"/>
                </a:lnTo>
                <a:lnTo>
                  <a:pt x="466006" y="627418"/>
                </a:lnTo>
                <a:lnTo>
                  <a:pt x="450938" y="627418"/>
                </a:lnTo>
                <a:lnTo>
                  <a:pt x="19697" y="496658"/>
                </a:lnTo>
                <a:lnTo>
                  <a:pt x="326593" y="14947"/>
                </a:lnTo>
                <a:lnTo>
                  <a:pt x="370350" y="14947"/>
                </a:lnTo>
                <a:lnTo>
                  <a:pt x="321056" y="0"/>
                </a:lnTo>
                <a:close/>
              </a:path>
              <a:path w="777875" h="642620">
                <a:moveTo>
                  <a:pt x="370350" y="14947"/>
                </a:moveTo>
                <a:lnTo>
                  <a:pt x="326593" y="14947"/>
                </a:lnTo>
                <a:lnTo>
                  <a:pt x="757821" y="145707"/>
                </a:lnTo>
                <a:lnTo>
                  <a:pt x="450938" y="627418"/>
                </a:lnTo>
                <a:lnTo>
                  <a:pt x="466006" y="627418"/>
                </a:lnTo>
                <a:lnTo>
                  <a:pt x="777519" y="138417"/>
                </a:lnTo>
                <a:lnTo>
                  <a:pt x="370350" y="14947"/>
                </a:lnTo>
                <a:close/>
              </a:path>
            </a:pathLst>
          </a:custGeom>
          <a:solidFill>
            <a:srgbClr val="FFFFFF">
              <a:alpha val="19999"/>
            </a:srgbClr>
          </a:solidFill>
        </p:spPr>
        <p:txBody>
          <a:bodyPr wrap="square" lIns="0" tIns="0" rIns="0" bIns="0" rtlCol="0"/>
          <a:lstStyle/>
          <a:p>
            <a:endParaRPr/>
          </a:p>
        </p:txBody>
      </p:sp>
      <p:sp>
        <p:nvSpPr>
          <p:cNvPr id="53" name="bg object 53"/>
          <p:cNvSpPr/>
          <p:nvPr/>
        </p:nvSpPr>
        <p:spPr>
          <a:xfrm>
            <a:off x="10864824" y="3419983"/>
            <a:ext cx="398780" cy="328930"/>
          </a:xfrm>
          <a:custGeom>
            <a:avLst/>
            <a:gdLst/>
            <a:ahLst/>
            <a:cxnLst/>
            <a:rect l="l" t="t" r="r" b="b"/>
            <a:pathLst>
              <a:path w="398779" h="328929">
                <a:moveTo>
                  <a:pt x="164058" y="0"/>
                </a:moveTo>
                <a:lnTo>
                  <a:pt x="0" y="257530"/>
                </a:lnTo>
                <a:lnTo>
                  <a:pt x="234530" y="328663"/>
                </a:lnTo>
                <a:lnTo>
                  <a:pt x="244061" y="313702"/>
                </a:lnTo>
                <a:lnTo>
                  <a:pt x="228993" y="313702"/>
                </a:lnTo>
                <a:lnTo>
                  <a:pt x="19697" y="250240"/>
                </a:lnTo>
                <a:lnTo>
                  <a:pt x="169595" y="14960"/>
                </a:lnTo>
                <a:lnTo>
                  <a:pt x="213396" y="14960"/>
                </a:lnTo>
                <a:lnTo>
                  <a:pt x="164058" y="0"/>
                </a:lnTo>
                <a:close/>
              </a:path>
              <a:path w="398779" h="328929">
                <a:moveTo>
                  <a:pt x="213396" y="14960"/>
                </a:moveTo>
                <a:lnTo>
                  <a:pt x="169595" y="14960"/>
                </a:lnTo>
                <a:lnTo>
                  <a:pt x="378904" y="78422"/>
                </a:lnTo>
                <a:lnTo>
                  <a:pt x="228993" y="313702"/>
                </a:lnTo>
                <a:lnTo>
                  <a:pt x="244061" y="313702"/>
                </a:lnTo>
                <a:lnTo>
                  <a:pt x="398602" y="71119"/>
                </a:lnTo>
                <a:lnTo>
                  <a:pt x="213396" y="14960"/>
                </a:lnTo>
                <a:close/>
              </a:path>
            </a:pathLst>
          </a:custGeom>
          <a:solidFill>
            <a:srgbClr val="FFFFFF">
              <a:alpha val="59999"/>
            </a:srgbClr>
          </a:solidFill>
        </p:spPr>
        <p:txBody>
          <a:bodyPr wrap="square" lIns="0" tIns="0" rIns="0" bIns="0" rtlCol="0"/>
          <a:lstStyle/>
          <a:p>
            <a:endParaRPr/>
          </a:p>
        </p:txBody>
      </p:sp>
      <p:sp>
        <p:nvSpPr>
          <p:cNvPr id="54" name="bg object 54"/>
          <p:cNvSpPr/>
          <p:nvPr/>
        </p:nvSpPr>
        <p:spPr>
          <a:xfrm>
            <a:off x="10852619" y="4169918"/>
            <a:ext cx="398780" cy="328930"/>
          </a:xfrm>
          <a:custGeom>
            <a:avLst/>
            <a:gdLst/>
            <a:ahLst/>
            <a:cxnLst/>
            <a:rect l="l" t="t" r="r" b="b"/>
            <a:pathLst>
              <a:path w="398779" h="328929">
                <a:moveTo>
                  <a:pt x="164071" y="0"/>
                </a:moveTo>
                <a:lnTo>
                  <a:pt x="0" y="257530"/>
                </a:lnTo>
                <a:lnTo>
                  <a:pt x="234543" y="328663"/>
                </a:lnTo>
                <a:lnTo>
                  <a:pt x="244073" y="313702"/>
                </a:lnTo>
                <a:lnTo>
                  <a:pt x="229006" y="313702"/>
                </a:lnTo>
                <a:lnTo>
                  <a:pt x="19697" y="250240"/>
                </a:lnTo>
                <a:lnTo>
                  <a:pt x="169608" y="14960"/>
                </a:lnTo>
                <a:lnTo>
                  <a:pt x="213406" y="14960"/>
                </a:lnTo>
                <a:lnTo>
                  <a:pt x="164071" y="0"/>
                </a:lnTo>
                <a:close/>
              </a:path>
              <a:path w="398779" h="328929">
                <a:moveTo>
                  <a:pt x="213406" y="14960"/>
                </a:moveTo>
                <a:lnTo>
                  <a:pt x="169608" y="14960"/>
                </a:lnTo>
                <a:lnTo>
                  <a:pt x="378904" y="78422"/>
                </a:lnTo>
                <a:lnTo>
                  <a:pt x="229006" y="313702"/>
                </a:lnTo>
                <a:lnTo>
                  <a:pt x="244073" y="313702"/>
                </a:lnTo>
                <a:lnTo>
                  <a:pt x="398602" y="71119"/>
                </a:lnTo>
                <a:lnTo>
                  <a:pt x="213406" y="14960"/>
                </a:lnTo>
                <a:close/>
              </a:path>
            </a:pathLst>
          </a:custGeom>
          <a:solidFill>
            <a:srgbClr val="FFFFFF">
              <a:alpha val="39999"/>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000" b="0" i="0">
                <a:solidFill>
                  <a:schemeClr val="bg1"/>
                </a:solidFill>
                <a:latin typeface="Noto Sans CJK KR Regular"/>
                <a:cs typeface="Noto Sans CJK KR Regular"/>
              </a:defRPr>
            </a:lvl1pPr>
          </a:lstStyle>
          <a:p>
            <a:endParaRPr/>
          </a:p>
        </p:txBody>
      </p:sp>
      <p:sp>
        <p:nvSpPr>
          <p:cNvPr id="3" name="Holder 3"/>
          <p:cNvSpPr>
            <a:spLocks noGrp="1"/>
          </p:cNvSpPr>
          <p:nvPr>
            <p:ph sz="half" idx="2"/>
          </p:nvPr>
        </p:nvSpPr>
        <p:spPr>
          <a:xfrm>
            <a:off x="756285" y="2459482"/>
            <a:ext cx="657967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789735" y="2459482"/>
            <a:ext cx="657967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0" b="0" i="0">
                <a:solidFill>
                  <a:schemeClr val="bg1"/>
                </a:solidFill>
                <a:latin typeface="Noto Sans CJK KR Regular"/>
                <a:cs typeface="Noto Sans CJK KR Regula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5119985" cy="10692003"/>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889940" y="0"/>
            <a:ext cx="8230044" cy="10245572"/>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2665501" y="10096483"/>
            <a:ext cx="1197267" cy="92837"/>
          </a:xfrm>
          <a:prstGeom prst="rect">
            <a:avLst/>
          </a:prstGeom>
          <a:blipFill>
            <a:blip r:embed="rId4" cstate="print"/>
            <a:stretch>
              <a:fillRect/>
            </a:stretch>
          </a:blipFill>
        </p:spPr>
        <p:txBody>
          <a:bodyPr wrap="square" lIns="0" tIns="0" rIns="0" bIns="0" rtlCol="0"/>
          <a:lstStyle/>
          <a:p>
            <a:endParaRPr/>
          </a:p>
        </p:txBody>
      </p:sp>
      <p:sp>
        <p:nvSpPr>
          <p:cNvPr id="19" name="bg object 19"/>
          <p:cNvSpPr/>
          <p:nvPr/>
        </p:nvSpPr>
        <p:spPr>
          <a:xfrm>
            <a:off x="3874122" y="10092762"/>
            <a:ext cx="1017181" cy="121666"/>
          </a:xfrm>
          <a:prstGeom prst="rect">
            <a:avLst/>
          </a:prstGeom>
          <a:blipFill>
            <a:blip r:embed="rId5" cstate="print"/>
            <a:stretch>
              <a:fillRect/>
            </a:stretch>
          </a:blipFill>
        </p:spPr>
        <p:txBody>
          <a:bodyPr wrap="square" lIns="0" tIns="0" rIns="0" bIns="0" rtlCol="0"/>
          <a:lstStyle/>
          <a:p>
            <a:endParaRPr/>
          </a:p>
        </p:txBody>
      </p:sp>
      <p:sp>
        <p:nvSpPr>
          <p:cNvPr id="20" name="bg object 20"/>
          <p:cNvSpPr/>
          <p:nvPr/>
        </p:nvSpPr>
        <p:spPr>
          <a:xfrm>
            <a:off x="3213963" y="3198190"/>
            <a:ext cx="925830" cy="536575"/>
          </a:xfrm>
          <a:custGeom>
            <a:avLst/>
            <a:gdLst/>
            <a:ahLst/>
            <a:cxnLst/>
            <a:rect l="l" t="t" r="r" b="b"/>
            <a:pathLst>
              <a:path w="925829" h="536575">
                <a:moveTo>
                  <a:pt x="596760" y="0"/>
                </a:moveTo>
                <a:lnTo>
                  <a:pt x="0" y="0"/>
                </a:lnTo>
                <a:lnTo>
                  <a:pt x="311543" y="536435"/>
                </a:lnTo>
                <a:lnTo>
                  <a:pt x="925741" y="534492"/>
                </a:lnTo>
                <a:lnTo>
                  <a:pt x="596760" y="0"/>
                </a:lnTo>
                <a:close/>
              </a:path>
            </a:pathLst>
          </a:custGeom>
          <a:solidFill>
            <a:srgbClr val="9FA0A0"/>
          </a:solidFill>
        </p:spPr>
        <p:txBody>
          <a:bodyPr wrap="square" lIns="0" tIns="0" rIns="0" bIns="0" rtlCol="0"/>
          <a:lstStyle/>
          <a:p>
            <a:endParaRPr/>
          </a:p>
        </p:txBody>
      </p:sp>
      <p:sp>
        <p:nvSpPr>
          <p:cNvPr id="21" name="bg object 21"/>
          <p:cNvSpPr/>
          <p:nvPr/>
        </p:nvSpPr>
        <p:spPr>
          <a:xfrm>
            <a:off x="3810736" y="2663685"/>
            <a:ext cx="628650" cy="1069340"/>
          </a:xfrm>
          <a:custGeom>
            <a:avLst/>
            <a:gdLst/>
            <a:ahLst/>
            <a:cxnLst/>
            <a:rect l="l" t="t" r="r" b="b"/>
            <a:pathLst>
              <a:path w="628650" h="1069339">
                <a:moveTo>
                  <a:pt x="328968" y="0"/>
                </a:moveTo>
                <a:lnTo>
                  <a:pt x="0" y="534504"/>
                </a:lnTo>
                <a:lnTo>
                  <a:pt x="328968" y="1068997"/>
                </a:lnTo>
                <a:lnTo>
                  <a:pt x="628281" y="533819"/>
                </a:lnTo>
                <a:lnTo>
                  <a:pt x="328968" y="0"/>
                </a:lnTo>
                <a:close/>
              </a:path>
            </a:pathLst>
          </a:custGeom>
          <a:solidFill>
            <a:srgbClr val="C9CACA"/>
          </a:solidFill>
        </p:spPr>
        <p:txBody>
          <a:bodyPr wrap="square" lIns="0" tIns="0" rIns="0" bIns="0" rtlCol="0"/>
          <a:lstStyle/>
          <a:p>
            <a:endParaRPr/>
          </a:p>
        </p:txBody>
      </p:sp>
      <p:sp>
        <p:nvSpPr>
          <p:cNvPr id="22" name="bg object 22"/>
          <p:cNvSpPr/>
          <p:nvPr/>
        </p:nvSpPr>
        <p:spPr>
          <a:xfrm>
            <a:off x="2336317" y="2305595"/>
            <a:ext cx="2884805" cy="3275965"/>
          </a:xfrm>
          <a:custGeom>
            <a:avLst/>
            <a:gdLst/>
            <a:ahLst/>
            <a:cxnLst/>
            <a:rect l="l" t="t" r="r" b="b"/>
            <a:pathLst>
              <a:path w="2884804" h="3275965">
                <a:moveTo>
                  <a:pt x="98501" y="3252686"/>
                </a:moveTo>
                <a:lnTo>
                  <a:pt x="24676" y="3252686"/>
                </a:lnTo>
                <a:lnTo>
                  <a:pt x="24676" y="3125686"/>
                </a:lnTo>
                <a:lnTo>
                  <a:pt x="0" y="3125686"/>
                </a:lnTo>
                <a:lnTo>
                  <a:pt x="0" y="3252686"/>
                </a:lnTo>
                <a:lnTo>
                  <a:pt x="0" y="3275546"/>
                </a:lnTo>
                <a:lnTo>
                  <a:pt x="98501" y="3275546"/>
                </a:lnTo>
                <a:lnTo>
                  <a:pt x="98501" y="3252686"/>
                </a:lnTo>
                <a:close/>
              </a:path>
              <a:path w="2884804" h="3275965">
                <a:moveTo>
                  <a:pt x="143014" y="3168650"/>
                </a:moveTo>
                <a:lnTo>
                  <a:pt x="118440" y="3168650"/>
                </a:lnTo>
                <a:lnTo>
                  <a:pt x="118440" y="3275838"/>
                </a:lnTo>
                <a:lnTo>
                  <a:pt x="143014" y="3275838"/>
                </a:lnTo>
                <a:lnTo>
                  <a:pt x="143014" y="3168650"/>
                </a:lnTo>
                <a:close/>
              </a:path>
              <a:path w="2884804" h="3275965">
                <a:moveTo>
                  <a:pt x="143014" y="3125698"/>
                </a:moveTo>
                <a:lnTo>
                  <a:pt x="118440" y="3125698"/>
                </a:lnTo>
                <a:lnTo>
                  <a:pt x="118440" y="3150374"/>
                </a:lnTo>
                <a:lnTo>
                  <a:pt x="143014" y="3150374"/>
                </a:lnTo>
                <a:lnTo>
                  <a:pt x="143014" y="3125698"/>
                </a:lnTo>
                <a:close/>
              </a:path>
              <a:path w="2884804" h="3275965">
                <a:moveTo>
                  <a:pt x="574471" y="2751036"/>
                </a:moveTo>
                <a:lnTo>
                  <a:pt x="143687" y="2751036"/>
                </a:lnTo>
                <a:lnTo>
                  <a:pt x="143687" y="2262086"/>
                </a:lnTo>
                <a:lnTo>
                  <a:pt x="4432" y="2262086"/>
                </a:lnTo>
                <a:lnTo>
                  <a:pt x="4432" y="2751036"/>
                </a:lnTo>
                <a:lnTo>
                  <a:pt x="4432" y="2871686"/>
                </a:lnTo>
                <a:lnTo>
                  <a:pt x="574471" y="2871686"/>
                </a:lnTo>
                <a:lnTo>
                  <a:pt x="574471" y="2751036"/>
                </a:lnTo>
                <a:close/>
              </a:path>
              <a:path w="2884804" h="3275965">
                <a:moveTo>
                  <a:pt x="940257" y="2261146"/>
                </a:moveTo>
                <a:lnTo>
                  <a:pt x="801014" y="2261146"/>
                </a:lnTo>
                <a:lnTo>
                  <a:pt x="801014" y="2870339"/>
                </a:lnTo>
                <a:lnTo>
                  <a:pt x="940257" y="2870339"/>
                </a:lnTo>
                <a:lnTo>
                  <a:pt x="940257" y="2261146"/>
                </a:lnTo>
                <a:close/>
              </a:path>
              <a:path w="2884804" h="3275965">
                <a:moveTo>
                  <a:pt x="1847037" y="2261158"/>
                </a:moveTo>
                <a:lnTo>
                  <a:pt x="1707807" y="2261158"/>
                </a:lnTo>
                <a:lnTo>
                  <a:pt x="1707807" y="2572715"/>
                </a:lnTo>
                <a:lnTo>
                  <a:pt x="1703463" y="2621889"/>
                </a:lnTo>
                <a:lnTo>
                  <a:pt x="1690585" y="2664650"/>
                </a:lnTo>
                <a:lnTo>
                  <a:pt x="1669364" y="2700591"/>
                </a:lnTo>
                <a:lnTo>
                  <a:pt x="1640001" y="2729293"/>
                </a:lnTo>
                <a:lnTo>
                  <a:pt x="1602689" y="2750312"/>
                </a:lnTo>
                <a:lnTo>
                  <a:pt x="1557629" y="2763240"/>
                </a:lnTo>
                <a:lnTo>
                  <a:pt x="1505013" y="2767634"/>
                </a:lnTo>
                <a:lnTo>
                  <a:pt x="1452410" y="2763240"/>
                </a:lnTo>
                <a:lnTo>
                  <a:pt x="1407350" y="2750312"/>
                </a:lnTo>
                <a:lnTo>
                  <a:pt x="1370050" y="2729293"/>
                </a:lnTo>
                <a:lnTo>
                  <a:pt x="1340688" y="2700591"/>
                </a:lnTo>
                <a:lnTo>
                  <a:pt x="1319466" y="2664650"/>
                </a:lnTo>
                <a:lnTo>
                  <a:pt x="1306588" y="2621889"/>
                </a:lnTo>
                <a:lnTo>
                  <a:pt x="1302258" y="2572715"/>
                </a:lnTo>
                <a:lnTo>
                  <a:pt x="1302258" y="2261158"/>
                </a:lnTo>
                <a:lnTo>
                  <a:pt x="1163002" y="2261158"/>
                </a:lnTo>
                <a:lnTo>
                  <a:pt x="1163002" y="2583154"/>
                </a:lnTo>
                <a:lnTo>
                  <a:pt x="1165974" y="2631490"/>
                </a:lnTo>
                <a:lnTo>
                  <a:pt x="1174864" y="2676588"/>
                </a:lnTo>
                <a:lnTo>
                  <a:pt x="1189570" y="2718181"/>
                </a:lnTo>
                <a:lnTo>
                  <a:pt x="1209979" y="2755963"/>
                </a:lnTo>
                <a:lnTo>
                  <a:pt x="1236014" y="2789644"/>
                </a:lnTo>
                <a:lnTo>
                  <a:pt x="1267587" y="2818955"/>
                </a:lnTo>
                <a:lnTo>
                  <a:pt x="1304582" y="2843568"/>
                </a:lnTo>
                <a:lnTo>
                  <a:pt x="1346911" y="2863227"/>
                </a:lnTo>
                <a:lnTo>
                  <a:pt x="1394498" y="2877629"/>
                </a:lnTo>
                <a:lnTo>
                  <a:pt x="1447228" y="2886481"/>
                </a:lnTo>
                <a:lnTo>
                  <a:pt x="1505013" y="2889491"/>
                </a:lnTo>
                <a:lnTo>
                  <a:pt x="1562798" y="2886481"/>
                </a:lnTo>
                <a:lnTo>
                  <a:pt x="1615541" y="2877629"/>
                </a:lnTo>
                <a:lnTo>
                  <a:pt x="1663115" y="2863227"/>
                </a:lnTo>
                <a:lnTo>
                  <a:pt x="1705457" y="2843568"/>
                </a:lnTo>
                <a:lnTo>
                  <a:pt x="1742452" y="2818955"/>
                </a:lnTo>
                <a:lnTo>
                  <a:pt x="1774012" y="2789644"/>
                </a:lnTo>
                <a:lnTo>
                  <a:pt x="1800047" y="2755963"/>
                </a:lnTo>
                <a:lnTo>
                  <a:pt x="1820468" y="2718181"/>
                </a:lnTo>
                <a:lnTo>
                  <a:pt x="1835162" y="2676588"/>
                </a:lnTo>
                <a:lnTo>
                  <a:pt x="1844052" y="2631490"/>
                </a:lnTo>
                <a:lnTo>
                  <a:pt x="1847037" y="2583154"/>
                </a:lnTo>
                <a:lnTo>
                  <a:pt x="1847037" y="2261158"/>
                </a:lnTo>
                <a:close/>
              </a:path>
              <a:path w="2884804" h="3275965">
                <a:moveTo>
                  <a:pt x="2525484" y="893279"/>
                </a:moveTo>
                <a:lnTo>
                  <a:pt x="2010181" y="0"/>
                </a:lnTo>
                <a:lnTo>
                  <a:pt x="1567535" y="0"/>
                </a:lnTo>
                <a:lnTo>
                  <a:pt x="1359242" y="358101"/>
                </a:lnTo>
                <a:lnTo>
                  <a:pt x="1803387" y="358101"/>
                </a:lnTo>
                <a:lnTo>
                  <a:pt x="2102700" y="891908"/>
                </a:lnTo>
                <a:lnTo>
                  <a:pt x="1803387" y="1427086"/>
                </a:lnTo>
                <a:lnTo>
                  <a:pt x="1189189" y="1429029"/>
                </a:lnTo>
                <a:lnTo>
                  <a:pt x="877633" y="892594"/>
                </a:lnTo>
                <a:lnTo>
                  <a:pt x="1395234" y="0"/>
                </a:lnTo>
                <a:lnTo>
                  <a:pt x="979462" y="0"/>
                </a:lnTo>
                <a:lnTo>
                  <a:pt x="464134" y="891908"/>
                </a:lnTo>
                <a:lnTo>
                  <a:pt x="979462" y="1785188"/>
                </a:lnTo>
                <a:lnTo>
                  <a:pt x="2010168" y="1785188"/>
                </a:lnTo>
                <a:lnTo>
                  <a:pt x="2525484" y="893279"/>
                </a:lnTo>
                <a:close/>
              </a:path>
              <a:path w="2884804" h="3275965">
                <a:moveTo>
                  <a:pt x="2884373" y="2261158"/>
                </a:moveTo>
                <a:lnTo>
                  <a:pt x="2735554" y="2261158"/>
                </a:lnTo>
                <a:lnTo>
                  <a:pt x="2477935" y="2583154"/>
                </a:lnTo>
                <a:lnTo>
                  <a:pt x="2220341" y="2261158"/>
                </a:lnTo>
                <a:lnTo>
                  <a:pt x="2068906" y="2261158"/>
                </a:lnTo>
                <a:lnTo>
                  <a:pt x="2068906" y="2870352"/>
                </a:lnTo>
                <a:lnTo>
                  <a:pt x="2203793" y="2870352"/>
                </a:lnTo>
                <a:lnTo>
                  <a:pt x="2203793" y="2446528"/>
                </a:lnTo>
                <a:lnTo>
                  <a:pt x="2470975" y="2772880"/>
                </a:lnTo>
                <a:lnTo>
                  <a:pt x="2477935" y="2772880"/>
                </a:lnTo>
                <a:lnTo>
                  <a:pt x="2745117" y="2446528"/>
                </a:lnTo>
                <a:lnTo>
                  <a:pt x="2745117" y="2870352"/>
                </a:lnTo>
                <a:lnTo>
                  <a:pt x="2884373" y="2870352"/>
                </a:lnTo>
                <a:lnTo>
                  <a:pt x="2884373" y="2261158"/>
                </a:lnTo>
                <a:close/>
              </a:path>
            </a:pathLst>
          </a:custGeom>
          <a:solidFill>
            <a:srgbClr val="FFFFFF"/>
          </a:solidFill>
        </p:spPr>
        <p:txBody>
          <a:bodyPr wrap="square" lIns="0" tIns="0" rIns="0" bIns="0" rtlCol="0"/>
          <a:lstStyle/>
          <a:p>
            <a:endParaRPr/>
          </a:p>
        </p:txBody>
      </p:sp>
      <p:sp>
        <p:nvSpPr>
          <p:cNvPr id="23" name="bg object 23"/>
          <p:cNvSpPr/>
          <p:nvPr/>
        </p:nvSpPr>
        <p:spPr>
          <a:xfrm>
            <a:off x="2508567" y="5431282"/>
            <a:ext cx="87147" cy="151701"/>
          </a:xfrm>
          <a:prstGeom prst="rect">
            <a:avLst/>
          </a:prstGeom>
          <a:blipFill>
            <a:blip r:embed="rId6" cstate="print"/>
            <a:stretch>
              <a:fillRect/>
            </a:stretch>
          </a:blipFill>
        </p:spPr>
        <p:txBody>
          <a:bodyPr wrap="square" lIns="0" tIns="0" rIns="0" bIns="0" rtlCol="0"/>
          <a:lstStyle/>
          <a:p>
            <a:endParaRPr/>
          </a:p>
        </p:txBody>
      </p:sp>
      <p:sp>
        <p:nvSpPr>
          <p:cNvPr id="24" name="bg object 24"/>
          <p:cNvSpPr/>
          <p:nvPr/>
        </p:nvSpPr>
        <p:spPr>
          <a:xfrm>
            <a:off x="2620492" y="5472696"/>
            <a:ext cx="89636" cy="110286"/>
          </a:xfrm>
          <a:prstGeom prst="rect">
            <a:avLst/>
          </a:prstGeom>
          <a:blipFill>
            <a:blip r:embed="rId7" cstate="print"/>
            <a:stretch>
              <a:fillRect/>
            </a:stretch>
          </a:blipFill>
        </p:spPr>
        <p:txBody>
          <a:bodyPr wrap="square" lIns="0" tIns="0" rIns="0" bIns="0" rtlCol="0"/>
          <a:lstStyle/>
          <a:p>
            <a:endParaRPr/>
          </a:p>
        </p:txBody>
      </p:sp>
      <p:sp>
        <p:nvSpPr>
          <p:cNvPr id="25" name="bg object 25"/>
          <p:cNvSpPr/>
          <p:nvPr/>
        </p:nvSpPr>
        <p:spPr>
          <a:xfrm>
            <a:off x="2736976" y="5472696"/>
            <a:ext cx="172859" cy="110286"/>
          </a:xfrm>
          <a:prstGeom prst="rect">
            <a:avLst/>
          </a:prstGeom>
          <a:blipFill>
            <a:blip r:embed="rId8" cstate="print"/>
            <a:stretch>
              <a:fillRect/>
            </a:stretch>
          </a:blipFill>
        </p:spPr>
        <p:txBody>
          <a:bodyPr wrap="square" lIns="0" tIns="0" rIns="0" bIns="0" rtlCol="0"/>
          <a:lstStyle/>
          <a:p>
            <a:endParaRPr/>
          </a:p>
        </p:txBody>
      </p:sp>
      <p:sp>
        <p:nvSpPr>
          <p:cNvPr id="26" name="bg object 26"/>
          <p:cNvSpPr/>
          <p:nvPr/>
        </p:nvSpPr>
        <p:spPr>
          <a:xfrm>
            <a:off x="2931541" y="5431294"/>
            <a:ext cx="101600" cy="151130"/>
          </a:xfrm>
          <a:custGeom>
            <a:avLst/>
            <a:gdLst/>
            <a:ahLst/>
            <a:cxnLst/>
            <a:rect l="l" t="t" r="r" b="b"/>
            <a:pathLst>
              <a:path w="101600" h="151129">
                <a:moveTo>
                  <a:pt x="50380" y="42964"/>
                </a:moveTo>
                <a:lnTo>
                  <a:pt x="35725" y="42964"/>
                </a:lnTo>
                <a:lnTo>
                  <a:pt x="35725" y="11772"/>
                </a:lnTo>
                <a:lnTo>
                  <a:pt x="11049" y="11772"/>
                </a:lnTo>
                <a:lnTo>
                  <a:pt x="11049" y="42964"/>
                </a:lnTo>
                <a:lnTo>
                  <a:pt x="0" y="42964"/>
                </a:lnTo>
                <a:lnTo>
                  <a:pt x="0" y="64541"/>
                </a:lnTo>
                <a:lnTo>
                  <a:pt x="11049" y="64541"/>
                </a:lnTo>
                <a:lnTo>
                  <a:pt x="11049" y="131635"/>
                </a:lnTo>
                <a:lnTo>
                  <a:pt x="13144" y="138696"/>
                </a:lnTo>
                <a:lnTo>
                  <a:pt x="21539" y="148272"/>
                </a:lnTo>
                <a:lnTo>
                  <a:pt x="28155" y="150660"/>
                </a:lnTo>
                <a:lnTo>
                  <a:pt x="50380" y="150660"/>
                </a:lnTo>
                <a:lnTo>
                  <a:pt x="50380" y="127012"/>
                </a:lnTo>
                <a:lnTo>
                  <a:pt x="39814" y="127012"/>
                </a:lnTo>
                <a:lnTo>
                  <a:pt x="38303" y="126314"/>
                </a:lnTo>
                <a:lnTo>
                  <a:pt x="36245" y="123482"/>
                </a:lnTo>
                <a:lnTo>
                  <a:pt x="35725" y="121475"/>
                </a:lnTo>
                <a:lnTo>
                  <a:pt x="35725" y="64541"/>
                </a:lnTo>
                <a:lnTo>
                  <a:pt x="50380" y="64541"/>
                </a:lnTo>
                <a:lnTo>
                  <a:pt x="50380" y="42964"/>
                </a:lnTo>
                <a:close/>
              </a:path>
              <a:path w="101600" h="151129">
                <a:moveTo>
                  <a:pt x="101079" y="42951"/>
                </a:moveTo>
                <a:lnTo>
                  <a:pt x="76504" y="42951"/>
                </a:lnTo>
                <a:lnTo>
                  <a:pt x="76504" y="150139"/>
                </a:lnTo>
                <a:lnTo>
                  <a:pt x="101079" y="150139"/>
                </a:lnTo>
                <a:lnTo>
                  <a:pt x="101079" y="42951"/>
                </a:lnTo>
                <a:close/>
              </a:path>
              <a:path w="101600" h="151129">
                <a:moveTo>
                  <a:pt x="101079" y="0"/>
                </a:moveTo>
                <a:lnTo>
                  <a:pt x="76504" y="0"/>
                </a:lnTo>
                <a:lnTo>
                  <a:pt x="76504" y="24676"/>
                </a:lnTo>
                <a:lnTo>
                  <a:pt x="101079" y="24676"/>
                </a:lnTo>
                <a:lnTo>
                  <a:pt x="101079" y="0"/>
                </a:lnTo>
                <a:close/>
              </a:path>
            </a:pathLst>
          </a:custGeom>
          <a:solidFill>
            <a:srgbClr val="FFFFFF"/>
          </a:solidFill>
        </p:spPr>
        <p:txBody>
          <a:bodyPr wrap="square" lIns="0" tIns="0" rIns="0" bIns="0" rtlCol="0"/>
          <a:lstStyle/>
          <a:p>
            <a:endParaRPr/>
          </a:p>
        </p:txBody>
      </p:sp>
      <p:sp>
        <p:nvSpPr>
          <p:cNvPr id="27" name="bg object 27"/>
          <p:cNvSpPr/>
          <p:nvPr/>
        </p:nvSpPr>
        <p:spPr>
          <a:xfrm>
            <a:off x="3058756" y="5472696"/>
            <a:ext cx="90449" cy="110286"/>
          </a:xfrm>
          <a:prstGeom prst="rect">
            <a:avLst/>
          </a:prstGeom>
          <a:blipFill>
            <a:blip r:embed="rId9" cstate="print"/>
            <a:stretch>
              <a:fillRect/>
            </a:stretch>
          </a:blipFill>
        </p:spPr>
        <p:txBody>
          <a:bodyPr wrap="square" lIns="0" tIns="0" rIns="0" bIns="0" rtlCol="0"/>
          <a:lstStyle/>
          <a:p>
            <a:endParaRPr/>
          </a:p>
        </p:txBody>
      </p:sp>
      <p:sp>
        <p:nvSpPr>
          <p:cNvPr id="28" name="bg object 28"/>
          <p:cNvSpPr/>
          <p:nvPr/>
        </p:nvSpPr>
        <p:spPr>
          <a:xfrm>
            <a:off x="3177095" y="5472696"/>
            <a:ext cx="88176" cy="108737"/>
          </a:xfrm>
          <a:prstGeom prst="rect">
            <a:avLst/>
          </a:prstGeom>
          <a:blipFill>
            <a:blip r:embed="rId10" cstate="print"/>
            <a:stretch>
              <a:fillRect/>
            </a:stretch>
          </a:blipFill>
        </p:spPr>
        <p:txBody>
          <a:bodyPr wrap="square" lIns="0" tIns="0" rIns="0" bIns="0" rtlCol="0"/>
          <a:lstStyle/>
          <a:p>
            <a:endParaRPr/>
          </a:p>
        </p:txBody>
      </p:sp>
      <p:sp>
        <p:nvSpPr>
          <p:cNvPr id="29" name="bg object 29"/>
          <p:cNvSpPr/>
          <p:nvPr/>
        </p:nvSpPr>
        <p:spPr>
          <a:xfrm>
            <a:off x="3343770" y="5431282"/>
            <a:ext cx="55880" cy="150495"/>
          </a:xfrm>
          <a:custGeom>
            <a:avLst/>
            <a:gdLst/>
            <a:ahLst/>
            <a:cxnLst/>
            <a:rect l="l" t="t" r="r" b="b"/>
            <a:pathLst>
              <a:path w="55879" h="150495">
                <a:moveTo>
                  <a:pt x="55651" y="0"/>
                </a:moveTo>
                <a:lnTo>
                  <a:pt x="29006" y="0"/>
                </a:lnTo>
                <a:lnTo>
                  <a:pt x="22288" y="2374"/>
                </a:lnTo>
                <a:lnTo>
                  <a:pt x="13538" y="11798"/>
                </a:lnTo>
                <a:lnTo>
                  <a:pt x="11353" y="18910"/>
                </a:lnTo>
                <a:lnTo>
                  <a:pt x="11353" y="42964"/>
                </a:lnTo>
                <a:lnTo>
                  <a:pt x="0" y="42964"/>
                </a:lnTo>
                <a:lnTo>
                  <a:pt x="0" y="64033"/>
                </a:lnTo>
                <a:lnTo>
                  <a:pt x="11353" y="64033"/>
                </a:lnTo>
                <a:lnTo>
                  <a:pt x="11353" y="150152"/>
                </a:lnTo>
                <a:lnTo>
                  <a:pt x="36029" y="150152"/>
                </a:lnTo>
                <a:lnTo>
                  <a:pt x="36029" y="64033"/>
                </a:lnTo>
                <a:lnTo>
                  <a:pt x="55651" y="64033"/>
                </a:lnTo>
                <a:lnTo>
                  <a:pt x="55651" y="42964"/>
                </a:lnTo>
                <a:lnTo>
                  <a:pt x="36029" y="42964"/>
                </a:lnTo>
                <a:lnTo>
                  <a:pt x="36029" y="28371"/>
                </a:lnTo>
                <a:lnTo>
                  <a:pt x="36550" y="26415"/>
                </a:lnTo>
                <a:lnTo>
                  <a:pt x="38620" y="23380"/>
                </a:lnTo>
                <a:lnTo>
                  <a:pt x="40132" y="22618"/>
                </a:lnTo>
                <a:lnTo>
                  <a:pt x="55651" y="22618"/>
                </a:lnTo>
                <a:lnTo>
                  <a:pt x="55651" y="0"/>
                </a:lnTo>
                <a:close/>
              </a:path>
            </a:pathLst>
          </a:custGeom>
          <a:solidFill>
            <a:srgbClr val="FFFFFF"/>
          </a:solidFill>
        </p:spPr>
        <p:txBody>
          <a:bodyPr wrap="square" lIns="0" tIns="0" rIns="0" bIns="0" rtlCol="0"/>
          <a:lstStyle/>
          <a:p>
            <a:endParaRPr/>
          </a:p>
        </p:txBody>
      </p:sp>
      <p:sp>
        <p:nvSpPr>
          <p:cNvPr id="30" name="bg object 30"/>
          <p:cNvSpPr/>
          <p:nvPr/>
        </p:nvSpPr>
        <p:spPr>
          <a:xfrm>
            <a:off x="3419043" y="5472696"/>
            <a:ext cx="175539" cy="110286"/>
          </a:xfrm>
          <a:prstGeom prst="rect">
            <a:avLst/>
          </a:prstGeom>
          <a:blipFill>
            <a:blip r:embed="rId11" cstate="print"/>
            <a:stretch>
              <a:fillRect/>
            </a:stretch>
          </a:blipFill>
        </p:spPr>
        <p:txBody>
          <a:bodyPr wrap="square" lIns="0" tIns="0" rIns="0" bIns="0" rtlCol="0"/>
          <a:lstStyle/>
          <a:p>
            <a:endParaRPr/>
          </a:p>
        </p:txBody>
      </p:sp>
      <p:sp>
        <p:nvSpPr>
          <p:cNvPr id="31" name="bg object 31"/>
          <p:cNvSpPr/>
          <p:nvPr/>
        </p:nvSpPr>
        <p:spPr>
          <a:xfrm>
            <a:off x="3622471" y="5472696"/>
            <a:ext cx="151180" cy="108737"/>
          </a:xfrm>
          <a:prstGeom prst="rect">
            <a:avLst/>
          </a:prstGeom>
          <a:blipFill>
            <a:blip r:embed="rId12" cstate="print"/>
            <a:stretch>
              <a:fillRect/>
            </a:stretch>
          </a:blipFill>
        </p:spPr>
        <p:txBody>
          <a:bodyPr wrap="square" lIns="0" tIns="0" rIns="0" bIns="0" rtlCol="0"/>
          <a:lstStyle/>
          <a:p>
            <a:endParaRPr/>
          </a:p>
        </p:txBody>
      </p:sp>
      <p:sp>
        <p:nvSpPr>
          <p:cNvPr id="32" name="bg object 32"/>
          <p:cNvSpPr/>
          <p:nvPr/>
        </p:nvSpPr>
        <p:spPr>
          <a:xfrm>
            <a:off x="3861422" y="5431282"/>
            <a:ext cx="25400" cy="150495"/>
          </a:xfrm>
          <a:custGeom>
            <a:avLst/>
            <a:gdLst/>
            <a:ahLst/>
            <a:cxnLst/>
            <a:rect l="l" t="t" r="r" b="b"/>
            <a:pathLst>
              <a:path w="25400" h="150495">
                <a:moveTo>
                  <a:pt x="25196" y="0"/>
                </a:moveTo>
                <a:lnTo>
                  <a:pt x="0" y="0"/>
                </a:lnTo>
                <a:lnTo>
                  <a:pt x="0" y="150152"/>
                </a:lnTo>
                <a:lnTo>
                  <a:pt x="25196" y="150152"/>
                </a:lnTo>
                <a:lnTo>
                  <a:pt x="25196" y="0"/>
                </a:lnTo>
                <a:close/>
              </a:path>
            </a:pathLst>
          </a:custGeom>
          <a:solidFill>
            <a:srgbClr val="FFFFFF"/>
          </a:solidFill>
        </p:spPr>
        <p:txBody>
          <a:bodyPr wrap="square" lIns="0" tIns="0" rIns="0" bIns="0" rtlCol="0"/>
          <a:lstStyle/>
          <a:p>
            <a:endParaRPr/>
          </a:p>
        </p:txBody>
      </p:sp>
      <p:sp>
        <p:nvSpPr>
          <p:cNvPr id="33" name="bg object 33"/>
          <p:cNvSpPr/>
          <p:nvPr/>
        </p:nvSpPr>
        <p:spPr>
          <a:xfrm>
            <a:off x="3918635" y="5472696"/>
            <a:ext cx="88188" cy="108737"/>
          </a:xfrm>
          <a:prstGeom prst="rect">
            <a:avLst/>
          </a:prstGeom>
          <a:blipFill>
            <a:blip r:embed="rId13" cstate="print"/>
            <a:stretch>
              <a:fillRect/>
            </a:stretch>
          </a:blipFill>
        </p:spPr>
        <p:txBody>
          <a:bodyPr wrap="square" lIns="0" tIns="0" rIns="0" bIns="0" rtlCol="0"/>
          <a:lstStyle/>
          <a:p>
            <a:endParaRPr/>
          </a:p>
        </p:txBody>
      </p:sp>
      <p:sp>
        <p:nvSpPr>
          <p:cNvPr id="34" name="bg object 34"/>
          <p:cNvSpPr/>
          <p:nvPr/>
        </p:nvSpPr>
        <p:spPr>
          <a:xfrm>
            <a:off x="4028503" y="5443067"/>
            <a:ext cx="50800" cy="139065"/>
          </a:xfrm>
          <a:custGeom>
            <a:avLst/>
            <a:gdLst/>
            <a:ahLst/>
            <a:cxnLst/>
            <a:rect l="l" t="t" r="r" b="b"/>
            <a:pathLst>
              <a:path w="50800" h="139064">
                <a:moveTo>
                  <a:pt x="35725" y="0"/>
                </a:moveTo>
                <a:lnTo>
                  <a:pt x="11049" y="0"/>
                </a:lnTo>
                <a:lnTo>
                  <a:pt x="11049" y="31178"/>
                </a:lnTo>
                <a:lnTo>
                  <a:pt x="0" y="31178"/>
                </a:lnTo>
                <a:lnTo>
                  <a:pt x="0" y="52768"/>
                </a:lnTo>
                <a:lnTo>
                  <a:pt x="11049" y="52768"/>
                </a:lnTo>
                <a:lnTo>
                  <a:pt x="11049" y="119849"/>
                </a:lnTo>
                <a:lnTo>
                  <a:pt x="13157" y="126923"/>
                </a:lnTo>
                <a:lnTo>
                  <a:pt x="21551" y="136486"/>
                </a:lnTo>
                <a:lnTo>
                  <a:pt x="28155" y="138887"/>
                </a:lnTo>
                <a:lnTo>
                  <a:pt x="50393" y="138887"/>
                </a:lnTo>
                <a:lnTo>
                  <a:pt x="50393" y="115239"/>
                </a:lnTo>
                <a:lnTo>
                  <a:pt x="39827" y="115239"/>
                </a:lnTo>
                <a:lnTo>
                  <a:pt x="38315" y="114528"/>
                </a:lnTo>
                <a:lnTo>
                  <a:pt x="36245" y="111709"/>
                </a:lnTo>
                <a:lnTo>
                  <a:pt x="35725" y="109702"/>
                </a:lnTo>
                <a:lnTo>
                  <a:pt x="35725" y="52768"/>
                </a:lnTo>
                <a:lnTo>
                  <a:pt x="50393" y="52768"/>
                </a:lnTo>
                <a:lnTo>
                  <a:pt x="50393" y="31178"/>
                </a:lnTo>
                <a:lnTo>
                  <a:pt x="35725" y="31178"/>
                </a:lnTo>
                <a:close/>
              </a:path>
            </a:pathLst>
          </a:custGeom>
          <a:solidFill>
            <a:srgbClr val="FFFFFF"/>
          </a:solidFill>
        </p:spPr>
        <p:txBody>
          <a:bodyPr wrap="square" lIns="0" tIns="0" rIns="0" bIns="0" rtlCol="0"/>
          <a:lstStyle/>
          <a:p>
            <a:endParaRPr/>
          </a:p>
        </p:txBody>
      </p:sp>
      <p:sp>
        <p:nvSpPr>
          <p:cNvPr id="35" name="bg object 35"/>
          <p:cNvSpPr/>
          <p:nvPr/>
        </p:nvSpPr>
        <p:spPr>
          <a:xfrm>
            <a:off x="4102646" y="5472696"/>
            <a:ext cx="89636" cy="110286"/>
          </a:xfrm>
          <a:prstGeom prst="rect">
            <a:avLst/>
          </a:prstGeom>
          <a:blipFill>
            <a:blip r:embed="rId14" cstate="print"/>
            <a:stretch>
              <a:fillRect/>
            </a:stretch>
          </a:blipFill>
        </p:spPr>
        <p:txBody>
          <a:bodyPr wrap="square" lIns="0" tIns="0" rIns="0" bIns="0" rtlCol="0"/>
          <a:lstStyle/>
          <a:p>
            <a:endParaRPr/>
          </a:p>
        </p:txBody>
      </p:sp>
      <p:sp>
        <p:nvSpPr>
          <p:cNvPr id="36" name="bg object 36"/>
          <p:cNvSpPr/>
          <p:nvPr/>
        </p:nvSpPr>
        <p:spPr>
          <a:xfrm>
            <a:off x="4219130" y="5472696"/>
            <a:ext cx="241439" cy="108737"/>
          </a:xfrm>
          <a:prstGeom prst="rect">
            <a:avLst/>
          </a:prstGeom>
          <a:blipFill>
            <a:blip r:embed="rId15" cstate="print"/>
            <a:stretch>
              <a:fillRect/>
            </a:stretch>
          </a:blipFill>
        </p:spPr>
        <p:txBody>
          <a:bodyPr wrap="square" lIns="0" tIns="0" rIns="0" bIns="0" rtlCol="0"/>
          <a:lstStyle/>
          <a:p>
            <a:endParaRPr/>
          </a:p>
        </p:txBody>
      </p:sp>
      <p:sp>
        <p:nvSpPr>
          <p:cNvPr id="37" name="bg object 37"/>
          <p:cNvSpPr/>
          <p:nvPr/>
        </p:nvSpPr>
        <p:spPr>
          <a:xfrm>
            <a:off x="4487405" y="5472696"/>
            <a:ext cx="89636" cy="110286"/>
          </a:xfrm>
          <a:prstGeom prst="rect">
            <a:avLst/>
          </a:prstGeom>
          <a:blipFill>
            <a:blip r:embed="rId16" cstate="print"/>
            <a:stretch>
              <a:fillRect/>
            </a:stretch>
          </a:blipFill>
        </p:spPr>
        <p:txBody>
          <a:bodyPr wrap="square" lIns="0" tIns="0" rIns="0" bIns="0" rtlCol="0"/>
          <a:lstStyle/>
          <a:p>
            <a:endParaRPr/>
          </a:p>
        </p:txBody>
      </p:sp>
      <p:sp>
        <p:nvSpPr>
          <p:cNvPr id="38" name="bg object 38"/>
          <p:cNvSpPr/>
          <p:nvPr/>
        </p:nvSpPr>
        <p:spPr>
          <a:xfrm>
            <a:off x="4600790" y="5431282"/>
            <a:ext cx="87160" cy="151904"/>
          </a:xfrm>
          <a:prstGeom prst="rect">
            <a:avLst/>
          </a:prstGeom>
          <a:blipFill>
            <a:blip r:embed="rId17" cstate="print"/>
            <a:stretch>
              <a:fillRect/>
            </a:stretch>
          </a:blipFill>
        </p:spPr>
        <p:txBody>
          <a:bodyPr wrap="square" lIns="0" tIns="0" rIns="0" bIns="0" rtlCol="0"/>
          <a:lstStyle/>
          <a:p>
            <a:endParaRPr/>
          </a:p>
        </p:txBody>
      </p:sp>
      <p:sp>
        <p:nvSpPr>
          <p:cNvPr id="39" name="bg object 39"/>
          <p:cNvSpPr/>
          <p:nvPr/>
        </p:nvSpPr>
        <p:spPr>
          <a:xfrm>
            <a:off x="4717186" y="5431294"/>
            <a:ext cx="24765" cy="150495"/>
          </a:xfrm>
          <a:custGeom>
            <a:avLst/>
            <a:gdLst/>
            <a:ahLst/>
            <a:cxnLst/>
            <a:rect l="l" t="t" r="r" b="b"/>
            <a:pathLst>
              <a:path w="24764" h="150495">
                <a:moveTo>
                  <a:pt x="24574" y="42951"/>
                </a:moveTo>
                <a:lnTo>
                  <a:pt x="0" y="42951"/>
                </a:lnTo>
                <a:lnTo>
                  <a:pt x="0" y="150139"/>
                </a:lnTo>
                <a:lnTo>
                  <a:pt x="24574" y="150139"/>
                </a:lnTo>
                <a:lnTo>
                  <a:pt x="24574" y="42951"/>
                </a:lnTo>
                <a:close/>
              </a:path>
              <a:path w="24764" h="150495">
                <a:moveTo>
                  <a:pt x="24574" y="0"/>
                </a:moveTo>
                <a:lnTo>
                  <a:pt x="0" y="0"/>
                </a:lnTo>
                <a:lnTo>
                  <a:pt x="0" y="24676"/>
                </a:lnTo>
                <a:lnTo>
                  <a:pt x="24574" y="24676"/>
                </a:lnTo>
                <a:lnTo>
                  <a:pt x="24574" y="0"/>
                </a:lnTo>
                <a:close/>
              </a:path>
            </a:pathLst>
          </a:custGeom>
          <a:solidFill>
            <a:srgbClr val="FFFFFF"/>
          </a:solidFill>
        </p:spPr>
        <p:txBody>
          <a:bodyPr wrap="square" lIns="0" tIns="0" rIns="0" bIns="0" rtlCol="0"/>
          <a:lstStyle/>
          <a:p>
            <a:endParaRPr/>
          </a:p>
        </p:txBody>
      </p:sp>
      <p:sp>
        <p:nvSpPr>
          <p:cNvPr id="40" name="bg object 40"/>
          <p:cNvSpPr/>
          <p:nvPr/>
        </p:nvSpPr>
        <p:spPr>
          <a:xfrm>
            <a:off x="4765814" y="5472696"/>
            <a:ext cx="87769" cy="110286"/>
          </a:xfrm>
          <a:prstGeom prst="rect">
            <a:avLst/>
          </a:prstGeom>
          <a:blipFill>
            <a:blip r:embed="rId18" cstate="print"/>
            <a:stretch>
              <a:fillRect/>
            </a:stretch>
          </a:blipFill>
        </p:spPr>
        <p:txBody>
          <a:bodyPr wrap="square" lIns="0" tIns="0" rIns="0" bIns="0" rtlCol="0"/>
          <a:lstStyle/>
          <a:p>
            <a:endParaRPr/>
          </a:p>
        </p:txBody>
      </p:sp>
      <p:sp>
        <p:nvSpPr>
          <p:cNvPr id="41" name="bg object 41"/>
          <p:cNvSpPr/>
          <p:nvPr/>
        </p:nvSpPr>
        <p:spPr>
          <a:xfrm>
            <a:off x="4883543" y="5431294"/>
            <a:ext cx="114096" cy="150139"/>
          </a:xfrm>
          <a:prstGeom prst="rect">
            <a:avLst/>
          </a:prstGeom>
          <a:blipFill>
            <a:blip r:embed="rId19" cstate="print"/>
            <a:stretch>
              <a:fillRect/>
            </a:stretch>
          </a:blipFill>
        </p:spPr>
        <p:txBody>
          <a:bodyPr wrap="square" lIns="0" tIns="0" rIns="0" bIns="0" rtlCol="0"/>
          <a:lstStyle/>
          <a:p>
            <a:endParaRPr/>
          </a:p>
        </p:txBody>
      </p:sp>
      <p:sp>
        <p:nvSpPr>
          <p:cNvPr id="42" name="bg object 42"/>
          <p:cNvSpPr/>
          <p:nvPr/>
        </p:nvSpPr>
        <p:spPr>
          <a:xfrm>
            <a:off x="5023764" y="5472696"/>
            <a:ext cx="201371" cy="110286"/>
          </a:xfrm>
          <a:prstGeom prst="rect">
            <a:avLst/>
          </a:prstGeom>
          <a:blipFill>
            <a:blip r:embed="rId20" cstate="print"/>
            <a:stretch>
              <a:fillRect/>
            </a:stretch>
          </a:blipFill>
        </p:spPr>
        <p:txBody>
          <a:bodyPr wrap="square" lIns="0" tIns="0" rIns="0" bIns="0" rtlCol="0"/>
          <a:lstStyle/>
          <a:p>
            <a:endParaRPr/>
          </a:p>
        </p:txBody>
      </p:sp>
      <p:sp>
        <p:nvSpPr>
          <p:cNvPr id="43" name="bg object 43"/>
          <p:cNvSpPr/>
          <p:nvPr/>
        </p:nvSpPr>
        <p:spPr>
          <a:xfrm>
            <a:off x="3329762" y="5685078"/>
            <a:ext cx="1033780" cy="24765"/>
          </a:xfrm>
          <a:custGeom>
            <a:avLst/>
            <a:gdLst/>
            <a:ahLst/>
            <a:cxnLst/>
            <a:rect l="l" t="t" r="r" b="b"/>
            <a:pathLst>
              <a:path w="1033779" h="24764">
                <a:moveTo>
                  <a:pt x="24574" y="0"/>
                </a:moveTo>
                <a:lnTo>
                  <a:pt x="0" y="0"/>
                </a:lnTo>
                <a:lnTo>
                  <a:pt x="0" y="24676"/>
                </a:lnTo>
                <a:lnTo>
                  <a:pt x="24574" y="24676"/>
                </a:lnTo>
                <a:lnTo>
                  <a:pt x="24574" y="0"/>
                </a:lnTo>
                <a:close/>
              </a:path>
              <a:path w="1033779" h="24764">
                <a:moveTo>
                  <a:pt x="258775" y="0"/>
                </a:moveTo>
                <a:lnTo>
                  <a:pt x="234200" y="0"/>
                </a:lnTo>
                <a:lnTo>
                  <a:pt x="234200" y="24676"/>
                </a:lnTo>
                <a:lnTo>
                  <a:pt x="258775" y="24676"/>
                </a:lnTo>
                <a:lnTo>
                  <a:pt x="258775" y="0"/>
                </a:lnTo>
                <a:close/>
              </a:path>
              <a:path w="1033779" h="24764">
                <a:moveTo>
                  <a:pt x="1033462" y="0"/>
                </a:moveTo>
                <a:lnTo>
                  <a:pt x="1008888" y="0"/>
                </a:lnTo>
                <a:lnTo>
                  <a:pt x="1008888" y="24676"/>
                </a:lnTo>
                <a:lnTo>
                  <a:pt x="1033462" y="24676"/>
                </a:lnTo>
                <a:lnTo>
                  <a:pt x="1033462" y="0"/>
                </a:lnTo>
                <a:close/>
              </a:path>
            </a:pathLst>
          </a:custGeom>
          <a:solidFill>
            <a:srgbClr val="FFFFFF"/>
          </a:solidFill>
        </p:spPr>
        <p:txBody>
          <a:bodyPr wrap="square" lIns="0" tIns="0" rIns="0" bIns="0" rtlCol="0"/>
          <a:lstStyle/>
          <a:p>
            <a:endParaRPr/>
          </a:p>
        </p:txBody>
      </p:sp>
      <p:sp>
        <p:nvSpPr>
          <p:cNvPr id="44" name="bg object 44"/>
          <p:cNvSpPr/>
          <p:nvPr/>
        </p:nvSpPr>
        <p:spPr>
          <a:xfrm>
            <a:off x="4455261" y="5725706"/>
            <a:ext cx="93662" cy="110286"/>
          </a:xfrm>
          <a:prstGeom prst="rect">
            <a:avLst/>
          </a:prstGeom>
          <a:blipFill>
            <a:blip r:embed="rId21" cstate="print"/>
            <a:stretch>
              <a:fillRect/>
            </a:stretch>
          </a:blipFill>
        </p:spPr>
        <p:txBody>
          <a:bodyPr wrap="square" lIns="0" tIns="0" rIns="0" bIns="0" rtlCol="0"/>
          <a:lstStyle/>
          <a:p>
            <a:endParaRPr/>
          </a:p>
        </p:txBody>
      </p:sp>
      <p:sp>
        <p:nvSpPr>
          <p:cNvPr id="45" name="bg object 45"/>
          <p:cNvSpPr/>
          <p:nvPr/>
        </p:nvSpPr>
        <p:spPr>
          <a:xfrm>
            <a:off x="3012528" y="5685066"/>
            <a:ext cx="107594" cy="151701"/>
          </a:xfrm>
          <a:prstGeom prst="rect">
            <a:avLst/>
          </a:prstGeom>
          <a:blipFill>
            <a:blip r:embed="rId22" cstate="print"/>
            <a:stretch>
              <a:fillRect/>
            </a:stretch>
          </a:blipFill>
        </p:spPr>
        <p:txBody>
          <a:bodyPr wrap="square" lIns="0" tIns="0" rIns="0" bIns="0" rtlCol="0"/>
          <a:lstStyle/>
          <a:p>
            <a:endParaRPr/>
          </a:p>
        </p:txBody>
      </p:sp>
      <p:sp>
        <p:nvSpPr>
          <p:cNvPr id="46" name="bg object 46"/>
          <p:cNvSpPr/>
          <p:nvPr/>
        </p:nvSpPr>
        <p:spPr>
          <a:xfrm>
            <a:off x="3151111" y="5726481"/>
            <a:ext cx="88188" cy="108737"/>
          </a:xfrm>
          <a:prstGeom prst="rect">
            <a:avLst/>
          </a:prstGeom>
          <a:blipFill>
            <a:blip r:embed="rId13" cstate="print"/>
            <a:stretch>
              <a:fillRect/>
            </a:stretch>
          </a:blipFill>
        </p:spPr>
        <p:txBody>
          <a:bodyPr wrap="square" lIns="0" tIns="0" rIns="0" bIns="0" rtlCol="0"/>
          <a:lstStyle/>
          <a:p>
            <a:endParaRPr/>
          </a:p>
        </p:txBody>
      </p:sp>
      <p:sp>
        <p:nvSpPr>
          <p:cNvPr id="47" name="bg object 47"/>
          <p:cNvSpPr/>
          <p:nvPr/>
        </p:nvSpPr>
        <p:spPr>
          <a:xfrm>
            <a:off x="3269246" y="5685078"/>
            <a:ext cx="85090" cy="150495"/>
          </a:xfrm>
          <a:custGeom>
            <a:avLst/>
            <a:gdLst/>
            <a:ahLst/>
            <a:cxnLst/>
            <a:rect l="l" t="t" r="r" b="b"/>
            <a:pathLst>
              <a:path w="85089" h="150495">
                <a:moveTo>
                  <a:pt x="39560" y="126809"/>
                </a:moveTo>
                <a:lnTo>
                  <a:pt x="29819" y="126809"/>
                </a:lnTo>
                <a:lnTo>
                  <a:pt x="27952" y="126098"/>
                </a:lnTo>
                <a:lnTo>
                  <a:pt x="25336" y="123278"/>
                </a:lnTo>
                <a:lnTo>
                  <a:pt x="24688" y="121259"/>
                </a:lnTo>
                <a:lnTo>
                  <a:pt x="24688" y="0"/>
                </a:lnTo>
                <a:lnTo>
                  <a:pt x="0" y="0"/>
                </a:lnTo>
                <a:lnTo>
                  <a:pt x="0" y="131076"/>
                </a:lnTo>
                <a:lnTo>
                  <a:pt x="2298" y="138061"/>
                </a:lnTo>
                <a:lnTo>
                  <a:pt x="11455" y="147967"/>
                </a:lnTo>
                <a:lnTo>
                  <a:pt x="17868" y="150456"/>
                </a:lnTo>
                <a:lnTo>
                  <a:pt x="39560" y="150456"/>
                </a:lnTo>
                <a:lnTo>
                  <a:pt x="39560" y="126809"/>
                </a:lnTo>
                <a:close/>
              </a:path>
              <a:path w="85089" h="150495">
                <a:moveTo>
                  <a:pt x="85090" y="42951"/>
                </a:moveTo>
                <a:lnTo>
                  <a:pt x="60515" y="42951"/>
                </a:lnTo>
                <a:lnTo>
                  <a:pt x="60515" y="150139"/>
                </a:lnTo>
                <a:lnTo>
                  <a:pt x="85090" y="150139"/>
                </a:lnTo>
                <a:lnTo>
                  <a:pt x="85090" y="42951"/>
                </a:lnTo>
                <a:close/>
              </a:path>
            </a:pathLst>
          </a:custGeom>
          <a:solidFill>
            <a:srgbClr val="FFFFFF"/>
          </a:solidFill>
        </p:spPr>
        <p:txBody>
          <a:bodyPr wrap="square" lIns="0" tIns="0" rIns="0" bIns="0" rtlCol="0"/>
          <a:lstStyle/>
          <a:p>
            <a:endParaRPr/>
          </a:p>
        </p:txBody>
      </p:sp>
      <p:sp>
        <p:nvSpPr>
          <p:cNvPr id="48" name="bg object 48"/>
          <p:cNvSpPr/>
          <p:nvPr/>
        </p:nvSpPr>
        <p:spPr>
          <a:xfrm>
            <a:off x="3383546" y="5726481"/>
            <a:ext cx="151180" cy="108737"/>
          </a:xfrm>
          <a:prstGeom prst="rect">
            <a:avLst/>
          </a:prstGeom>
          <a:blipFill>
            <a:blip r:embed="rId23" cstate="print"/>
            <a:stretch>
              <a:fillRect/>
            </a:stretch>
          </a:blipFill>
        </p:spPr>
        <p:txBody>
          <a:bodyPr wrap="square" lIns="0" tIns="0" rIns="0" bIns="0" rtlCol="0"/>
          <a:lstStyle/>
          <a:p>
            <a:endParaRPr/>
          </a:p>
        </p:txBody>
      </p:sp>
      <p:sp>
        <p:nvSpPr>
          <p:cNvPr id="49" name="bg object 49"/>
          <p:cNvSpPr/>
          <p:nvPr/>
        </p:nvSpPr>
        <p:spPr>
          <a:xfrm>
            <a:off x="3563963" y="5696851"/>
            <a:ext cx="96520" cy="139065"/>
          </a:xfrm>
          <a:custGeom>
            <a:avLst/>
            <a:gdLst/>
            <a:ahLst/>
            <a:cxnLst/>
            <a:rect l="l" t="t" r="r" b="b"/>
            <a:pathLst>
              <a:path w="96520" h="139064">
                <a:moveTo>
                  <a:pt x="24574" y="31178"/>
                </a:moveTo>
                <a:lnTo>
                  <a:pt x="0" y="31178"/>
                </a:lnTo>
                <a:lnTo>
                  <a:pt x="0" y="138366"/>
                </a:lnTo>
                <a:lnTo>
                  <a:pt x="24574" y="138366"/>
                </a:lnTo>
                <a:lnTo>
                  <a:pt x="24574" y="31178"/>
                </a:lnTo>
                <a:close/>
              </a:path>
              <a:path w="96520" h="139064">
                <a:moveTo>
                  <a:pt x="95923" y="31191"/>
                </a:moveTo>
                <a:lnTo>
                  <a:pt x="81267" y="31191"/>
                </a:lnTo>
                <a:lnTo>
                  <a:pt x="81267" y="0"/>
                </a:lnTo>
                <a:lnTo>
                  <a:pt x="56591" y="0"/>
                </a:lnTo>
                <a:lnTo>
                  <a:pt x="56591" y="31191"/>
                </a:lnTo>
                <a:lnTo>
                  <a:pt x="45542" y="31191"/>
                </a:lnTo>
                <a:lnTo>
                  <a:pt x="45542" y="52768"/>
                </a:lnTo>
                <a:lnTo>
                  <a:pt x="56591" y="52768"/>
                </a:lnTo>
                <a:lnTo>
                  <a:pt x="56591" y="119862"/>
                </a:lnTo>
                <a:lnTo>
                  <a:pt x="58686" y="126923"/>
                </a:lnTo>
                <a:lnTo>
                  <a:pt x="67081" y="136499"/>
                </a:lnTo>
                <a:lnTo>
                  <a:pt x="73685" y="138887"/>
                </a:lnTo>
                <a:lnTo>
                  <a:pt x="95923" y="138887"/>
                </a:lnTo>
                <a:lnTo>
                  <a:pt x="95923" y="115239"/>
                </a:lnTo>
                <a:lnTo>
                  <a:pt x="85356" y="115239"/>
                </a:lnTo>
                <a:lnTo>
                  <a:pt x="83845" y="114541"/>
                </a:lnTo>
                <a:lnTo>
                  <a:pt x="81788" y="111709"/>
                </a:lnTo>
                <a:lnTo>
                  <a:pt x="81267" y="109702"/>
                </a:lnTo>
                <a:lnTo>
                  <a:pt x="81267" y="52768"/>
                </a:lnTo>
                <a:lnTo>
                  <a:pt x="95923" y="52768"/>
                </a:lnTo>
                <a:lnTo>
                  <a:pt x="95923" y="31191"/>
                </a:lnTo>
                <a:close/>
              </a:path>
            </a:pathLst>
          </a:custGeom>
          <a:solidFill>
            <a:srgbClr val="FFFFFF"/>
          </a:solidFill>
        </p:spPr>
        <p:txBody>
          <a:bodyPr wrap="square" lIns="0" tIns="0" rIns="0" bIns="0" rtlCol="0"/>
          <a:lstStyle/>
          <a:p>
            <a:endParaRPr/>
          </a:p>
        </p:txBody>
      </p:sp>
      <p:sp>
        <p:nvSpPr>
          <p:cNvPr id="50" name="bg object 50"/>
          <p:cNvSpPr/>
          <p:nvPr/>
        </p:nvSpPr>
        <p:spPr>
          <a:xfrm>
            <a:off x="3683634" y="5726481"/>
            <a:ext cx="89636" cy="110286"/>
          </a:xfrm>
          <a:prstGeom prst="rect">
            <a:avLst/>
          </a:prstGeom>
          <a:blipFill>
            <a:blip r:embed="rId24" cstate="print"/>
            <a:stretch>
              <a:fillRect/>
            </a:stretch>
          </a:blipFill>
        </p:spPr>
        <p:txBody>
          <a:bodyPr wrap="square" lIns="0" tIns="0" rIns="0" bIns="0" rtlCol="0"/>
          <a:lstStyle/>
          <a:p>
            <a:endParaRPr/>
          </a:p>
        </p:txBody>
      </p:sp>
      <p:sp>
        <p:nvSpPr>
          <p:cNvPr id="51" name="bg object 51"/>
          <p:cNvSpPr/>
          <p:nvPr/>
        </p:nvSpPr>
        <p:spPr>
          <a:xfrm>
            <a:off x="3797020" y="5685078"/>
            <a:ext cx="87160" cy="151891"/>
          </a:xfrm>
          <a:prstGeom prst="rect">
            <a:avLst/>
          </a:prstGeom>
          <a:blipFill>
            <a:blip r:embed="rId25" cstate="print"/>
            <a:stretch>
              <a:fillRect/>
            </a:stretch>
          </a:blipFill>
        </p:spPr>
        <p:txBody>
          <a:bodyPr wrap="square" lIns="0" tIns="0" rIns="0" bIns="0" rtlCol="0"/>
          <a:lstStyle/>
          <a:p>
            <a:endParaRPr/>
          </a:p>
        </p:txBody>
      </p:sp>
      <p:sp>
        <p:nvSpPr>
          <p:cNvPr id="52" name="bg object 52"/>
          <p:cNvSpPr/>
          <p:nvPr/>
        </p:nvSpPr>
        <p:spPr>
          <a:xfrm>
            <a:off x="3972991" y="5685066"/>
            <a:ext cx="129692" cy="150152"/>
          </a:xfrm>
          <a:prstGeom prst="rect">
            <a:avLst/>
          </a:prstGeom>
          <a:blipFill>
            <a:blip r:embed="rId26" cstate="print"/>
            <a:stretch>
              <a:fillRect/>
            </a:stretch>
          </a:blipFill>
        </p:spPr>
        <p:txBody>
          <a:bodyPr wrap="square" lIns="0" tIns="0" rIns="0" bIns="0" rtlCol="0"/>
          <a:lstStyle/>
          <a:p>
            <a:endParaRPr/>
          </a:p>
        </p:txBody>
      </p:sp>
      <p:sp>
        <p:nvSpPr>
          <p:cNvPr id="53" name="bg object 53"/>
          <p:cNvSpPr/>
          <p:nvPr/>
        </p:nvSpPr>
        <p:spPr>
          <a:xfrm>
            <a:off x="4132630" y="5726481"/>
            <a:ext cx="89636" cy="110286"/>
          </a:xfrm>
          <a:prstGeom prst="rect">
            <a:avLst/>
          </a:prstGeom>
          <a:blipFill>
            <a:blip r:embed="rId27" cstate="print"/>
            <a:stretch>
              <a:fillRect/>
            </a:stretch>
          </a:blipFill>
        </p:spPr>
        <p:txBody>
          <a:bodyPr wrap="square" lIns="0" tIns="0" rIns="0" bIns="0" rtlCol="0"/>
          <a:lstStyle/>
          <a:p>
            <a:endParaRPr/>
          </a:p>
        </p:txBody>
      </p:sp>
      <p:sp>
        <p:nvSpPr>
          <p:cNvPr id="54" name="bg object 54"/>
          <p:cNvSpPr/>
          <p:nvPr/>
        </p:nvSpPr>
        <p:spPr>
          <a:xfrm>
            <a:off x="4249128" y="5697105"/>
            <a:ext cx="186055" cy="139065"/>
          </a:xfrm>
          <a:custGeom>
            <a:avLst/>
            <a:gdLst/>
            <a:ahLst/>
            <a:cxnLst/>
            <a:rect l="l" t="t" r="r" b="b"/>
            <a:pathLst>
              <a:path w="186054" h="139064">
                <a:moveTo>
                  <a:pt x="74764" y="37744"/>
                </a:moveTo>
                <a:lnTo>
                  <a:pt x="71945" y="34988"/>
                </a:lnTo>
                <a:lnTo>
                  <a:pt x="68630" y="32905"/>
                </a:lnTo>
                <a:lnTo>
                  <a:pt x="61061" y="30086"/>
                </a:lnTo>
                <a:lnTo>
                  <a:pt x="56832" y="29375"/>
                </a:lnTo>
                <a:lnTo>
                  <a:pt x="46151" y="29375"/>
                </a:lnTo>
                <a:lnTo>
                  <a:pt x="40665" y="31153"/>
                </a:lnTo>
                <a:lnTo>
                  <a:pt x="31699" y="37528"/>
                </a:lnTo>
                <a:lnTo>
                  <a:pt x="28486" y="41516"/>
                </a:lnTo>
                <a:lnTo>
                  <a:pt x="25704" y="46164"/>
                </a:lnTo>
                <a:lnTo>
                  <a:pt x="25704" y="30924"/>
                </a:lnTo>
                <a:lnTo>
                  <a:pt x="0" y="30924"/>
                </a:lnTo>
                <a:lnTo>
                  <a:pt x="0" y="138112"/>
                </a:lnTo>
                <a:lnTo>
                  <a:pt x="25704" y="138112"/>
                </a:lnTo>
                <a:lnTo>
                  <a:pt x="25704" y="67348"/>
                </a:lnTo>
                <a:lnTo>
                  <a:pt x="27419" y="62230"/>
                </a:lnTo>
                <a:lnTo>
                  <a:pt x="34226" y="54864"/>
                </a:lnTo>
                <a:lnTo>
                  <a:pt x="39027" y="53022"/>
                </a:lnTo>
                <a:lnTo>
                  <a:pt x="48399" y="53022"/>
                </a:lnTo>
                <a:lnTo>
                  <a:pt x="51181" y="53492"/>
                </a:lnTo>
                <a:lnTo>
                  <a:pt x="56007" y="55346"/>
                </a:lnTo>
                <a:lnTo>
                  <a:pt x="58026" y="56705"/>
                </a:lnTo>
                <a:lnTo>
                  <a:pt x="59690" y="58496"/>
                </a:lnTo>
                <a:lnTo>
                  <a:pt x="74764" y="37744"/>
                </a:lnTo>
                <a:close/>
              </a:path>
              <a:path w="186054" h="139064">
                <a:moveTo>
                  <a:pt x="114096" y="30924"/>
                </a:moveTo>
                <a:lnTo>
                  <a:pt x="89522" y="30924"/>
                </a:lnTo>
                <a:lnTo>
                  <a:pt x="89522" y="138112"/>
                </a:lnTo>
                <a:lnTo>
                  <a:pt x="114096" y="138112"/>
                </a:lnTo>
                <a:lnTo>
                  <a:pt x="114096" y="30924"/>
                </a:lnTo>
                <a:close/>
              </a:path>
              <a:path w="186054" h="139064">
                <a:moveTo>
                  <a:pt x="185458" y="31191"/>
                </a:moveTo>
                <a:lnTo>
                  <a:pt x="170789" y="31191"/>
                </a:lnTo>
                <a:lnTo>
                  <a:pt x="170789" y="0"/>
                </a:lnTo>
                <a:lnTo>
                  <a:pt x="146113" y="0"/>
                </a:lnTo>
                <a:lnTo>
                  <a:pt x="146113" y="31191"/>
                </a:lnTo>
                <a:lnTo>
                  <a:pt x="135064" y="31191"/>
                </a:lnTo>
                <a:lnTo>
                  <a:pt x="135064" y="52768"/>
                </a:lnTo>
                <a:lnTo>
                  <a:pt x="146113" y="52768"/>
                </a:lnTo>
                <a:lnTo>
                  <a:pt x="146113" y="119862"/>
                </a:lnTo>
                <a:lnTo>
                  <a:pt x="148209" y="126936"/>
                </a:lnTo>
                <a:lnTo>
                  <a:pt x="156603" y="136499"/>
                </a:lnTo>
                <a:lnTo>
                  <a:pt x="163220" y="138899"/>
                </a:lnTo>
                <a:lnTo>
                  <a:pt x="185458" y="138899"/>
                </a:lnTo>
                <a:lnTo>
                  <a:pt x="185458" y="115252"/>
                </a:lnTo>
                <a:lnTo>
                  <a:pt x="174879" y="115252"/>
                </a:lnTo>
                <a:lnTo>
                  <a:pt x="173367" y="114541"/>
                </a:lnTo>
                <a:lnTo>
                  <a:pt x="171310" y="111721"/>
                </a:lnTo>
                <a:lnTo>
                  <a:pt x="170789" y="109702"/>
                </a:lnTo>
                <a:lnTo>
                  <a:pt x="170789" y="52768"/>
                </a:lnTo>
                <a:lnTo>
                  <a:pt x="185458" y="52768"/>
                </a:lnTo>
                <a:lnTo>
                  <a:pt x="185458" y="31191"/>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328629" y="1183119"/>
            <a:ext cx="1003935" cy="1016000"/>
          </a:xfrm>
          <a:prstGeom prst="rect">
            <a:avLst/>
          </a:prstGeom>
        </p:spPr>
        <p:txBody>
          <a:bodyPr wrap="square" lIns="0" tIns="0" rIns="0" bIns="0">
            <a:spAutoFit/>
          </a:bodyPr>
          <a:lstStyle>
            <a:lvl1pPr>
              <a:defRPr sz="1000" b="0" i="0">
                <a:solidFill>
                  <a:schemeClr val="bg1"/>
                </a:solidFill>
                <a:latin typeface="Noto Sans CJK KR Regular"/>
                <a:cs typeface="Noto Sans CJK KR Regular"/>
              </a:defRPr>
            </a:lvl1pPr>
          </a:lstStyle>
          <a:p>
            <a:endParaRPr/>
          </a:p>
        </p:txBody>
      </p:sp>
      <p:sp>
        <p:nvSpPr>
          <p:cNvPr id="3" name="Holder 3"/>
          <p:cNvSpPr>
            <a:spLocks noGrp="1"/>
          </p:cNvSpPr>
          <p:nvPr>
            <p:ph type="body" idx="1"/>
          </p:nvPr>
        </p:nvSpPr>
        <p:spPr>
          <a:xfrm>
            <a:off x="756285" y="2459482"/>
            <a:ext cx="13613130"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142738" y="9944862"/>
            <a:ext cx="4840224"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56285" y="9944862"/>
            <a:ext cx="3478911"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8/3/2020</a:t>
            </a:fld>
            <a:endParaRPr lang="en-US"/>
          </a:p>
        </p:txBody>
      </p:sp>
      <p:sp>
        <p:nvSpPr>
          <p:cNvPr id="6" name="Holder 6"/>
          <p:cNvSpPr>
            <a:spLocks noGrp="1"/>
          </p:cNvSpPr>
          <p:nvPr>
            <p:ph type="sldNum" sz="quarter" idx="7"/>
          </p:nvPr>
        </p:nvSpPr>
        <p:spPr>
          <a:xfrm>
            <a:off x="10890504" y="9944862"/>
            <a:ext cx="3478911"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41.jp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9574"/>
            <a:ext cx="15119985" cy="10692130"/>
            <a:chOff x="0" y="2"/>
            <a:chExt cx="15119985" cy="10692130"/>
          </a:xfrm>
        </p:grpSpPr>
        <p:sp>
          <p:nvSpPr>
            <p:cNvPr id="3" name="object 3"/>
            <p:cNvSpPr/>
            <p:nvPr/>
          </p:nvSpPr>
          <p:spPr>
            <a:xfrm>
              <a:off x="0" y="2"/>
              <a:ext cx="7562088" cy="10692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440002" y="2466010"/>
              <a:ext cx="4680585" cy="5760085"/>
            </a:xfrm>
            <a:custGeom>
              <a:avLst/>
              <a:gdLst/>
              <a:ahLst/>
              <a:cxnLst/>
              <a:rect l="l" t="t" r="r" b="b"/>
              <a:pathLst>
                <a:path w="4680585" h="5760084">
                  <a:moveTo>
                    <a:pt x="4679988" y="0"/>
                  </a:moveTo>
                  <a:lnTo>
                    <a:pt x="0" y="0"/>
                  </a:lnTo>
                  <a:lnTo>
                    <a:pt x="0" y="5759996"/>
                  </a:lnTo>
                  <a:lnTo>
                    <a:pt x="4679988" y="5759996"/>
                  </a:lnTo>
                  <a:lnTo>
                    <a:pt x="4679988" y="0"/>
                  </a:lnTo>
                  <a:close/>
                </a:path>
              </a:pathLst>
            </a:custGeom>
            <a:solidFill>
              <a:srgbClr val="FFFFFF"/>
            </a:solidFill>
          </p:spPr>
          <p:txBody>
            <a:bodyPr wrap="square" lIns="0" tIns="0" rIns="0" bIns="0" rtlCol="0"/>
            <a:lstStyle/>
            <a:p>
              <a:endParaRPr/>
            </a:p>
          </p:txBody>
        </p:sp>
        <p:sp>
          <p:nvSpPr>
            <p:cNvPr id="5" name="object 5"/>
            <p:cNvSpPr/>
            <p:nvPr/>
          </p:nvSpPr>
          <p:spPr>
            <a:xfrm>
              <a:off x="7559040" y="2"/>
              <a:ext cx="7560945" cy="10692000"/>
            </a:xfrm>
            <a:prstGeom prst="rect">
              <a:avLst/>
            </a:prstGeom>
            <a:blipFill>
              <a:blip r:embed="rId3" cstate="print"/>
              <a:stretch>
                <a:fillRect/>
              </a:stretch>
            </a:blipFill>
          </p:spPr>
          <p:txBody>
            <a:bodyPr wrap="square" lIns="0" tIns="0" rIns="0" bIns="0" rtlCol="0"/>
            <a:lstStyle/>
            <a:p>
              <a:endParaRPr/>
            </a:p>
          </p:txBody>
        </p:sp>
      </p:grpSp>
      <p:grpSp>
        <p:nvGrpSpPr>
          <p:cNvPr id="6" name="object 6"/>
          <p:cNvGrpSpPr/>
          <p:nvPr/>
        </p:nvGrpSpPr>
        <p:grpSpPr>
          <a:xfrm>
            <a:off x="8999931" y="2466009"/>
            <a:ext cx="4680585" cy="5760085"/>
            <a:chOff x="8999931" y="2466009"/>
            <a:chExt cx="4680585" cy="5760085"/>
          </a:xfrm>
        </p:grpSpPr>
        <p:sp>
          <p:nvSpPr>
            <p:cNvPr id="7" name="object 7"/>
            <p:cNvSpPr/>
            <p:nvPr/>
          </p:nvSpPr>
          <p:spPr>
            <a:xfrm>
              <a:off x="8999931" y="2466009"/>
              <a:ext cx="4680585" cy="5760085"/>
            </a:xfrm>
            <a:custGeom>
              <a:avLst/>
              <a:gdLst/>
              <a:ahLst/>
              <a:cxnLst/>
              <a:rect l="l" t="t" r="r" b="b"/>
              <a:pathLst>
                <a:path w="4680584" h="5760084">
                  <a:moveTo>
                    <a:pt x="4680000" y="0"/>
                  </a:moveTo>
                  <a:lnTo>
                    <a:pt x="0" y="0"/>
                  </a:lnTo>
                  <a:lnTo>
                    <a:pt x="0" y="5759996"/>
                  </a:lnTo>
                  <a:lnTo>
                    <a:pt x="4680000" y="5759996"/>
                  </a:lnTo>
                  <a:lnTo>
                    <a:pt x="4680000" y="0"/>
                  </a:lnTo>
                  <a:close/>
                </a:path>
              </a:pathLst>
            </a:custGeom>
            <a:solidFill>
              <a:srgbClr val="FFFFFF"/>
            </a:solidFill>
          </p:spPr>
          <p:txBody>
            <a:bodyPr wrap="square" lIns="0" tIns="0" rIns="0" bIns="0" rtlCol="0"/>
            <a:lstStyle/>
            <a:p>
              <a:endParaRPr/>
            </a:p>
          </p:txBody>
        </p:sp>
        <p:sp>
          <p:nvSpPr>
            <p:cNvPr id="8" name="object 8"/>
            <p:cNvSpPr/>
            <p:nvPr/>
          </p:nvSpPr>
          <p:spPr>
            <a:xfrm>
              <a:off x="11923624" y="4028998"/>
              <a:ext cx="1313815" cy="864869"/>
            </a:xfrm>
            <a:custGeom>
              <a:avLst/>
              <a:gdLst/>
              <a:ahLst/>
              <a:cxnLst/>
              <a:rect l="l" t="t" r="r" b="b"/>
              <a:pathLst>
                <a:path w="1313815" h="864870">
                  <a:moveTo>
                    <a:pt x="933094" y="864590"/>
                  </a:moveTo>
                  <a:lnTo>
                    <a:pt x="910640" y="781710"/>
                  </a:lnTo>
                  <a:lnTo>
                    <a:pt x="874039" y="753719"/>
                  </a:lnTo>
                  <a:lnTo>
                    <a:pt x="243370" y="753719"/>
                  </a:lnTo>
                  <a:lnTo>
                    <a:pt x="206768" y="781710"/>
                  </a:lnTo>
                  <a:lnTo>
                    <a:pt x="184302" y="864590"/>
                  </a:lnTo>
                  <a:lnTo>
                    <a:pt x="194170" y="864590"/>
                  </a:lnTo>
                  <a:lnTo>
                    <a:pt x="215963" y="784199"/>
                  </a:lnTo>
                  <a:lnTo>
                    <a:pt x="219849" y="775728"/>
                  </a:lnTo>
                  <a:lnTo>
                    <a:pt x="226123" y="769099"/>
                  </a:lnTo>
                  <a:lnTo>
                    <a:pt x="234162" y="764794"/>
                  </a:lnTo>
                  <a:lnTo>
                    <a:pt x="243370" y="763244"/>
                  </a:lnTo>
                  <a:lnTo>
                    <a:pt x="874039" y="763244"/>
                  </a:lnTo>
                  <a:lnTo>
                    <a:pt x="923213" y="864590"/>
                  </a:lnTo>
                  <a:lnTo>
                    <a:pt x="933094" y="864590"/>
                  </a:lnTo>
                  <a:close/>
                </a:path>
                <a:path w="1313815" h="864870">
                  <a:moveTo>
                    <a:pt x="1003452" y="407123"/>
                  </a:moveTo>
                  <a:lnTo>
                    <a:pt x="813130" y="407123"/>
                  </a:lnTo>
                  <a:lnTo>
                    <a:pt x="824522" y="321970"/>
                  </a:lnTo>
                  <a:lnTo>
                    <a:pt x="815073" y="320713"/>
                  </a:lnTo>
                  <a:lnTo>
                    <a:pt x="803516" y="407123"/>
                  </a:lnTo>
                  <a:lnTo>
                    <a:pt x="802246" y="407123"/>
                  </a:lnTo>
                  <a:lnTo>
                    <a:pt x="802246" y="416648"/>
                  </a:lnTo>
                  <a:lnTo>
                    <a:pt x="784288" y="550951"/>
                  </a:lnTo>
                  <a:lnTo>
                    <a:pt x="562838" y="550951"/>
                  </a:lnTo>
                  <a:lnTo>
                    <a:pt x="562838" y="416648"/>
                  </a:lnTo>
                  <a:lnTo>
                    <a:pt x="802246" y="416648"/>
                  </a:lnTo>
                  <a:lnTo>
                    <a:pt x="802246" y="407123"/>
                  </a:lnTo>
                  <a:lnTo>
                    <a:pt x="562838" y="407123"/>
                  </a:lnTo>
                  <a:lnTo>
                    <a:pt x="562838" y="321335"/>
                  </a:lnTo>
                  <a:lnTo>
                    <a:pt x="553313" y="321335"/>
                  </a:lnTo>
                  <a:lnTo>
                    <a:pt x="553313" y="407123"/>
                  </a:lnTo>
                  <a:lnTo>
                    <a:pt x="553313" y="416648"/>
                  </a:lnTo>
                  <a:lnTo>
                    <a:pt x="553313" y="550951"/>
                  </a:lnTo>
                  <a:lnTo>
                    <a:pt x="331889" y="550951"/>
                  </a:lnTo>
                  <a:lnTo>
                    <a:pt x="313931" y="416648"/>
                  </a:lnTo>
                  <a:lnTo>
                    <a:pt x="553313" y="416648"/>
                  </a:lnTo>
                  <a:lnTo>
                    <a:pt x="553313" y="407123"/>
                  </a:lnTo>
                  <a:lnTo>
                    <a:pt x="312661" y="407123"/>
                  </a:lnTo>
                  <a:lnTo>
                    <a:pt x="301117" y="320713"/>
                  </a:lnTo>
                  <a:lnTo>
                    <a:pt x="291668" y="321970"/>
                  </a:lnTo>
                  <a:lnTo>
                    <a:pt x="303047" y="407123"/>
                  </a:lnTo>
                  <a:lnTo>
                    <a:pt x="112725" y="407123"/>
                  </a:lnTo>
                  <a:lnTo>
                    <a:pt x="112725" y="416648"/>
                  </a:lnTo>
                  <a:lnTo>
                    <a:pt x="304317" y="416648"/>
                  </a:lnTo>
                  <a:lnTo>
                    <a:pt x="322275" y="550951"/>
                  </a:lnTo>
                  <a:lnTo>
                    <a:pt x="149072" y="550951"/>
                  </a:lnTo>
                  <a:lnTo>
                    <a:pt x="149072" y="560476"/>
                  </a:lnTo>
                  <a:lnTo>
                    <a:pt x="323545" y="560476"/>
                  </a:lnTo>
                  <a:lnTo>
                    <a:pt x="334987" y="646036"/>
                  </a:lnTo>
                  <a:lnTo>
                    <a:pt x="344436" y="644766"/>
                  </a:lnTo>
                  <a:lnTo>
                    <a:pt x="333159" y="560476"/>
                  </a:lnTo>
                  <a:lnTo>
                    <a:pt x="553313" y="560476"/>
                  </a:lnTo>
                  <a:lnTo>
                    <a:pt x="553313" y="645401"/>
                  </a:lnTo>
                  <a:lnTo>
                    <a:pt x="562838" y="645401"/>
                  </a:lnTo>
                  <a:lnTo>
                    <a:pt x="562838" y="560476"/>
                  </a:lnTo>
                  <a:lnTo>
                    <a:pt x="783018" y="560476"/>
                  </a:lnTo>
                  <a:lnTo>
                    <a:pt x="771753" y="644766"/>
                  </a:lnTo>
                  <a:lnTo>
                    <a:pt x="781202" y="646036"/>
                  </a:lnTo>
                  <a:lnTo>
                    <a:pt x="792632" y="560476"/>
                  </a:lnTo>
                  <a:lnTo>
                    <a:pt x="967003" y="560476"/>
                  </a:lnTo>
                  <a:lnTo>
                    <a:pt x="967003" y="550951"/>
                  </a:lnTo>
                  <a:lnTo>
                    <a:pt x="793902" y="550951"/>
                  </a:lnTo>
                  <a:lnTo>
                    <a:pt x="811860" y="416648"/>
                  </a:lnTo>
                  <a:lnTo>
                    <a:pt x="1003452" y="416648"/>
                  </a:lnTo>
                  <a:lnTo>
                    <a:pt x="1003452" y="407123"/>
                  </a:lnTo>
                  <a:close/>
                </a:path>
                <a:path w="1313815" h="864870">
                  <a:moveTo>
                    <a:pt x="1313624" y="0"/>
                  </a:moveTo>
                  <a:lnTo>
                    <a:pt x="1169835" y="0"/>
                  </a:lnTo>
                  <a:lnTo>
                    <a:pt x="1098753" y="261124"/>
                  </a:lnTo>
                  <a:lnTo>
                    <a:pt x="1096162" y="261124"/>
                  </a:lnTo>
                  <a:lnTo>
                    <a:pt x="1096162" y="270649"/>
                  </a:lnTo>
                  <a:lnTo>
                    <a:pt x="987463" y="669950"/>
                  </a:lnTo>
                  <a:lnTo>
                    <a:pt x="983576" y="678434"/>
                  </a:lnTo>
                  <a:lnTo>
                    <a:pt x="977315" y="685050"/>
                  </a:lnTo>
                  <a:lnTo>
                    <a:pt x="969276" y="689356"/>
                  </a:lnTo>
                  <a:lnTo>
                    <a:pt x="960081" y="690892"/>
                  </a:lnTo>
                  <a:lnTo>
                    <a:pt x="148539" y="690892"/>
                  </a:lnTo>
                  <a:lnTo>
                    <a:pt x="12446" y="270649"/>
                  </a:lnTo>
                  <a:lnTo>
                    <a:pt x="1096162" y="270649"/>
                  </a:lnTo>
                  <a:lnTo>
                    <a:pt x="1096162" y="261124"/>
                  </a:lnTo>
                  <a:lnTo>
                    <a:pt x="0" y="261124"/>
                  </a:lnTo>
                  <a:lnTo>
                    <a:pt x="111937" y="672452"/>
                  </a:lnTo>
                  <a:lnTo>
                    <a:pt x="117144" y="683780"/>
                  </a:lnTo>
                  <a:lnTo>
                    <a:pt x="125514" y="692619"/>
                  </a:lnTo>
                  <a:lnTo>
                    <a:pt x="136245" y="698373"/>
                  </a:lnTo>
                  <a:lnTo>
                    <a:pt x="148539" y="700417"/>
                  </a:lnTo>
                  <a:lnTo>
                    <a:pt x="960081" y="700417"/>
                  </a:lnTo>
                  <a:lnTo>
                    <a:pt x="972362" y="698373"/>
                  </a:lnTo>
                  <a:lnTo>
                    <a:pt x="983094" y="692619"/>
                  </a:lnTo>
                  <a:lnTo>
                    <a:pt x="984719" y="690892"/>
                  </a:lnTo>
                  <a:lnTo>
                    <a:pt x="991463" y="683780"/>
                  </a:lnTo>
                  <a:lnTo>
                    <a:pt x="996670" y="672452"/>
                  </a:lnTo>
                  <a:lnTo>
                    <a:pt x="1106017" y="270649"/>
                  </a:lnTo>
                  <a:lnTo>
                    <a:pt x="1177099" y="9525"/>
                  </a:lnTo>
                  <a:lnTo>
                    <a:pt x="1313624" y="9525"/>
                  </a:lnTo>
                  <a:lnTo>
                    <a:pt x="1313624" y="0"/>
                  </a:lnTo>
                  <a:close/>
                </a:path>
              </a:pathLst>
            </a:custGeom>
            <a:solidFill>
              <a:srgbClr val="5177BB"/>
            </a:solidFill>
          </p:spPr>
          <p:txBody>
            <a:bodyPr wrap="square" lIns="0" tIns="0" rIns="0" bIns="0" rtlCol="0"/>
            <a:lstStyle/>
            <a:p>
              <a:endParaRPr/>
            </a:p>
          </p:txBody>
        </p:sp>
        <p:sp>
          <p:nvSpPr>
            <p:cNvPr id="9" name="object 9"/>
            <p:cNvSpPr/>
            <p:nvPr/>
          </p:nvSpPr>
          <p:spPr>
            <a:xfrm>
              <a:off x="12090082" y="4473562"/>
              <a:ext cx="124206" cy="83121"/>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12144108" y="3926712"/>
              <a:ext cx="843915" cy="1886585"/>
            </a:xfrm>
            <a:custGeom>
              <a:avLst/>
              <a:gdLst/>
              <a:ahLst/>
              <a:cxnLst/>
              <a:rect l="l" t="t" r="r" b="b"/>
              <a:pathLst>
                <a:path w="843915" h="1886585">
                  <a:moveTo>
                    <a:pt x="483984" y="313778"/>
                  </a:moveTo>
                  <a:lnTo>
                    <a:pt x="76250" y="183502"/>
                  </a:lnTo>
                  <a:lnTo>
                    <a:pt x="0" y="422173"/>
                  </a:lnTo>
                  <a:lnTo>
                    <a:pt x="9067" y="425081"/>
                  </a:lnTo>
                  <a:lnTo>
                    <a:pt x="82435" y="195478"/>
                  </a:lnTo>
                  <a:lnTo>
                    <a:pt x="472008" y="319951"/>
                  </a:lnTo>
                  <a:lnTo>
                    <a:pt x="424091" y="469887"/>
                  </a:lnTo>
                  <a:lnTo>
                    <a:pt x="433171" y="472795"/>
                  </a:lnTo>
                  <a:lnTo>
                    <a:pt x="483984" y="313778"/>
                  </a:lnTo>
                  <a:close/>
                </a:path>
                <a:path w="843915" h="1886585">
                  <a:moveTo>
                    <a:pt x="502462" y="164185"/>
                  </a:moveTo>
                  <a:lnTo>
                    <a:pt x="496582" y="120599"/>
                  </a:lnTo>
                  <a:lnTo>
                    <a:pt x="480009" y="81381"/>
                  </a:lnTo>
                  <a:lnTo>
                    <a:pt x="454317" y="48145"/>
                  </a:lnTo>
                  <a:lnTo>
                    <a:pt x="421068" y="22453"/>
                  </a:lnTo>
                  <a:lnTo>
                    <a:pt x="381863" y="5880"/>
                  </a:lnTo>
                  <a:lnTo>
                    <a:pt x="338277" y="0"/>
                  </a:lnTo>
                  <a:lnTo>
                    <a:pt x="294678" y="5880"/>
                  </a:lnTo>
                  <a:lnTo>
                    <a:pt x="255473" y="22453"/>
                  </a:lnTo>
                  <a:lnTo>
                    <a:pt x="222237" y="48145"/>
                  </a:lnTo>
                  <a:lnTo>
                    <a:pt x="196532" y="81381"/>
                  </a:lnTo>
                  <a:lnTo>
                    <a:pt x="179959" y="120599"/>
                  </a:lnTo>
                  <a:lnTo>
                    <a:pt x="174091" y="164185"/>
                  </a:lnTo>
                  <a:lnTo>
                    <a:pt x="174256" y="171742"/>
                  </a:lnTo>
                  <a:lnTo>
                    <a:pt x="174764" y="179247"/>
                  </a:lnTo>
                  <a:lnTo>
                    <a:pt x="175602" y="186702"/>
                  </a:lnTo>
                  <a:lnTo>
                    <a:pt x="176796" y="194043"/>
                  </a:lnTo>
                  <a:lnTo>
                    <a:pt x="186169" y="192316"/>
                  </a:lnTo>
                  <a:lnTo>
                    <a:pt x="185051" y="185394"/>
                  </a:lnTo>
                  <a:lnTo>
                    <a:pt x="184251" y="178384"/>
                  </a:lnTo>
                  <a:lnTo>
                    <a:pt x="183769" y="171310"/>
                  </a:lnTo>
                  <a:lnTo>
                    <a:pt x="183616" y="164185"/>
                  </a:lnTo>
                  <a:lnTo>
                    <a:pt x="191503" y="115354"/>
                  </a:lnTo>
                  <a:lnTo>
                    <a:pt x="213487" y="72910"/>
                  </a:lnTo>
                  <a:lnTo>
                    <a:pt x="246989" y="39408"/>
                  </a:lnTo>
                  <a:lnTo>
                    <a:pt x="289433" y="17424"/>
                  </a:lnTo>
                  <a:lnTo>
                    <a:pt x="338277" y="9525"/>
                  </a:lnTo>
                  <a:lnTo>
                    <a:pt x="387108" y="17424"/>
                  </a:lnTo>
                  <a:lnTo>
                    <a:pt x="429552" y="39408"/>
                  </a:lnTo>
                  <a:lnTo>
                    <a:pt x="463054" y="72910"/>
                  </a:lnTo>
                  <a:lnTo>
                    <a:pt x="485038" y="115354"/>
                  </a:lnTo>
                  <a:lnTo>
                    <a:pt x="492937" y="164185"/>
                  </a:lnTo>
                  <a:lnTo>
                    <a:pt x="490067" y="194030"/>
                  </a:lnTo>
                  <a:lnTo>
                    <a:pt x="481634" y="222389"/>
                  </a:lnTo>
                  <a:lnTo>
                    <a:pt x="467931" y="248589"/>
                  </a:lnTo>
                  <a:lnTo>
                    <a:pt x="449199" y="271983"/>
                  </a:lnTo>
                  <a:lnTo>
                    <a:pt x="456018" y="278612"/>
                  </a:lnTo>
                  <a:lnTo>
                    <a:pt x="475907" y="253784"/>
                  </a:lnTo>
                  <a:lnTo>
                    <a:pt x="490461" y="225971"/>
                  </a:lnTo>
                  <a:lnTo>
                    <a:pt x="499414" y="195872"/>
                  </a:lnTo>
                  <a:lnTo>
                    <a:pt x="502462" y="164185"/>
                  </a:lnTo>
                  <a:close/>
                </a:path>
                <a:path w="843915" h="1886585">
                  <a:moveTo>
                    <a:pt x="588289" y="1863801"/>
                  </a:moveTo>
                  <a:lnTo>
                    <a:pt x="580605" y="1858200"/>
                  </a:lnTo>
                  <a:lnTo>
                    <a:pt x="552538" y="1875409"/>
                  </a:lnTo>
                  <a:lnTo>
                    <a:pt x="519963" y="1873135"/>
                  </a:lnTo>
                  <a:lnTo>
                    <a:pt x="492823" y="1863064"/>
                  </a:lnTo>
                  <a:lnTo>
                    <a:pt x="481152" y="1856854"/>
                  </a:lnTo>
                  <a:lnTo>
                    <a:pt x="318185" y="1764309"/>
                  </a:lnTo>
                  <a:lnTo>
                    <a:pt x="313474" y="1772589"/>
                  </a:lnTo>
                  <a:lnTo>
                    <a:pt x="482981" y="1868855"/>
                  </a:lnTo>
                  <a:lnTo>
                    <a:pt x="498157" y="1876018"/>
                  </a:lnTo>
                  <a:lnTo>
                    <a:pt x="518934" y="1882927"/>
                  </a:lnTo>
                  <a:lnTo>
                    <a:pt x="542455" y="1886026"/>
                  </a:lnTo>
                  <a:lnTo>
                    <a:pt x="555028" y="1884908"/>
                  </a:lnTo>
                  <a:lnTo>
                    <a:pt x="567143" y="1881187"/>
                  </a:lnTo>
                  <a:lnTo>
                    <a:pt x="578358" y="1874329"/>
                  </a:lnTo>
                  <a:lnTo>
                    <a:pt x="588289" y="1863801"/>
                  </a:lnTo>
                  <a:close/>
                </a:path>
                <a:path w="843915" h="1886585">
                  <a:moveTo>
                    <a:pt x="623125" y="1766582"/>
                  </a:moveTo>
                  <a:lnTo>
                    <a:pt x="425589" y="1631619"/>
                  </a:lnTo>
                  <a:lnTo>
                    <a:pt x="420204" y="1639481"/>
                  </a:lnTo>
                  <a:lnTo>
                    <a:pt x="617740" y="1774444"/>
                  </a:lnTo>
                  <a:lnTo>
                    <a:pt x="623125" y="1766582"/>
                  </a:lnTo>
                  <a:close/>
                </a:path>
                <a:path w="843915" h="1886585">
                  <a:moveTo>
                    <a:pt x="657821" y="1280909"/>
                  </a:moveTo>
                  <a:lnTo>
                    <a:pt x="653389" y="1272489"/>
                  </a:lnTo>
                  <a:lnTo>
                    <a:pt x="552615" y="1325587"/>
                  </a:lnTo>
                  <a:lnTo>
                    <a:pt x="343979" y="1352918"/>
                  </a:lnTo>
                  <a:lnTo>
                    <a:pt x="135343" y="1325587"/>
                  </a:lnTo>
                  <a:lnTo>
                    <a:pt x="34582" y="1272489"/>
                  </a:lnTo>
                  <a:lnTo>
                    <a:pt x="30137" y="1280909"/>
                  </a:lnTo>
                  <a:lnTo>
                    <a:pt x="131660" y="1334414"/>
                  </a:lnTo>
                  <a:lnTo>
                    <a:pt x="307492" y="1357693"/>
                  </a:lnTo>
                  <a:lnTo>
                    <a:pt x="298183" y="1358912"/>
                  </a:lnTo>
                  <a:lnTo>
                    <a:pt x="152222" y="1547444"/>
                  </a:lnTo>
                  <a:lnTo>
                    <a:pt x="121208" y="1669834"/>
                  </a:lnTo>
                  <a:lnTo>
                    <a:pt x="130467" y="1672145"/>
                  </a:lnTo>
                  <a:lnTo>
                    <a:pt x="160362" y="1552473"/>
                  </a:lnTo>
                  <a:lnTo>
                    <a:pt x="303314" y="1367840"/>
                  </a:lnTo>
                  <a:lnTo>
                    <a:pt x="554697" y="1334922"/>
                  </a:lnTo>
                  <a:lnTo>
                    <a:pt x="657821" y="1280909"/>
                  </a:lnTo>
                  <a:close/>
                </a:path>
                <a:path w="843915" h="1886585">
                  <a:moveTo>
                    <a:pt x="659714" y="1817204"/>
                  </a:moveTo>
                  <a:lnTo>
                    <a:pt x="651611" y="1812213"/>
                  </a:lnTo>
                  <a:lnTo>
                    <a:pt x="636841" y="1824012"/>
                  </a:lnTo>
                  <a:lnTo>
                    <a:pt x="616648" y="1829028"/>
                  </a:lnTo>
                  <a:lnTo>
                    <a:pt x="597560" y="1829904"/>
                  </a:lnTo>
                  <a:lnTo>
                    <a:pt x="586092" y="1829219"/>
                  </a:lnTo>
                  <a:lnTo>
                    <a:pt x="375691" y="1698967"/>
                  </a:lnTo>
                  <a:lnTo>
                    <a:pt x="370674" y="1707083"/>
                  </a:lnTo>
                  <a:lnTo>
                    <a:pt x="582002" y="1837893"/>
                  </a:lnTo>
                  <a:lnTo>
                    <a:pt x="583920" y="1838566"/>
                  </a:lnTo>
                  <a:lnTo>
                    <a:pt x="591375" y="1839468"/>
                  </a:lnTo>
                  <a:lnTo>
                    <a:pt x="600595" y="1839468"/>
                  </a:lnTo>
                  <a:lnTo>
                    <a:pt x="616013" y="1838667"/>
                  </a:lnTo>
                  <a:lnTo>
                    <a:pt x="632726" y="1835454"/>
                  </a:lnTo>
                  <a:lnTo>
                    <a:pt x="648144" y="1828698"/>
                  </a:lnTo>
                  <a:lnTo>
                    <a:pt x="659714" y="1817204"/>
                  </a:lnTo>
                  <a:close/>
                </a:path>
                <a:path w="843915" h="1886585">
                  <a:moveTo>
                    <a:pt x="724649" y="1770176"/>
                  </a:moveTo>
                  <a:lnTo>
                    <a:pt x="679691" y="1701800"/>
                  </a:lnTo>
                  <a:lnTo>
                    <a:pt x="634466" y="1662645"/>
                  </a:lnTo>
                  <a:lnTo>
                    <a:pt x="581063" y="1623110"/>
                  </a:lnTo>
                  <a:lnTo>
                    <a:pt x="524751" y="1585379"/>
                  </a:lnTo>
                  <a:lnTo>
                    <a:pt x="470763" y="1551660"/>
                  </a:lnTo>
                  <a:lnTo>
                    <a:pt x="424370" y="1524127"/>
                  </a:lnTo>
                  <a:lnTo>
                    <a:pt x="390804" y="1504975"/>
                  </a:lnTo>
                  <a:lnTo>
                    <a:pt x="371665" y="1494409"/>
                  </a:lnTo>
                  <a:lnTo>
                    <a:pt x="369214" y="1497787"/>
                  </a:lnTo>
                  <a:lnTo>
                    <a:pt x="350774" y="1514208"/>
                  </a:lnTo>
                  <a:lnTo>
                    <a:pt x="317195" y="1539087"/>
                  </a:lnTo>
                  <a:lnTo>
                    <a:pt x="279781" y="1565287"/>
                  </a:lnTo>
                  <a:lnTo>
                    <a:pt x="248310" y="1586585"/>
                  </a:lnTo>
                  <a:lnTo>
                    <a:pt x="247853" y="1588312"/>
                  </a:lnTo>
                  <a:lnTo>
                    <a:pt x="217792" y="1646351"/>
                  </a:lnTo>
                  <a:lnTo>
                    <a:pt x="176987" y="1681099"/>
                  </a:lnTo>
                  <a:lnTo>
                    <a:pt x="140868" y="1697990"/>
                  </a:lnTo>
                  <a:lnTo>
                    <a:pt x="124917" y="1702485"/>
                  </a:lnTo>
                  <a:lnTo>
                    <a:pt x="126631" y="1711858"/>
                  </a:lnTo>
                  <a:lnTo>
                    <a:pt x="143370" y="1707172"/>
                  </a:lnTo>
                  <a:lnTo>
                    <a:pt x="181356" y="1689544"/>
                  </a:lnTo>
                  <a:lnTo>
                    <a:pt x="224459" y="1653235"/>
                  </a:lnTo>
                  <a:lnTo>
                    <a:pt x="256565" y="1592541"/>
                  </a:lnTo>
                  <a:lnTo>
                    <a:pt x="278752" y="1577555"/>
                  </a:lnTo>
                  <a:lnTo>
                    <a:pt x="313918" y="1553171"/>
                  </a:lnTo>
                  <a:lnTo>
                    <a:pt x="349783" y="1526997"/>
                  </a:lnTo>
                  <a:lnTo>
                    <a:pt x="374129" y="1506601"/>
                  </a:lnTo>
                  <a:lnTo>
                    <a:pt x="394919" y="1518285"/>
                  </a:lnTo>
                  <a:lnTo>
                    <a:pt x="430745" y="1538998"/>
                  </a:lnTo>
                  <a:lnTo>
                    <a:pt x="476986" y="1566773"/>
                  </a:lnTo>
                  <a:lnTo>
                    <a:pt x="529043" y="1599628"/>
                  </a:lnTo>
                  <a:lnTo>
                    <a:pt x="582295" y="1635594"/>
                  </a:lnTo>
                  <a:lnTo>
                    <a:pt x="632129" y="1672666"/>
                  </a:lnTo>
                  <a:lnTo>
                    <a:pt x="673963" y="1708886"/>
                  </a:lnTo>
                  <a:lnTo>
                    <a:pt x="703173" y="1742274"/>
                  </a:lnTo>
                  <a:lnTo>
                    <a:pt x="715149" y="1770849"/>
                  </a:lnTo>
                  <a:lnTo>
                    <a:pt x="724649" y="1770176"/>
                  </a:lnTo>
                  <a:close/>
                </a:path>
                <a:path w="843915" h="1886585">
                  <a:moveTo>
                    <a:pt x="843534" y="422059"/>
                  </a:moveTo>
                  <a:lnTo>
                    <a:pt x="755205" y="168681"/>
                  </a:lnTo>
                  <a:lnTo>
                    <a:pt x="496125" y="258991"/>
                  </a:lnTo>
                  <a:lnTo>
                    <a:pt x="499262" y="267982"/>
                  </a:lnTo>
                  <a:lnTo>
                    <a:pt x="749350" y="180809"/>
                  </a:lnTo>
                  <a:lnTo>
                    <a:pt x="834529" y="425196"/>
                  </a:lnTo>
                  <a:lnTo>
                    <a:pt x="843534" y="422059"/>
                  </a:lnTo>
                  <a:close/>
                </a:path>
              </a:pathLst>
            </a:custGeom>
            <a:solidFill>
              <a:srgbClr val="5177BB"/>
            </a:solidFill>
          </p:spPr>
          <p:txBody>
            <a:bodyPr wrap="square" lIns="0" tIns="0" rIns="0" bIns="0" rtlCol="0"/>
            <a:lstStyle/>
            <a:p>
              <a:endParaRPr/>
            </a:p>
          </p:txBody>
        </p:sp>
        <p:sp>
          <p:nvSpPr>
            <p:cNvPr id="11" name="object 11"/>
            <p:cNvSpPr/>
            <p:nvPr/>
          </p:nvSpPr>
          <p:spPr>
            <a:xfrm>
              <a:off x="12815481" y="5448490"/>
              <a:ext cx="240284" cy="184937"/>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11777955" y="5096039"/>
              <a:ext cx="1420495" cy="3130550"/>
            </a:xfrm>
            <a:custGeom>
              <a:avLst/>
              <a:gdLst/>
              <a:ahLst/>
              <a:cxnLst/>
              <a:rect l="l" t="t" r="r" b="b"/>
              <a:pathLst>
                <a:path w="1420494" h="3130550">
                  <a:moveTo>
                    <a:pt x="440270" y="547420"/>
                  </a:moveTo>
                  <a:lnTo>
                    <a:pt x="423506" y="538556"/>
                  </a:lnTo>
                  <a:lnTo>
                    <a:pt x="410311" y="527202"/>
                  </a:lnTo>
                  <a:lnTo>
                    <a:pt x="401624" y="517385"/>
                  </a:lnTo>
                  <a:lnTo>
                    <a:pt x="398424" y="513092"/>
                  </a:lnTo>
                  <a:lnTo>
                    <a:pt x="390512" y="518375"/>
                  </a:lnTo>
                  <a:lnTo>
                    <a:pt x="394271" y="523494"/>
                  </a:lnTo>
                  <a:lnTo>
                    <a:pt x="403860" y="534289"/>
                  </a:lnTo>
                  <a:lnTo>
                    <a:pt x="418426" y="546658"/>
                  </a:lnTo>
                  <a:lnTo>
                    <a:pt x="437146" y="556425"/>
                  </a:lnTo>
                  <a:lnTo>
                    <a:pt x="440270" y="547420"/>
                  </a:lnTo>
                  <a:close/>
                </a:path>
                <a:path w="1420494" h="3130550">
                  <a:moveTo>
                    <a:pt x="470928" y="2464562"/>
                  </a:moveTo>
                  <a:lnTo>
                    <a:pt x="431114" y="2464562"/>
                  </a:lnTo>
                  <a:lnTo>
                    <a:pt x="431114" y="2474099"/>
                  </a:lnTo>
                  <a:lnTo>
                    <a:pt x="470928" y="2474099"/>
                  </a:lnTo>
                  <a:lnTo>
                    <a:pt x="470928" y="2464562"/>
                  </a:lnTo>
                  <a:close/>
                </a:path>
                <a:path w="1420494" h="3130550">
                  <a:moveTo>
                    <a:pt x="483793" y="2477439"/>
                  </a:moveTo>
                  <a:lnTo>
                    <a:pt x="474268" y="2477439"/>
                  </a:lnTo>
                  <a:lnTo>
                    <a:pt x="474268" y="2557068"/>
                  </a:lnTo>
                  <a:lnTo>
                    <a:pt x="483793" y="2557068"/>
                  </a:lnTo>
                  <a:lnTo>
                    <a:pt x="483793" y="2477439"/>
                  </a:lnTo>
                  <a:close/>
                </a:path>
                <a:path w="1420494" h="3130550">
                  <a:moveTo>
                    <a:pt x="483793" y="2381605"/>
                  </a:moveTo>
                  <a:lnTo>
                    <a:pt x="474268" y="2381605"/>
                  </a:lnTo>
                  <a:lnTo>
                    <a:pt x="474268" y="2461222"/>
                  </a:lnTo>
                  <a:lnTo>
                    <a:pt x="483793" y="2461222"/>
                  </a:lnTo>
                  <a:lnTo>
                    <a:pt x="483793" y="2381605"/>
                  </a:lnTo>
                  <a:close/>
                </a:path>
                <a:path w="1420494" h="3130550">
                  <a:moveTo>
                    <a:pt x="526961" y="2464562"/>
                  </a:moveTo>
                  <a:lnTo>
                    <a:pt x="487146" y="2464562"/>
                  </a:lnTo>
                  <a:lnTo>
                    <a:pt x="487146" y="2474099"/>
                  </a:lnTo>
                  <a:lnTo>
                    <a:pt x="526961" y="2474099"/>
                  </a:lnTo>
                  <a:lnTo>
                    <a:pt x="526961" y="2464562"/>
                  </a:lnTo>
                  <a:close/>
                </a:path>
                <a:path w="1420494" h="3130550">
                  <a:moveTo>
                    <a:pt x="539623" y="616737"/>
                  </a:moveTo>
                  <a:lnTo>
                    <a:pt x="517588" y="606920"/>
                  </a:lnTo>
                  <a:lnTo>
                    <a:pt x="502158" y="595376"/>
                  </a:lnTo>
                  <a:lnTo>
                    <a:pt x="493052" y="585736"/>
                  </a:lnTo>
                  <a:lnTo>
                    <a:pt x="490004" y="581596"/>
                  </a:lnTo>
                  <a:lnTo>
                    <a:pt x="481901" y="586587"/>
                  </a:lnTo>
                  <a:lnTo>
                    <a:pt x="485508" y="591591"/>
                  </a:lnTo>
                  <a:lnTo>
                    <a:pt x="495579" y="602348"/>
                  </a:lnTo>
                  <a:lnTo>
                    <a:pt x="512533" y="615048"/>
                  </a:lnTo>
                  <a:lnTo>
                    <a:pt x="536841" y="625843"/>
                  </a:lnTo>
                  <a:lnTo>
                    <a:pt x="539623" y="616737"/>
                  </a:lnTo>
                  <a:close/>
                </a:path>
                <a:path w="1420494" h="3130550">
                  <a:moveTo>
                    <a:pt x="592721" y="2985185"/>
                  </a:moveTo>
                  <a:lnTo>
                    <a:pt x="577634" y="2973755"/>
                  </a:lnTo>
                  <a:lnTo>
                    <a:pt x="573112" y="2969945"/>
                  </a:lnTo>
                  <a:lnTo>
                    <a:pt x="557657" y="2956903"/>
                  </a:lnTo>
                  <a:lnTo>
                    <a:pt x="557657" y="2969945"/>
                  </a:lnTo>
                  <a:lnTo>
                    <a:pt x="512279" y="2958515"/>
                  </a:lnTo>
                  <a:lnTo>
                    <a:pt x="469214" y="2942005"/>
                  </a:lnTo>
                  <a:lnTo>
                    <a:pt x="428764" y="2920415"/>
                  </a:lnTo>
                  <a:lnTo>
                    <a:pt x="391248" y="2895015"/>
                  </a:lnTo>
                  <a:lnTo>
                    <a:pt x="356971" y="2865805"/>
                  </a:lnTo>
                  <a:lnTo>
                    <a:pt x="326250" y="2832785"/>
                  </a:lnTo>
                  <a:lnTo>
                    <a:pt x="299389" y="2795955"/>
                  </a:lnTo>
                  <a:lnTo>
                    <a:pt x="276720" y="2756585"/>
                  </a:lnTo>
                  <a:lnTo>
                    <a:pt x="258533" y="2714675"/>
                  </a:lnTo>
                  <a:lnTo>
                    <a:pt x="245160" y="2670225"/>
                  </a:lnTo>
                  <a:lnTo>
                    <a:pt x="236918" y="2624505"/>
                  </a:lnTo>
                  <a:lnTo>
                    <a:pt x="234099" y="2577515"/>
                  </a:lnTo>
                  <a:lnTo>
                    <a:pt x="234099" y="2561005"/>
                  </a:lnTo>
                  <a:lnTo>
                    <a:pt x="239814" y="2531795"/>
                  </a:lnTo>
                  <a:lnTo>
                    <a:pt x="255422" y="2508935"/>
                  </a:lnTo>
                  <a:lnTo>
                    <a:pt x="278549" y="2493695"/>
                  </a:lnTo>
                  <a:lnTo>
                    <a:pt x="306844" y="2487345"/>
                  </a:lnTo>
                  <a:lnTo>
                    <a:pt x="356158" y="2487345"/>
                  </a:lnTo>
                  <a:lnTo>
                    <a:pt x="396722" y="2514015"/>
                  </a:lnTo>
                  <a:lnTo>
                    <a:pt x="405968" y="2590215"/>
                  </a:lnTo>
                  <a:lnTo>
                    <a:pt x="413537" y="2647365"/>
                  </a:lnTo>
                  <a:lnTo>
                    <a:pt x="423608" y="2700705"/>
                  </a:lnTo>
                  <a:lnTo>
                    <a:pt x="436118" y="2751505"/>
                  </a:lnTo>
                  <a:lnTo>
                    <a:pt x="450977" y="2798495"/>
                  </a:lnTo>
                  <a:lnTo>
                    <a:pt x="468109" y="2841675"/>
                  </a:lnTo>
                  <a:lnTo>
                    <a:pt x="487426" y="2879775"/>
                  </a:lnTo>
                  <a:lnTo>
                    <a:pt x="508838" y="2915335"/>
                  </a:lnTo>
                  <a:lnTo>
                    <a:pt x="557657" y="2969945"/>
                  </a:lnTo>
                  <a:lnTo>
                    <a:pt x="557657" y="2956903"/>
                  </a:lnTo>
                  <a:lnTo>
                    <a:pt x="550545" y="2950895"/>
                  </a:lnTo>
                  <a:lnTo>
                    <a:pt x="525526" y="2921685"/>
                  </a:lnTo>
                  <a:lnTo>
                    <a:pt x="502653" y="2887395"/>
                  </a:lnTo>
                  <a:lnTo>
                    <a:pt x="482015" y="2849295"/>
                  </a:lnTo>
                  <a:lnTo>
                    <a:pt x="463715" y="2806115"/>
                  </a:lnTo>
                  <a:lnTo>
                    <a:pt x="447840" y="2757855"/>
                  </a:lnTo>
                  <a:lnTo>
                    <a:pt x="434479" y="2707055"/>
                  </a:lnTo>
                  <a:lnTo>
                    <a:pt x="423748" y="2651175"/>
                  </a:lnTo>
                  <a:lnTo>
                    <a:pt x="415721" y="2592755"/>
                  </a:lnTo>
                  <a:lnTo>
                    <a:pt x="410502" y="2530525"/>
                  </a:lnTo>
                  <a:lnTo>
                    <a:pt x="405320" y="2510205"/>
                  </a:lnTo>
                  <a:lnTo>
                    <a:pt x="393458" y="2493695"/>
                  </a:lnTo>
                  <a:lnTo>
                    <a:pt x="384048" y="2487345"/>
                  </a:lnTo>
                  <a:lnTo>
                    <a:pt x="376529" y="2482265"/>
                  </a:lnTo>
                  <a:lnTo>
                    <a:pt x="356158" y="2478455"/>
                  </a:lnTo>
                  <a:lnTo>
                    <a:pt x="306844" y="2478455"/>
                  </a:lnTo>
                  <a:lnTo>
                    <a:pt x="274840" y="2484805"/>
                  </a:lnTo>
                  <a:lnTo>
                    <a:pt x="248691" y="2502585"/>
                  </a:lnTo>
                  <a:lnTo>
                    <a:pt x="231038" y="2529255"/>
                  </a:lnTo>
                  <a:lnTo>
                    <a:pt x="224574" y="2561005"/>
                  </a:lnTo>
                  <a:lnTo>
                    <a:pt x="224574" y="2577515"/>
                  </a:lnTo>
                  <a:lnTo>
                    <a:pt x="227634" y="2627045"/>
                  </a:lnTo>
                  <a:lnTo>
                    <a:pt x="236626" y="2675305"/>
                  </a:lnTo>
                  <a:lnTo>
                    <a:pt x="251155" y="2722295"/>
                  </a:lnTo>
                  <a:lnTo>
                    <a:pt x="270903" y="2765475"/>
                  </a:lnTo>
                  <a:lnTo>
                    <a:pt x="295503" y="2807385"/>
                  </a:lnTo>
                  <a:lnTo>
                    <a:pt x="324599" y="2845485"/>
                  </a:lnTo>
                  <a:lnTo>
                    <a:pt x="357860" y="2879775"/>
                  </a:lnTo>
                  <a:lnTo>
                    <a:pt x="394906" y="2908985"/>
                  </a:lnTo>
                  <a:lnTo>
                    <a:pt x="435406" y="2935655"/>
                  </a:lnTo>
                  <a:lnTo>
                    <a:pt x="479005" y="2957245"/>
                  </a:lnTo>
                  <a:lnTo>
                    <a:pt x="525348" y="2972485"/>
                  </a:lnTo>
                  <a:lnTo>
                    <a:pt x="574090" y="2982645"/>
                  </a:lnTo>
                  <a:lnTo>
                    <a:pt x="592721" y="2985185"/>
                  </a:lnTo>
                  <a:close/>
                </a:path>
                <a:path w="1420494" h="3130550">
                  <a:moveTo>
                    <a:pt x="631723" y="675843"/>
                  </a:moveTo>
                  <a:lnTo>
                    <a:pt x="614248" y="672122"/>
                  </a:lnTo>
                  <a:lnTo>
                    <a:pt x="597382" y="663892"/>
                  </a:lnTo>
                  <a:lnTo>
                    <a:pt x="584606" y="655612"/>
                  </a:lnTo>
                  <a:lnTo>
                    <a:pt x="579424" y="651738"/>
                  </a:lnTo>
                  <a:lnTo>
                    <a:pt x="573443" y="659155"/>
                  </a:lnTo>
                  <a:lnTo>
                    <a:pt x="579513" y="663702"/>
                  </a:lnTo>
                  <a:lnTo>
                    <a:pt x="593509" y="672668"/>
                  </a:lnTo>
                  <a:lnTo>
                    <a:pt x="612038" y="681431"/>
                  </a:lnTo>
                  <a:lnTo>
                    <a:pt x="631723" y="685368"/>
                  </a:lnTo>
                  <a:lnTo>
                    <a:pt x="631723" y="675843"/>
                  </a:lnTo>
                  <a:close/>
                </a:path>
                <a:path w="1420494" h="3130550">
                  <a:moveTo>
                    <a:pt x="640295" y="3100755"/>
                  </a:moveTo>
                  <a:lnTo>
                    <a:pt x="625348" y="3039795"/>
                  </a:lnTo>
                  <a:lnTo>
                    <a:pt x="571296" y="3006775"/>
                  </a:lnTo>
                  <a:lnTo>
                    <a:pt x="524941" y="2996615"/>
                  </a:lnTo>
                  <a:lnTo>
                    <a:pt x="480669" y="2981375"/>
                  </a:lnTo>
                  <a:lnTo>
                    <a:pt x="438670" y="2963595"/>
                  </a:lnTo>
                  <a:lnTo>
                    <a:pt x="399199" y="2940735"/>
                  </a:lnTo>
                  <a:lnTo>
                    <a:pt x="362432" y="2914065"/>
                  </a:lnTo>
                  <a:lnTo>
                    <a:pt x="328625" y="2884855"/>
                  </a:lnTo>
                  <a:lnTo>
                    <a:pt x="297980" y="2851835"/>
                  </a:lnTo>
                  <a:lnTo>
                    <a:pt x="270700" y="2816275"/>
                  </a:lnTo>
                  <a:lnTo>
                    <a:pt x="247027" y="2776905"/>
                  </a:lnTo>
                  <a:lnTo>
                    <a:pt x="227177" y="2736265"/>
                  </a:lnTo>
                  <a:lnTo>
                    <a:pt x="211340" y="2694355"/>
                  </a:lnTo>
                  <a:lnTo>
                    <a:pt x="199771" y="2649905"/>
                  </a:lnTo>
                  <a:lnTo>
                    <a:pt x="192671" y="2602915"/>
                  </a:lnTo>
                  <a:lnTo>
                    <a:pt x="190258" y="2555925"/>
                  </a:lnTo>
                  <a:lnTo>
                    <a:pt x="198386" y="2515285"/>
                  </a:lnTo>
                  <a:lnTo>
                    <a:pt x="220573" y="2482265"/>
                  </a:lnTo>
                  <a:lnTo>
                    <a:pt x="253453" y="2460675"/>
                  </a:lnTo>
                  <a:lnTo>
                    <a:pt x="293687" y="2451785"/>
                  </a:lnTo>
                  <a:lnTo>
                    <a:pt x="403288" y="2451785"/>
                  </a:lnTo>
                  <a:lnTo>
                    <a:pt x="403288" y="2442895"/>
                  </a:lnTo>
                  <a:lnTo>
                    <a:pt x="293687" y="2442895"/>
                  </a:lnTo>
                  <a:lnTo>
                    <a:pt x="249758" y="2451785"/>
                  </a:lnTo>
                  <a:lnTo>
                    <a:pt x="213842" y="2475915"/>
                  </a:lnTo>
                  <a:lnTo>
                    <a:pt x="189611" y="2511475"/>
                  </a:lnTo>
                  <a:lnTo>
                    <a:pt x="180733" y="2555925"/>
                  </a:lnTo>
                  <a:lnTo>
                    <a:pt x="183197" y="2604185"/>
                  </a:lnTo>
                  <a:lnTo>
                    <a:pt x="190449" y="2651175"/>
                  </a:lnTo>
                  <a:lnTo>
                    <a:pt x="202260" y="2696895"/>
                  </a:lnTo>
                  <a:lnTo>
                    <a:pt x="218414" y="2740075"/>
                  </a:lnTo>
                  <a:lnTo>
                    <a:pt x="238683" y="2781985"/>
                  </a:lnTo>
                  <a:lnTo>
                    <a:pt x="262851" y="2821355"/>
                  </a:lnTo>
                  <a:lnTo>
                    <a:pt x="290690" y="2858185"/>
                  </a:lnTo>
                  <a:lnTo>
                    <a:pt x="321983" y="2891205"/>
                  </a:lnTo>
                  <a:lnTo>
                    <a:pt x="356501" y="2921685"/>
                  </a:lnTo>
                  <a:lnTo>
                    <a:pt x="394017" y="2948355"/>
                  </a:lnTo>
                  <a:lnTo>
                    <a:pt x="434327" y="2971215"/>
                  </a:lnTo>
                  <a:lnTo>
                    <a:pt x="477189" y="2990265"/>
                  </a:lnTo>
                  <a:lnTo>
                    <a:pt x="522389" y="3005505"/>
                  </a:lnTo>
                  <a:lnTo>
                    <a:pt x="569709" y="3015665"/>
                  </a:lnTo>
                  <a:lnTo>
                    <a:pt x="597077" y="3027095"/>
                  </a:lnTo>
                  <a:lnTo>
                    <a:pt x="617601" y="3044875"/>
                  </a:lnTo>
                  <a:lnTo>
                    <a:pt x="629475" y="3070275"/>
                  </a:lnTo>
                  <a:lnTo>
                    <a:pt x="630859" y="3099485"/>
                  </a:lnTo>
                  <a:lnTo>
                    <a:pt x="626135" y="3129965"/>
                  </a:lnTo>
                  <a:lnTo>
                    <a:pt x="635787" y="3129965"/>
                  </a:lnTo>
                  <a:lnTo>
                    <a:pt x="640295" y="3100755"/>
                  </a:lnTo>
                  <a:close/>
                </a:path>
                <a:path w="1420494" h="3130550">
                  <a:moveTo>
                    <a:pt x="677824" y="646480"/>
                  </a:moveTo>
                  <a:lnTo>
                    <a:pt x="659447" y="611416"/>
                  </a:lnTo>
                  <a:lnTo>
                    <a:pt x="612254" y="596950"/>
                  </a:lnTo>
                  <a:lnTo>
                    <a:pt x="595363" y="599008"/>
                  </a:lnTo>
                  <a:lnTo>
                    <a:pt x="582333" y="602195"/>
                  </a:lnTo>
                  <a:lnTo>
                    <a:pt x="582041" y="588073"/>
                  </a:lnTo>
                  <a:lnTo>
                    <a:pt x="577049" y="570649"/>
                  </a:lnTo>
                  <a:lnTo>
                    <a:pt x="564108" y="553072"/>
                  </a:lnTo>
                  <a:lnTo>
                    <a:pt x="539965" y="538454"/>
                  </a:lnTo>
                  <a:lnTo>
                    <a:pt x="536486" y="547306"/>
                  </a:lnTo>
                  <a:lnTo>
                    <a:pt x="561682" y="564248"/>
                  </a:lnTo>
                  <a:lnTo>
                    <a:pt x="571779" y="583831"/>
                  </a:lnTo>
                  <a:lnTo>
                    <a:pt x="573049" y="600329"/>
                  </a:lnTo>
                  <a:lnTo>
                    <a:pt x="571842" y="607949"/>
                  </a:lnTo>
                  <a:lnTo>
                    <a:pt x="569277" y="617220"/>
                  </a:lnTo>
                  <a:lnTo>
                    <a:pt x="578205" y="613664"/>
                  </a:lnTo>
                  <a:lnTo>
                    <a:pt x="584962" y="611390"/>
                  </a:lnTo>
                  <a:lnTo>
                    <a:pt x="601522" y="607631"/>
                  </a:lnTo>
                  <a:lnTo>
                    <a:pt x="623062" y="606640"/>
                  </a:lnTo>
                  <a:lnTo>
                    <a:pt x="644804" y="612635"/>
                  </a:lnTo>
                  <a:lnTo>
                    <a:pt x="653173" y="618604"/>
                  </a:lnTo>
                  <a:lnTo>
                    <a:pt x="659930" y="626567"/>
                  </a:lnTo>
                  <a:lnTo>
                    <a:pt x="665035" y="636511"/>
                  </a:lnTo>
                  <a:lnTo>
                    <a:pt x="668502" y="648385"/>
                  </a:lnTo>
                  <a:lnTo>
                    <a:pt x="677824" y="646480"/>
                  </a:lnTo>
                  <a:close/>
                </a:path>
                <a:path w="1420494" h="3130550">
                  <a:moveTo>
                    <a:pt x="831977" y="2663215"/>
                  </a:moveTo>
                  <a:lnTo>
                    <a:pt x="804583" y="2663215"/>
                  </a:lnTo>
                  <a:lnTo>
                    <a:pt x="804583" y="2672740"/>
                  </a:lnTo>
                  <a:lnTo>
                    <a:pt x="831977" y="2672740"/>
                  </a:lnTo>
                  <a:lnTo>
                    <a:pt x="831977" y="2663215"/>
                  </a:lnTo>
                  <a:close/>
                </a:path>
                <a:path w="1420494" h="3130550">
                  <a:moveTo>
                    <a:pt x="842340" y="2673553"/>
                  </a:moveTo>
                  <a:lnTo>
                    <a:pt x="832815" y="2673553"/>
                  </a:lnTo>
                  <a:lnTo>
                    <a:pt x="832815" y="2728353"/>
                  </a:lnTo>
                  <a:lnTo>
                    <a:pt x="842340" y="2728353"/>
                  </a:lnTo>
                  <a:lnTo>
                    <a:pt x="842340" y="2673553"/>
                  </a:lnTo>
                  <a:close/>
                </a:path>
                <a:path w="1420494" h="3130550">
                  <a:moveTo>
                    <a:pt x="842340" y="2607602"/>
                  </a:moveTo>
                  <a:lnTo>
                    <a:pt x="832815" y="2607602"/>
                  </a:lnTo>
                  <a:lnTo>
                    <a:pt x="832815" y="2662402"/>
                  </a:lnTo>
                  <a:lnTo>
                    <a:pt x="842340" y="2662402"/>
                  </a:lnTo>
                  <a:lnTo>
                    <a:pt x="842340" y="2607602"/>
                  </a:lnTo>
                  <a:close/>
                </a:path>
                <a:path w="1420494" h="3130550">
                  <a:moveTo>
                    <a:pt x="847445" y="716165"/>
                  </a:moveTo>
                  <a:lnTo>
                    <a:pt x="843749" y="707377"/>
                  </a:lnTo>
                  <a:lnTo>
                    <a:pt x="815721" y="713600"/>
                  </a:lnTo>
                  <a:lnTo>
                    <a:pt x="788123" y="712901"/>
                  </a:lnTo>
                  <a:lnTo>
                    <a:pt x="767016" y="709422"/>
                  </a:lnTo>
                  <a:lnTo>
                    <a:pt x="758520" y="707313"/>
                  </a:lnTo>
                  <a:lnTo>
                    <a:pt x="676948" y="677303"/>
                  </a:lnTo>
                  <a:lnTo>
                    <a:pt x="674700" y="683374"/>
                  </a:lnTo>
                  <a:lnTo>
                    <a:pt x="670598" y="676960"/>
                  </a:lnTo>
                  <a:lnTo>
                    <a:pt x="640257" y="689698"/>
                  </a:lnTo>
                  <a:lnTo>
                    <a:pt x="615238" y="690880"/>
                  </a:lnTo>
                  <a:lnTo>
                    <a:pt x="401307" y="567182"/>
                  </a:lnTo>
                  <a:lnTo>
                    <a:pt x="385711" y="536244"/>
                  </a:lnTo>
                  <a:lnTo>
                    <a:pt x="387261" y="522211"/>
                  </a:lnTo>
                  <a:lnTo>
                    <a:pt x="413486" y="492201"/>
                  </a:lnTo>
                  <a:lnTo>
                    <a:pt x="424903" y="490334"/>
                  </a:lnTo>
                  <a:lnTo>
                    <a:pt x="432600" y="491261"/>
                  </a:lnTo>
                  <a:lnTo>
                    <a:pt x="440080" y="494004"/>
                  </a:lnTo>
                  <a:lnTo>
                    <a:pt x="447344" y="498576"/>
                  </a:lnTo>
                  <a:lnTo>
                    <a:pt x="454355" y="504939"/>
                  </a:lnTo>
                  <a:lnTo>
                    <a:pt x="461276" y="498386"/>
                  </a:lnTo>
                  <a:lnTo>
                    <a:pt x="452793" y="490728"/>
                  </a:lnTo>
                  <a:lnTo>
                    <a:pt x="443877" y="485228"/>
                  </a:lnTo>
                  <a:lnTo>
                    <a:pt x="434568" y="481926"/>
                  </a:lnTo>
                  <a:lnTo>
                    <a:pt x="424903" y="480809"/>
                  </a:lnTo>
                  <a:lnTo>
                    <a:pt x="409613" y="483463"/>
                  </a:lnTo>
                  <a:lnTo>
                    <a:pt x="380530" y="508368"/>
                  </a:lnTo>
                  <a:lnTo>
                    <a:pt x="379552" y="512826"/>
                  </a:lnTo>
                  <a:lnTo>
                    <a:pt x="333603" y="477418"/>
                  </a:lnTo>
                  <a:lnTo>
                    <a:pt x="291160" y="443357"/>
                  </a:lnTo>
                  <a:lnTo>
                    <a:pt x="250964" y="410006"/>
                  </a:lnTo>
                  <a:lnTo>
                    <a:pt x="149898" y="355803"/>
                  </a:lnTo>
                  <a:lnTo>
                    <a:pt x="405295" y="107416"/>
                  </a:lnTo>
                  <a:lnTo>
                    <a:pt x="391731" y="93891"/>
                  </a:lnTo>
                  <a:lnTo>
                    <a:pt x="391731" y="107327"/>
                  </a:lnTo>
                  <a:lnTo>
                    <a:pt x="112598" y="378764"/>
                  </a:lnTo>
                  <a:lnTo>
                    <a:pt x="16916" y="354164"/>
                  </a:lnTo>
                  <a:lnTo>
                    <a:pt x="298310" y="14135"/>
                  </a:lnTo>
                  <a:lnTo>
                    <a:pt x="391731" y="107327"/>
                  </a:lnTo>
                  <a:lnTo>
                    <a:pt x="391731" y="93891"/>
                  </a:lnTo>
                  <a:lnTo>
                    <a:pt x="311797" y="14135"/>
                  </a:lnTo>
                  <a:lnTo>
                    <a:pt x="297637" y="0"/>
                  </a:lnTo>
                  <a:lnTo>
                    <a:pt x="0" y="359651"/>
                  </a:lnTo>
                  <a:lnTo>
                    <a:pt x="115404" y="389343"/>
                  </a:lnTo>
                  <a:lnTo>
                    <a:pt x="126276" y="378764"/>
                  </a:lnTo>
                  <a:lnTo>
                    <a:pt x="142735" y="362750"/>
                  </a:lnTo>
                  <a:lnTo>
                    <a:pt x="245605" y="417817"/>
                  </a:lnTo>
                  <a:lnTo>
                    <a:pt x="285203" y="450786"/>
                  </a:lnTo>
                  <a:lnTo>
                    <a:pt x="327710" y="484898"/>
                  </a:lnTo>
                  <a:lnTo>
                    <a:pt x="377545" y="523316"/>
                  </a:lnTo>
                  <a:lnTo>
                    <a:pt x="376250" y="533527"/>
                  </a:lnTo>
                  <a:lnTo>
                    <a:pt x="377596" y="547966"/>
                  </a:lnTo>
                  <a:lnTo>
                    <a:pt x="586079" y="691743"/>
                  </a:lnTo>
                  <a:lnTo>
                    <a:pt x="624255" y="700938"/>
                  </a:lnTo>
                  <a:lnTo>
                    <a:pt x="635800" y="700176"/>
                  </a:lnTo>
                  <a:lnTo>
                    <a:pt x="648347" y="697547"/>
                  </a:lnTo>
                  <a:lnTo>
                    <a:pt x="661720" y="692632"/>
                  </a:lnTo>
                  <a:lnTo>
                    <a:pt x="673696" y="686092"/>
                  </a:lnTo>
                  <a:lnTo>
                    <a:pt x="673646" y="686231"/>
                  </a:lnTo>
                  <a:lnTo>
                    <a:pt x="732637" y="707936"/>
                  </a:lnTo>
                  <a:lnTo>
                    <a:pt x="716191" y="713689"/>
                  </a:lnTo>
                  <a:lnTo>
                    <a:pt x="689254" y="713892"/>
                  </a:lnTo>
                  <a:lnTo>
                    <a:pt x="668870" y="709955"/>
                  </a:lnTo>
                  <a:lnTo>
                    <a:pt x="660603" y="707339"/>
                  </a:lnTo>
                  <a:lnTo>
                    <a:pt x="657123" y="716191"/>
                  </a:lnTo>
                  <a:lnTo>
                    <a:pt x="661327" y="717677"/>
                  </a:lnTo>
                  <a:lnTo>
                    <a:pt x="671118" y="720432"/>
                  </a:lnTo>
                  <a:lnTo>
                    <a:pt x="685190" y="723087"/>
                  </a:lnTo>
                  <a:lnTo>
                    <a:pt x="702259" y="724268"/>
                  </a:lnTo>
                  <a:lnTo>
                    <a:pt x="713778" y="723671"/>
                  </a:lnTo>
                  <a:lnTo>
                    <a:pt x="725627" y="721652"/>
                  </a:lnTo>
                  <a:lnTo>
                    <a:pt x="737501" y="717892"/>
                  </a:lnTo>
                  <a:lnTo>
                    <a:pt x="746861" y="713168"/>
                  </a:lnTo>
                  <a:lnTo>
                    <a:pt x="755497" y="716343"/>
                  </a:lnTo>
                  <a:lnTo>
                    <a:pt x="760298" y="717651"/>
                  </a:lnTo>
                  <a:lnTo>
                    <a:pt x="771448" y="720090"/>
                  </a:lnTo>
                  <a:lnTo>
                    <a:pt x="787247" y="722439"/>
                  </a:lnTo>
                  <a:lnTo>
                    <a:pt x="806043" y="723493"/>
                  </a:lnTo>
                  <a:lnTo>
                    <a:pt x="816457" y="723125"/>
                  </a:lnTo>
                  <a:lnTo>
                    <a:pt x="826985" y="721893"/>
                  </a:lnTo>
                  <a:lnTo>
                    <a:pt x="837387" y="719632"/>
                  </a:lnTo>
                  <a:lnTo>
                    <a:pt x="847445" y="716165"/>
                  </a:lnTo>
                  <a:close/>
                </a:path>
                <a:path w="1420494" h="3130550">
                  <a:moveTo>
                    <a:pt x="870534" y="2663215"/>
                  </a:moveTo>
                  <a:lnTo>
                    <a:pt x="843153" y="2663215"/>
                  </a:lnTo>
                  <a:lnTo>
                    <a:pt x="843153" y="2672740"/>
                  </a:lnTo>
                  <a:lnTo>
                    <a:pt x="870534" y="2672740"/>
                  </a:lnTo>
                  <a:lnTo>
                    <a:pt x="870534" y="2663215"/>
                  </a:lnTo>
                  <a:close/>
                </a:path>
                <a:path w="1420494" h="3130550">
                  <a:moveTo>
                    <a:pt x="888352" y="2209787"/>
                  </a:moveTo>
                  <a:lnTo>
                    <a:pt x="831989" y="2209787"/>
                  </a:lnTo>
                  <a:lnTo>
                    <a:pt x="831989" y="2219312"/>
                  </a:lnTo>
                  <a:lnTo>
                    <a:pt x="888352" y="2219312"/>
                  </a:lnTo>
                  <a:lnTo>
                    <a:pt x="888352" y="2209787"/>
                  </a:lnTo>
                  <a:close/>
                </a:path>
                <a:path w="1420494" h="3130550">
                  <a:moveTo>
                    <a:pt x="904595" y="2226030"/>
                  </a:moveTo>
                  <a:lnTo>
                    <a:pt x="895070" y="2226030"/>
                  </a:lnTo>
                  <a:lnTo>
                    <a:pt x="895070" y="2338743"/>
                  </a:lnTo>
                  <a:lnTo>
                    <a:pt x="904595" y="2338743"/>
                  </a:lnTo>
                  <a:lnTo>
                    <a:pt x="904595" y="2226030"/>
                  </a:lnTo>
                  <a:close/>
                </a:path>
                <a:path w="1420494" h="3130550">
                  <a:moveTo>
                    <a:pt x="904595" y="2090331"/>
                  </a:moveTo>
                  <a:lnTo>
                    <a:pt x="895070" y="2090331"/>
                  </a:lnTo>
                  <a:lnTo>
                    <a:pt x="895070" y="2203069"/>
                  </a:lnTo>
                  <a:lnTo>
                    <a:pt x="904595" y="2203069"/>
                  </a:lnTo>
                  <a:lnTo>
                    <a:pt x="904595" y="2090331"/>
                  </a:lnTo>
                  <a:close/>
                </a:path>
                <a:path w="1420494" h="3130550">
                  <a:moveTo>
                    <a:pt x="953122" y="2461653"/>
                  </a:moveTo>
                  <a:lnTo>
                    <a:pt x="951598" y="2452255"/>
                  </a:lnTo>
                  <a:lnTo>
                    <a:pt x="916698" y="2456573"/>
                  </a:lnTo>
                  <a:lnTo>
                    <a:pt x="871131" y="2460129"/>
                  </a:lnTo>
                  <a:lnTo>
                    <a:pt x="817105" y="2462796"/>
                  </a:lnTo>
                  <a:lnTo>
                    <a:pt x="756831" y="2464473"/>
                  </a:lnTo>
                  <a:lnTo>
                    <a:pt x="692518" y="2465057"/>
                  </a:lnTo>
                  <a:lnTo>
                    <a:pt x="659498" y="2464917"/>
                  </a:lnTo>
                  <a:lnTo>
                    <a:pt x="627316" y="2464473"/>
                  </a:lnTo>
                  <a:lnTo>
                    <a:pt x="596061" y="2463749"/>
                  </a:lnTo>
                  <a:lnTo>
                    <a:pt x="565848" y="2462733"/>
                  </a:lnTo>
                  <a:lnTo>
                    <a:pt x="565480" y="2472258"/>
                  </a:lnTo>
                  <a:lnTo>
                    <a:pt x="595782" y="2473274"/>
                  </a:lnTo>
                  <a:lnTo>
                    <a:pt x="627126" y="2473998"/>
                  </a:lnTo>
                  <a:lnTo>
                    <a:pt x="659409" y="2474442"/>
                  </a:lnTo>
                  <a:lnTo>
                    <a:pt x="692518" y="2474582"/>
                  </a:lnTo>
                  <a:lnTo>
                    <a:pt x="757694" y="2474010"/>
                  </a:lnTo>
                  <a:lnTo>
                    <a:pt x="818222" y="2472334"/>
                  </a:lnTo>
                  <a:lnTo>
                    <a:pt x="872223" y="2469654"/>
                  </a:lnTo>
                  <a:lnTo>
                    <a:pt x="917803" y="2466073"/>
                  </a:lnTo>
                  <a:lnTo>
                    <a:pt x="953122" y="2461653"/>
                  </a:lnTo>
                  <a:close/>
                </a:path>
                <a:path w="1420494" h="3130550">
                  <a:moveTo>
                    <a:pt x="967676" y="2209787"/>
                  </a:moveTo>
                  <a:lnTo>
                    <a:pt x="911313" y="2209787"/>
                  </a:lnTo>
                  <a:lnTo>
                    <a:pt x="911313" y="2219312"/>
                  </a:lnTo>
                  <a:lnTo>
                    <a:pt x="967676" y="2219312"/>
                  </a:lnTo>
                  <a:lnTo>
                    <a:pt x="967676" y="2209787"/>
                  </a:lnTo>
                  <a:close/>
                </a:path>
                <a:path w="1420494" h="3130550">
                  <a:moveTo>
                    <a:pt x="969137" y="324548"/>
                  </a:moveTo>
                  <a:lnTo>
                    <a:pt x="963383" y="316953"/>
                  </a:lnTo>
                  <a:lnTo>
                    <a:pt x="952385" y="323862"/>
                  </a:lnTo>
                  <a:lnTo>
                    <a:pt x="922159" y="337553"/>
                  </a:lnTo>
                  <a:lnTo>
                    <a:pt x="875220" y="348780"/>
                  </a:lnTo>
                  <a:lnTo>
                    <a:pt x="814070" y="348322"/>
                  </a:lnTo>
                  <a:lnTo>
                    <a:pt x="741235" y="326936"/>
                  </a:lnTo>
                  <a:lnTo>
                    <a:pt x="737336" y="335610"/>
                  </a:lnTo>
                  <a:lnTo>
                    <a:pt x="766876" y="347065"/>
                  </a:lnTo>
                  <a:lnTo>
                    <a:pt x="794981" y="354609"/>
                  </a:lnTo>
                  <a:lnTo>
                    <a:pt x="821499" y="358775"/>
                  </a:lnTo>
                  <a:lnTo>
                    <a:pt x="846302" y="360045"/>
                  </a:lnTo>
                  <a:lnTo>
                    <a:pt x="896924" y="354571"/>
                  </a:lnTo>
                  <a:lnTo>
                    <a:pt x="935494" y="342493"/>
                  </a:lnTo>
                  <a:lnTo>
                    <a:pt x="960170" y="330314"/>
                  </a:lnTo>
                  <a:lnTo>
                    <a:pt x="969137" y="324548"/>
                  </a:lnTo>
                  <a:close/>
                </a:path>
                <a:path w="1420494" h="3130550">
                  <a:moveTo>
                    <a:pt x="978077" y="2319896"/>
                  </a:moveTo>
                  <a:lnTo>
                    <a:pt x="943508" y="2319896"/>
                  </a:lnTo>
                  <a:lnTo>
                    <a:pt x="943508" y="2329421"/>
                  </a:lnTo>
                  <a:lnTo>
                    <a:pt x="978077" y="2329421"/>
                  </a:lnTo>
                  <a:lnTo>
                    <a:pt x="978077" y="2319896"/>
                  </a:lnTo>
                  <a:close/>
                </a:path>
                <a:path w="1420494" h="3130550">
                  <a:moveTo>
                    <a:pt x="989863" y="2331707"/>
                  </a:moveTo>
                  <a:lnTo>
                    <a:pt x="980338" y="2331707"/>
                  </a:lnTo>
                  <a:lnTo>
                    <a:pt x="980338" y="2400846"/>
                  </a:lnTo>
                  <a:lnTo>
                    <a:pt x="989863" y="2400846"/>
                  </a:lnTo>
                  <a:lnTo>
                    <a:pt x="989863" y="2331707"/>
                  </a:lnTo>
                  <a:close/>
                </a:path>
                <a:path w="1420494" h="3130550">
                  <a:moveTo>
                    <a:pt x="989863" y="2248471"/>
                  </a:moveTo>
                  <a:lnTo>
                    <a:pt x="980338" y="2248471"/>
                  </a:lnTo>
                  <a:lnTo>
                    <a:pt x="980338" y="2317623"/>
                  </a:lnTo>
                  <a:lnTo>
                    <a:pt x="989863" y="2317623"/>
                  </a:lnTo>
                  <a:lnTo>
                    <a:pt x="989863" y="2248471"/>
                  </a:lnTo>
                  <a:close/>
                </a:path>
                <a:path w="1420494" h="3130550">
                  <a:moveTo>
                    <a:pt x="1026718" y="2319896"/>
                  </a:moveTo>
                  <a:lnTo>
                    <a:pt x="992149" y="2319896"/>
                  </a:lnTo>
                  <a:lnTo>
                    <a:pt x="992149" y="2329421"/>
                  </a:lnTo>
                  <a:lnTo>
                    <a:pt x="1026718" y="2329421"/>
                  </a:lnTo>
                  <a:lnTo>
                    <a:pt x="1026718" y="2319896"/>
                  </a:lnTo>
                  <a:close/>
                </a:path>
                <a:path w="1420494" h="3130550">
                  <a:moveTo>
                    <a:pt x="1160538" y="2577515"/>
                  </a:moveTo>
                  <a:lnTo>
                    <a:pt x="1160526" y="2559735"/>
                  </a:lnTo>
                  <a:lnTo>
                    <a:pt x="1158925" y="2544495"/>
                  </a:lnTo>
                  <a:lnTo>
                    <a:pt x="1154277" y="2529255"/>
                  </a:lnTo>
                  <a:lnTo>
                    <a:pt x="1151013" y="2523236"/>
                  </a:lnTo>
                  <a:lnTo>
                    <a:pt x="1151013" y="2577515"/>
                  </a:lnTo>
                  <a:lnTo>
                    <a:pt x="1148308" y="2624505"/>
                  </a:lnTo>
                  <a:lnTo>
                    <a:pt x="1140333" y="2670225"/>
                  </a:lnTo>
                  <a:lnTo>
                    <a:pt x="1127366" y="2714675"/>
                  </a:lnTo>
                  <a:lnTo>
                    <a:pt x="1109675" y="2756585"/>
                  </a:lnTo>
                  <a:lnTo>
                    <a:pt x="1087551" y="2794685"/>
                  </a:lnTo>
                  <a:lnTo>
                    <a:pt x="1061262" y="2831515"/>
                  </a:lnTo>
                  <a:lnTo>
                    <a:pt x="1031100" y="2864535"/>
                  </a:lnTo>
                  <a:lnTo>
                    <a:pt x="997331" y="2893745"/>
                  </a:lnTo>
                  <a:lnTo>
                    <a:pt x="960247" y="2919145"/>
                  </a:lnTo>
                  <a:lnTo>
                    <a:pt x="920102" y="2940735"/>
                  </a:lnTo>
                  <a:lnTo>
                    <a:pt x="877201" y="2957245"/>
                  </a:lnTo>
                  <a:lnTo>
                    <a:pt x="831824" y="2969945"/>
                  </a:lnTo>
                  <a:lnTo>
                    <a:pt x="856957" y="2944545"/>
                  </a:lnTo>
                  <a:lnTo>
                    <a:pt x="880059" y="2914065"/>
                  </a:lnTo>
                  <a:lnTo>
                    <a:pt x="901052" y="2879775"/>
                  </a:lnTo>
                  <a:lnTo>
                    <a:pt x="919899" y="2841675"/>
                  </a:lnTo>
                  <a:lnTo>
                    <a:pt x="936536" y="2799765"/>
                  </a:lnTo>
                  <a:lnTo>
                    <a:pt x="950912" y="2752775"/>
                  </a:lnTo>
                  <a:lnTo>
                    <a:pt x="962952" y="2701975"/>
                  </a:lnTo>
                  <a:lnTo>
                    <a:pt x="972629" y="2648635"/>
                  </a:lnTo>
                  <a:lnTo>
                    <a:pt x="979868" y="2591485"/>
                  </a:lnTo>
                  <a:lnTo>
                    <a:pt x="984618" y="2530525"/>
                  </a:lnTo>
                  <a:lnTo>
                    <a:pt x="988834" y="2514015"/>
                  </a:lnTo>
                  <a:lnTo>
                    <a:pt x="998601" y="2500045"/>
                  </a:lnTo>
                  <a:lnTo>
                    <a:pt x="1012583" y="2491155"/>
                  </a:lnTo>
                  <a:lnTo>
                    <a:pt x="1029449" y="2487345"/>
                  </a:lnTo>
                  <a:lnTo>
                    <a:pt x="1078255" y="2487345"/>
                  </a:lnTo>
                  <a:lnTo>
                    <a:pt x="1118552" y="2500045"/>
                  </a:lnTo>
                  <a:lnTo>
                    <a:pt x="1145476" y="2533065"/>
                  </a:lnTo>
                  <a:lnTo>
                    <a:pt x="1151013" y="2577515"/>
                  </a:lnTo>
                  <a:lnTo>
                    <a:pt x="1151013" y="2523236"/>
                  </a:lnTo>
                  <a:lnTo>
                    <a:pt x="1146708" y="2515285"/>
                  </a:lnTo>
                  <a:lnTo>
                    <a:pt x="1136383" y="2502585"/>
                  </a:lnTo>
                  <a:lnTo>
                    <a:pt x="1123835" y="2492425"/>
                  </a:lnTo>
                  <a:lnTo>
                    <a:pt x="1114425" y="2487345"/>
                  </a:lnTo>
                  <a:lnTo>
                    <a:pt x="1109726" y="2484805"/>
                  </a:lnTo>
                  <a:lnTo>
                    <a:pt x="1094409" y="2479725"/>
                  </a:lnTo>
                  <a:lnTo>
                    <a:pt x="1078204" y="2478455"/>
                  </a:lnTo>
                  <a:lnTo>
                    <a:pt x="1029449" y="2478455"/>
                  </a:lnTo>
                  <a:lnTo>
                    <a:pt x="992073" y="2493695"/>
                  </a:lnTo>
                  <a:lnTo>
                    <a:pt x="975118" y="2530525"/>
                  </a:lnTo>
                  <a:lnTo>
                    <a:pt x="970114" y="2592755"/>
                  </a:lnTo>
                  <a:lnTo>
                    <a:pt x="962431" y="2652445"/>
                  </a:lnTo>
                  <a:lnTo>
                    <a:pt x="952106" y="2708325"/>
                  </a:lnTo>
                  <a:lnTo>
                    <a:pt x="939215" y="2759125"/>
                  </a:lnTo>
                  <a:lnTo>
                    <a:pt x="923823" y="2807385"/>
                  </a:lnTo>
                  <a:lnTo>
                    <a:pt x="905992" y="2849295"/>
                  </a:lnTo>
                  <a:lnTo>
                    <a:pt x="885786" y="2887395"/>
                  </a:lnTo>
                  <a:lnTo>
                    <a:pt x="863257" y="2921685"/>
                  </a:lnTo>
                  <a:lnTo>
                    <a:pt x="811555" y="2973755"/>
                  </a:lnTo>
                  <a:lnTo>
                    <a:pt x="796137" y="2985185"/>
                  </a:lnTo>
                  <a:lnTo>
                    <a:pt x="815149" y="2982645"/>
                  </a:lnTo>
                  <a:lnTo>
                    <a:pt x="864006" y="2971215"/>
                  </a:lnTo>
                  <a:lnTo>
                    <a:pt x="867562" y="2969945"/>
                  </a:lnTo>
                  <a:lnTo>
                    <a:pt x="910272" y="2954705"/>
                  </a:lnTo>
                  <a:lnTo>
                    <a:pt x="953604" y="2934385"/>
                  </a:lnTo>
                  <a:lnTo>
                    <a:pt x="993711" y="2908985"/>
                  </a:lnTo>
                  <a:lnTo>
                    <a:pt x="1030274" y="2878505"/>
                  </a:lnTo>
                  <a:lnTo>
                    <a:pt x="1062977" y="2844215"/>
                  </a:lnTo>
                  <a:lnTo>
                    <a:pt x="1091501" y="2806115"/>
                  </a:lnTo>
                  <a:lnTo>
                    <a:pt x="1115542" y="2765475"/>
                  </a:lnTo>
                  <a:lnTo>
                    <a:pt x="1134770" y="2722295"/>
                  </a:lnTo>
                  <a:lnTo>
                    <a:pt x="1148892" y="2675305"/>
                  </a:lnTo>
                  <a:lnTo>
                    <a:pt x="1157579" y="2627045"/>
                  </a:lnTo>
                  <a:lnTo>
                    <a:pt x="1160538" y="2577515"/>
                  </a:lnTo>
                  <a:close/>
                </a:path>
                <a:path w="1420494" h="3130550">
                  <a:moveTo>
                    <a:pt x="1171841" y="277050"/>
                  </a:moveTo>
                  <a:lnTo>
                    <a:pt x="1169352" y="267855"/>
                  </a:lnTo>
                  <a:lnTo>
                    <a:pt x="1072857" y="293865"/>
                  </a:lnTo>
                  <a:lnTo>
                    <a:pt x="1075334" y="303072"/>
                  </a:lnTo>
                  <a:lnTo>
                    <a:pt x="1171841" y="277050"/>
                  </a:lnTo>
                  <a:close/>
                </a:path>
                <a:path w="1420494" h="3130550">
                  <a:moveTo>
                    <a:pt x="1204353" y="2555925"/>
                  </a:moveTo>
                  <a:lnTo>
                    <a:pt x="1195806" y="2512745"/>
                  </a:lnTo>
                  <a:lnTo>
                    <a:pt x="1171257" y="2475915"/>
                  </a:lnTo>
                  <a:lnTo>
                    <a:pt x="1134668" y="2450515"/>
                  </a:lnTo>
                  <a:lnTo>
                    <a:pt x="1091399" y="2442895"/>
                  </a:lnTo>
                  <a:lnTo>
                    <a:pt x="983500" y="2442895"/>
                  </a:lnTo>
                  <a:lnTo>
                    <a:pt x="953820" y="2432735"/>
                  </a:lnTo>
                  <a:lnTo>
                    <a:pt x="922362" y="2428925"/>
                  </a:lnTo>
                  <a:lnTo>
                    <a:pt x="901395" y="2426385"/>
                  </a:lnTo>
                  <a:lnTo>
                    <a:pt x="837653" y="2422575"/>
                  </a:lnTo>
                  <a:lnTo>
                    <a:pt x="721804" y="2420035"/>
                  </a:lnTo>
                  <a:lnTo>
                    <a:pt x="627126" y="2420035"/>
                  </a:lnTo>
                  <a:lnTo>
                    <a:pt x="565480" y="2422575"/>
                  </a:lnTo>
                  <a:lnTo>
                    <a:pt x="565848" y="2431465"/>
                  </a:lnTo>
                  <a:lnTo>
                    <a:pt x="596061" y="2430195"/>
                  </a:lnTo>
                  <a:lnTo>
                    <a:pt x="627316" y="2430195"/>
                  </a:lnTo>
                  <a:lnTo>
                    <a:pt x="659498" y="2428925"/>
                  </a:lnTo>
                  <a:lnTo>
                    <a:pt x="692518" y="2428925"/>
                  </a:lnTo>
                  <a:lnTo>
                    <a:pt x="772350" y="2430195"/>
                  </a:lnTo>
                  <a:lnTo>
                    <a:pt x="895134" y="2435275"/>
                  </a:lnTo>
                  <a:lnTo>
                    <a:pt x="936739" y="2440355"/>
                  </a:lnTo>
                  <a:lnTo>
                    <a:pt x="977036" y="2449245"/>
                  </a:lnTo>
                  <a:lnTo>
                    <a:pt x="977366" y="2451785"/>
                  </a:lnTo>
                  <a:lnTo>
                    <a:pt x="1091476" y="2451785"/>
                  </a:lnTo>
                  <a:lnTo>
                    <a:pt x="1131023" y="2459405"/>
                  </a:lnTo>
                  <a:lnTo>
                    <a:pt x="1164526" y="2482265"/>
                  </a:lnTo>
                  <a:lnTo>
                    <a:pt x="1187005" y="2515285"/>
                  </a:lnTo>
                  <a:lnTo>
                    <a:pt x="1194828" y="2555925"/>
                  </a:lnTo>
                  <a:lnTo>
                    <a:pt x="1192441" y="2602915"/>
                  </a:lnTo>
                  <a:lnTo>
                    <a:pt x="1185354" y="2648635"/>
                  </a:lnTo>
                  <a:lnTo>
                    <a:pt x="1173810" y="2693085"/>
                  </a:lnTo>
                  <a:lnTo>
                    <a:pt x="1158024" y="2736265"/>
                  </a:lnTo>
                  <a:lnTo>
                    <a:pt x="1138186" y="2776905"/>
                  </a:lnTo>
                  <a:lnTo>
                    <a:pt x="1114539" y="2815005"/>
                  </a:lnTo>
                  <a:lnTo>
                    <a:pt x="1087285" y="2850565"/>
                  </a:lnTo>
                  <a:lnTo>
                    <a:pt x="1056665" y="2883585"/>
                  </a:lnTo>
                  <a:lnTo>
                    <a:pt x="1022870" y="2914065"/>
                  </a:lnTo>
                  <a:lnTo>
                    <a:pt x="986129" y="2940735"/>
                  </a:lnTo>
                  <a:lnTo>
                    <a:pt x="946670" y="2963595"/>
                  </a:lnTo>
                  <a:lnTo>
                    <a:pt x="904697" y="2981375"/>
                  </a:lnTo>
                  <a:lnTo>
                    <a:pt x="860425" y="2996615"/>
                  </a:lnTo>
                  <a:lnTo>
                    <a:pt x="814095" y="3006775"/>
                  </a:lnTo>
                  <a:lnTo>
                    <a:pt x="783221" y="3018205"/>
                  </a:lnTo>
                  <a:lnTo>
                    <a:pt x="760069" y="3039795"/>
                  </a:lnTo>
                  <a:lnTo>
                    <a:pt x="746696" y="3067735"/>
                  </a:lnTo>
                  <a:lnTo>
                    <a:pt x="745147" y="3100755"/>
                  </a:lnTo>
                  <a:lnTo>
                    <a:pt x="749655" y="3129965"/>
                  </a:lnTo>
                  <a:lnTo>
                    <a:pt x="759307" y="3129965"/>
                  </a:lnTo>
                  <a:lnTo>
                    <a:pt x="754583" y="3099485"/>
                  </a:lnTo>
                  <a:lnTo>
                    <a:pt x="755954" y="3070275"/>
                  </a:lnTo>
                  <a:lnTo>
                    <a:pt x="767816" y="3044875"/>
                  </a:lnTo>
                  <a:lnTo>
                    <a:pt x="788327" y="3025825"/>
                  </a:lnTo>
                  <a:lnTo>
                    <a:pt x="815682" y="3015665"/>
                  </a:lnTo>
                  <a:lnTo>
                    <a:pt x="862977" y="3005505"/>
                  </a:lnTo>
                  <a:lnTo>
                    <a:pt x="908164" y="2990265"/>
                  </a:lnTo>
                  <a:lnTo>
                    <a:pt x="951014" y="2971215"/>
                  </a:lnTo>
                  <a:lnTo>
                    <a:pt x="991298" y="2948355"/>
                  </a:lnTo>
                  <a:lnTo>
                    <a:pt x="1028801" y="2921685"/>
                  </a:lnTo>
                  <a:lnTo>
                    <a:pt x="1063307" y="2891205"/>
                  </a:lnTo>
                  <a:lnTo>
                    <a:pt x="1094574" y="2856915"/>
                  </a:lnTo>
                  <a:lnTo>
                    <a:pt x="1122387" y="2821355"/>
                  </a:lnTo>
                  <a:lnTo>
                    <a:pt x="1146530" y="2781985"/>
                  </a:lnTo>
                  <a:lnTo>
                    <a:pt x="1166774" y="2740075"/>
                  </a:lnTo>
                  <a:lnTo>
                    <a:pt x="1182903" y="2696895"/>
                  </a:lnTo>
                  <a:lnTo>
                    <a:pt x="1194689" y="2651175"/>
                  </a:lnTo>
                  <a:lnTo>
                    <a:pt x="1201915" y="2604185"/>
                  </a:lnTo>
                  <a:lnTo>
                    <a:pt x="1204353" y="2555925"/>
                  </a:lnTo>
                  <a:close/>
                </a:path>
                <a:path w="1420494" h="3130550">
                  <a:moveTo>
                    <a:pt x="1420342" y="359651"/>
                  </a:moveTo>
                  <a:lnTo>
                    <a:pt x="1403426" y="339217"/>
                  </a:lnTo>
                  <a:lnTo>
                    <a:pt x="1403426" y="354164"/>
                  </a:lnTo>
                  <a:lnTo>
                    <a:pt x="1307731" y="378777"/>
                  </a:lnTo>
                  <a:lnTo>
                    <a:pt x="1028598" y="107327"/>
                  </a:lnTo>
                  <a:lnTo>
                    <a:pt x="1122019" y="14135"/>
                  </a:lnTo>
                  <a:lnTo>
                    <a:pt x="1403426" y="354164"/>
                  </a:lnTo>
                  <a:lnTo>
                    <a:pt x="1403426" y="339217"/>
                  </a:lnTo>
                  <a:lnTo>
                    <a:pt x="1134389" y="14135"/>
                  </a:lnTo>
                  <a:lnTo>
                    <a:pt x="1122692" y="0"/>
                  </a:lnTo>
                  <a:lnTo>
                    <a:pt x="1015034" y="107416"/>
                  </a:lnTo>
                  <a:lnTo>
                    <a:pt x="1304925" y="389343"/>
                  </a:lnTo>
                  <a:lnTo>
                    <a:pt x="1345996" y="378777"/>
                  </a:lnTo>
                  <a:lnTo>
                    <a:pt x="1420342" y="359651"/>
                  </a:lnTo>
                  <a:close/>
                </a:path>
              </a:pathLst>
            </a:custGeom>
            <a:solidFill>
              <a:srgbClr val="5177BB"/>
            </a:solidFill>
          </p:spPr>
          <p:txBody>
            <a:bodyPr wrap="square" lIns="0" tIns="0" rIns="0" bIns="0" rtlCol="0"/>
            <a:lstStyle/>
            <a:p>
              <a:endParaRPr/>
            </a:p>
          </p:txBody>
        </p:sp>
        <p:sp>
          <p:nvSpPr>
            <p:cNvPr id="13" name="object 13"/>
            <p:cNvSpPr/>
            <p:nvPr/>
          </p:nvSpPr>
          <p:spPr>
            <a:xfrm>
              <a:off x="12547663" y="7815846"/>
              <a:ext cx="119786" cy="223024"/>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11845316" y="6108255"/>
              <a:ext cx="1102360" cy="868680"/>
            </a:xfrm>
            <a:custGeom>
              <a:avLst/>
              <a:gdLst/>
              <a:ahLst/>
              <a:cxnLst/>
              <a:rect l="l" t="t" r="r" b="b"/>
              <a:pathLst>
                <a:path w="1102359" h="868679">
                  <a:moveTo>
                    <a:pt x="1101763" y="418185"/>
                  </a:moveTo>
                  <a:lnTo>
                    <a:pt x="1097178" y="369697"/>
                  </a:lnTo>
                  <a:lnTo>
                    <a:pt x="1092238" y="346062"/>
                  </a:lnTo>
                  <a:lnTo>
                    <a:pt x="1092238" y="418528"/>
                  </a:lnTo>
                  <a:lnTo>
                    <a:pt x="1091374" y="465810"/>
                  </a:lnTo>
                  <a:lnTo>
                    <a:pt x="1085215" y="512597"/>
                  </a:lnTo>
                  <a:lnTo>
                    <a:pt x="1078103" y="541210"/>
                  </a:lnTo>
                  <a:lnTo>
                    <a:pt x="1075474" y="541921"/>
                  </a:lnTo>
                  <a:lnTo>
                    <a:pt x="1075474" y="551789"/>
                  </a:lnTo>
                  <a:lnTo>
                    <a:pt x="1057211" y="603135"/>
                  </a:lnTo>
                  <a:lnTo>
                    <a:pt x="1035469" y="646163"/>
                  </a:lnTo>
                  <a:lnTo>
                    <a:pt x="1009065" y="686523"/>
                  </a:lnTo>
                  <a:lnTo>
                    <a:pt x="978700" y="723226"/>
                  </a:lnTo>
                  <a:lnTo>
                    <a:pt x="944651" y="756056"/>
                  </a:lnTo>
                  <a:lnTo>
                    <a:pt x="907211" y="784783"/>
                  </a:lnTo>
                  <a:lnTo>
                    <a:pt x="866698" y="809167"/>
                  </a:lnTo>
                  <a:lnTo>
                    <a:pt x="853236" y="815340"/>
                  </a:lnTo>
                  <a:lnTo>
                    <a:pt x="861999" y="809269"/>
                  </a:lnTo>
                  <a:lnTo>
                    <a:pt x="895781" y="773328"/>
                  </a:lnTo>
                  <a:lnTo>
                    <a:pt x="924064" y="728814"/>
                  </a:lnTo>
                  <a:lnTo>
                    <a:pt x="946315" y="676275"/>
                  </a:lnTo>
                  <a:lnTo>
                    <a:pt x="959523" y="628129"/>
                  </a:lnTo>
                  <a:lnTo>
                    <a:pt x="967041" y="580834"/>
                  </a:lnTo>
                  <a:lnTo>
                    <a:pt x="1075474" y="551789"/>
                  </a:lnTo>
                  <a:lnTo>
                    <a:pt x="1075474" y="541921"/>
                  </a:lnTo>
                  <a:lnTo>
                    <a:pt x="967981" y="570725"/>
                  </a:lnTo>
                  <a:lnTo>
                    <a:pt x="970597" y="524306"/>
                  </a:lnTo>
                  <a:lnTo>
                    <a:pt x="968463" y="469798"/>
                  </a:lnTo>
                  <a:lnTo>
                    <a:pt x="961186" y="414337"/>
                  </a:lnTo>
                  <a:lnTo>
                    <a:pt x="961097" y="413943"/>
                  </a:lnTo>
                  <a:lnTo>
                    <a:pt x="961097" y="524002"/>
                  </a:lnTo>
                  <a:lnTo>
                    <a:pt x="958342" y="573303"/>
                  </a:lnTo>
                  <a:lnTo>
                    <a:pt x="956995" y="573671"/>
                  </a:lnTo>
                  <a:lnTo>
                    <a:pt x="956995" y="583526"/>
                  </a:lnTo>
                  <a:lnTo>
                    <a:pt x="950252" y="625970"/>
                  </a:lnTo>
                  <a:lnTo>
                    <a:pt x="937298" y="673227"/>
                  </a:lnTo>
                  <a:lnTo>
                    <a:pt x="915822" y="724001"/>
                  </a:lnTo>
                  <a:lnTo>
                    <a:pt x="888619" y="767003"/>
                  </a:lnTo>
                  <a:lnTo>
                    <a:pt x="856170" y="801700"/>
                  </a:lnTo>
                  <a:lnTo>
                    <a:pt x="818984" y="827570"/>
                  </a:lnTo>
                  <a:lnTo>
                    <a:pt x="803579" y="833704"/>
                  </a:lnTo>
                  <a:lnTo>
                    <a:pt x="811187" y="822337"/>
                  </a:lnTo>
                  <a:lnTo>
                    <a:pt x="821055" y="792797"/>
                  </a:lnTo>
                  <a:lnTo>
                    <a:pt x="827087" y="754989"/>
                  </a:lnTo>
                  <a:lnTo>
                    <a:pt x="829221" y="711657"/>
                  </a:lnTo>
                  <a:lnTo>
                    <a:pt x="829233" y="707263"/>
                  </a:lnTo>
                  <a:lnTo>
                    <a:pt x="827709" y="658063"/>
                  </a:lnTo>
                  <a:lnTo>
                    <a:pt x="824014" y="619163"/>
                  </a:lnTo>
                  <a:lnTo>
                    <a:pt x="956995" y="583526"/>
                  </a:lnTo>
                  <a:lnTo>
                    <a:pt x="956995" y="573671"/>
                  </a:lnTo>
                  <a:lnTo>
                    <a:pt x="823099" y="609536"/>
                  </a:lnTo>
                  <a:lnTo>
                    <a:pt x="822261" y="600646"/>
                  </a:lnTo>
                  <a:lnTo>
                    <a:pt x="819518" y="582269"/>
                  </a:lnTo>
                  <a:lnTo>
                    <a:pt x="819518" y="702335"/>
                  </a:lnTo>
                  <a:lnTo>
                    <a:pt x="818184" y="747039"/>
                  </a:lnTo>
                  <a:lnTo>
                    <a:pt x="813333" y="784542"/>
                  </a:lnTo>
                  <a:lnTo>
                    <a:pt x="804951" y="813866"/>
                  </a:lnTo>
                  <a:lnTo>
                    <a:pt x="793038" y="834021"/>
                  </a:lnTo>
                  <a:lnTo>
                    <a:pt x="777582" y="844042"/>
                  </a:lnTo>
                  <a:lnTo>
                    <a:pt x="755446" y="841514"/>
                  </a:lnTo>
                  <a:lnTo>
                    <a:pt x="748588" y="836752"/>
                  </a:lnTo>
                  <a:lnTo>
                    <a:pt x="748588" y="848283"/>
                  </a:lnTo>
                  <a:lnTo>
                    <a:pt x="733425" y="850493"/>
                  </a:lnTo>
                  <a:lnTo>
                    <a:pt x="698792" y="847572"/>
                  </a:lnTo>
                  <a:lnTo>
                    <a:pt x="698792" y="856970"/>
                  </a:lnTo>
                  <a:lnTo>
                    <a:pt x="687133" y="858139"/>
                  </a:lnTo>
                  <a:lnTo>
                    <a:pt x="642429" y="857821"/>
                  </a:lnTo>
                  <a:lnTo>
                    <a:pt x="598500" y="852855"/>
                  </a:lnTo>
                  <a:lnTo>
                    <a:pt x="555650" y="843419"/>
                  </a:lnTo>
                  <a:lnTo>
                    <a:pt x="514210" y="829691"/>
                  </a:lnTo>
                  <a:lnTo>
                    <a:pt x="474497" y="811860"/>
                  </a:lnTo>
                  <a:lnTo>
                    <a:pt x="436841" y="790117"/>
                  </a:lnTo>
                  <a:lnTo>
                    <a:pt x="401548" y="764641"/>
                  </a:lnTo>
                  <a:lnTo>
                    <a:pt x="373659" y="739825"/>
                  </a:lnTo>
                  <a:lnTo>
                    <a:pt x="481850" y="710844"/>
                  </a:lnTo>
                  <a:lnTo>
                    <a:pt x="512025" y="748030"/>
                  </a:lnTo>
                  <a:lnTo>
                    <a:pt x="547547" y="783120"/>
                  </a:lnTo>
                  <a:lnTo>
                    <a:pt x="591527" y="816508"/>
                  </a:lnTo>
                  <a:lnTo>
                    <a:pt x="636676" y="840587"/>
                  </a:lnTo>
                  <a:lnTo>
                    <a:pt x="682320" y="855192"/>
                  </a:lnTo>
                  <a:lnTo>
                    <a:pt x="698792" y="856970"/>
                  </a:lnTo>
                  <a:lnTo>
                    <a:pt x="698792" y="847572"/>
                  </a:lnTo>
                  <a:lnTo>
                    <a:pt x="688289" y="846683"/>
                  </a:lnTo>
                  <a:lnTo>
                    <a:pt x="642848" y="832853"/>
                  </a:lnTo>
                  <a:lnTo>
                    <a:pt x="597801" y="809205"/>
                  </a:lnTo>
                  <a:lnTo>
                    <a:pt x="553834" y="775970"/>
                  </a:lnTo>
                  <a:lnTo>
                    <a:pt x="518972" y="741527"/>
                  </a:lnTo>
                  <a:lnTo>
                    <a:pt x="491909" y="708152"/>
                  </a:lnTo>
                  <a:lnTo>
                    <a:pt x="624751" y="672553"/>
                  </a:lnTo>
                  <a:lnTo>
                    <a:pt x="643102" y="711657"/>
                  </a:lnTo>
                  <a:lnTo>
                    <a:pt x="663905" y="750481"/>
                  </a:lnTo>
                  <a:lnTo>
                    <a:pt x="692746" y="795274"/>
                  </a:lnTo>
                  <a:lnTo>
                    <a:pt x="720509" y="827849"/>
                  </a:lnTo>
                  <a:lnTo>
                    <a:pt x="746658" y="847737"/>
                  </a:lnTo>
                  <a:lnTo>
                    <a:pt x="748588" y="848283"/>
                  </a:lnTo>
                  <a:lnTo>
                    <a:pt x="748588" y="836752"/>
                  </a:lnTo>
                  <a:lnTo>
                    <a:pt x="729856" y="823722"/>
                  </a:lnTo>
                  <a:lnTo>
                    <a:pt x="701776" y="791502"/>
                  </a:lnTo>
                  <a:lnTo>
                    <a:pt x="672160" y="745731"/>
                  </a:lnTo>
                  <a:lnTo>
                    <a:pt x="651548" y="707263"/>
                  </a:lnTo>
                  <a:lnTo>
                    <a:pt x="634098" y="670052"/>
                  </a:lnTo>
                  <a:lnTo>
                    <a:pt x="814324" y="621766"/>
                  </a:lnTo>
                  <a:lnTo>
                    <a:pt x="817333" y="651433"/>
                  </a:lnTo>
                  <a:lnTo>
                    <a:pt x="819518" y="702335"/>
                  </a:lnTo>
                  <a:lnTo>
                    <a:pt x="819518" y="582269"/>
                  </a:lnTo>
                  <a:lnTo>
                    <a:pt x="813346" y="540893"/>
                  </a:lnTo>
                  <a:lnTo>
                    <a:pt x="813346" y="612152"/>
                  </a:lnTo>
                  <a:lnTo>
                    <a:pt x="630148" y="661238"/>
                  </a:lnTo>
                  <a:lnTo>
                    <a:pt x="620877" y="638835"/>
                  </a:lnTo>
                  <a:lnTo>
                    <a:pt x="620877" y="663727"/>
                  </a:lnTo>
                  <a:lnTo>
                    <a:pt x="485635" y="699960"/>
                  </a:lnTo>
                  <a:lnTo>
                    <a:pt x="475983" y="685215"/>
                  </a:lnTo>
                  <a:lnTo>
                    <a:pt x="475983" y="702551"/>
                  </a:lnTo>
                  <a:lnTo>
                    <a:pt x="365709" y="732091"/>
                  </a:lnTo>
                  <a:lnTo>
                    <a:pt x="339344" y="703224"/>
                  </a:lnTo>
                  <a:lnTo>
                    <a:pt x="313067" y="667664"/>
                  </a:lnTo>
                  <a:lnTo>
                    <a:pt x="290436" y="629107"/>
                  </a:lnTo>
                  <a:lnTo>
                    <a:pt x="271780" y="587743"/>
                  </a:lnTo>
                  <a:lnTo>
                    <a:pt x="258889" y="548271"/>
                  </a:lnTo>
                  <a:lnTo>
                    <a:pt x="382778" y="515086"/>
                  </a:lnTo>
                  <a:lnTo>
                    <a:pt x="384556" y="516293"/>
                  </a:lnTo>
                  <a:lnTo>
                    <a:pt x="389813" y="519747"/>
                  </a:lnTo>
                  <a:lnTo>
                    <a:pt x="403682" y="563714"/>
                  </a:lnTo>
                  <a:lnTo>
                    <a:pt x="425119" y="615391"/>
                  </a:lnTo>
                  <a:lnTo>
                    <a:pt x="450519" y="663663"/>
                  </a:lnTo>
                  <a:lnTo>
                    <a:pt x="475983" y="702551"/>
                  </a:lnTo>
                  <a:lnTo>
                    <a:pt x="475983" y="685215"/>
                  </a:lnTo>
                  <a:lnTo>
                    <a:pt x="458609" y="658647"/>
                  </a:lnTo>
                  <a:lnTo>
                    <a:pt x="433654" y="611187"/>
                  </a:lnTo>
                  <a:lnTo>
                    <a:pt x="412584" y="560374"/>
                  </a:lnTo>
                  <a:lnTo>
                    <a:pt x="402374" y="527964"/>
                  </a:lnTo>
                  <a:lnTo>
                    <a:pt x="446735" y="556983"/>
                  </a:lnTo>
                  <a:lnTo>
                    <a:pt x="512457" y="597954"/>
                  </a:lnTo>
                  <a:lnTo>
                    <a:pt x="517423" y="589813"/>
                  </a:lnTo>
                  <a:lnTo>
                    <a:pt x="454456" y="550557"/>
                  </a:lnTo>
                  <a:lnTo>
                    <a:pt x="397814" y="513461"/>
                  </a:lnTo>
                  <a:lnTo>
                    <a:pt x="397116" y="511238"/>
                  </a:lnTo>
                  <a:lnTo>
                    <a:pt x="553732" y="469265"/>
                  </a:lnTo>
                  <a:lnTo>
                    <a:pt x="568109" y="519391"/>
                  </a:lnTo>
                  <a:lnTo>
                    <a:pt x="585216" y="571957"/>
                  </a:lnTo>
                  <a:lnTo>
                    <a:pt x="603554" y="621868"/>
                  </a:lnTo>
                  <a:lnTo>
                    <a:pt x="620877" y="663727"/>
                  </a:lnTo>
                  <a:lnTo>
                    <a:pt x="620877" y="638835"/>
                  </a:lnTo>
                  <a:lnTo>
                    <a:pt x="612355" y="618236"/>
                  </a:lnTo>
                  <a:lnTo>
                    <a:pt x="594169" y="568718"/>
                  </a:lnTo>
                  <a:lnTo>
                    <a:pt x="577189" y="516534"/>
                  </a:lnTo>
                  <a:lnTo>
                    <a:pt x="562940" y="466801"/>
                  </a:lnTo>
                  <a:lnTo>
                    <a:pt x="774801" y="410032"/>
                  </a:lnTo>
                  <a:lnTo>
                    <a:pt x="789800" y="471309"/>
                  </a:lnTo>
                  <a:lnTo>
                    <a:pt x="802474" y="534936"/>
                  </a:lnTo>
                  <a:lnTo>
                    <a:pt x="811644" y="595312"/>
                  </a:lnTo>
                  <a:lnTo>
                    <a:pt x="813346" y="612152"/>
                  </a:lnTo>
                  <a:lnTo>
                    <a:pt x="813346" y="540893"/>
                  </a:lnTo>
                  <a:lnTo>
                    <a:pt x="812977" y="538416"/>
                  </a:lnTo>
                  <a:lnTo>
                    <a:pt x="799846" y="472236"/>
                  </a:lnTo>
                  <a:lnTo>
                    <a:pt x="784009" y="407568"/>
                  </a:lnTo>
                  <a:lnTo>
                    <a:pt x="938364" y="366204"/>
                  </a:lnTo>
                  <a:lnTo>
                    <a:pt x="940625" y="365607"/>
                  </a:lnTo>
                  <a:lnTo>
                    <a:pt x="951801" y="415886"/>
                  </a:lnTo>
                  <a:lnTo>
                    <a:pt x="958964" y="470420"/>
                  </a:lnTo>
                  <a:lnTo>
                    <a:pt x="961097" y="524002"/>
                  </a:lnTo>
                  <a:lnTo>
                    <a:pt x="961097" y="413943"/>
                  </a:lnTo>
                  <a:lnTo>
                    <a:pt x="949833" y="363131"/>
                  </a:lnTo>
                  <a:lnTo>
                    <a:pt x="1078865" y="328561"/>
                  </a:lnTo>
                  <a:lnTo>
                    <a:pt x="1087755" y="371094"/>
                  </a:lnTo>
                  <a:lnTo>
                    <a:pt x="1092238" y="418528"/>
                  </a:lnTo>
                  <a:lnTo>
                    <a:pt x="1092238" y="346062"/>
                  </a:lnTo>
                  <a:lnTo>
                    <a:pt x="1087094" y="321437"/>
                  </a:lnTo>
                  <a:lnTo>
                    <a:pt x="1076388" y="288709"/>
                  </a:lnTo>
                  <a:lnTo>
                    <a:pt x="1076388" y="319366"/>
                  </a:lnTo>
                  <a:lnTo>
                    <a:pt x="947369" y="353936"/>
                  </a:lnTo>
                  <a:lnTo>
                    <a:pt x="938161" y="324739"/>
                  </a:lnTo>
                  <a:lnTo>
                    <a:pt x="938161" y="356400"/>
                  </a:lnTo>
                  <a:lnTo>
                    <a:pt x="781558" y="398360"/>
                  </a:lnTo>
                  <a:lnTo>
                    <a:pt x="772337" y="366217"/>
                  </a:lnTo>
                  <a:lnTo>
                    <a:pt x="772337" y="400837"/>
                  </a:lnTo>
                  <a:lnTo>
                    <a:pt x="560489" y="457593"/>
                  </a:lnTo>
                  <a:lnTo>
                    <a:pt x="551268" y="419950"/>
                  </a:lnTo>
                  <a:lnTo>
                    <a:pt x="551268" y="460070"/>
                  </a:lnTo>
                  <a:lnTo>
                    <a:pt x="394652" y="502031"/>
                  </a:lnTo>
                  <a:lnTo>
                    <a:pt x="385457" y="460311"/>
                  </a:lnTo>
                  <a:lnTo>
                    <a:pt x="385457" y="504494"/>
                  </a:lnTo>
                  <a:lnTo>
                    <a:pt x="384848" y="504659"/>
                  </a:lnTo>
                  <a:lnTo>
                    <a:pt x="372452" y="496138"/>
                  </a:lnTo>
                  <a:lnTo>
                    <a:pt x="372452" y="507987"/>
                  </a:lnTo>
                  <a:lnTo>
                    <a:pt x="256425" y="539064"/>
                  </a:lnTo>
                  <a:lnTo>
                    <a:pt x="247865" y="498475"/>
                  </a:lnTo>
                  <a:lnTo>
                    <a:pt x="243344" y="453313"/>
                  </a:lnTo>
                  <a:lnTo>
                    <a:pt x="243611" y="415061"/>
                  </a:lnTo>
                  <a:lnTo>
                    <a:pt x="271741" y="436638"/>
                  </a:lnTo>
                  <a:lnTo>
                    <a:pt x="326136" y="476110"/>
                  </a:lnTo>
                  <a:lnTo>
                    <a:pt x="372452" y="507987"/>
                  </a:lnTo>
                  <a:lnTo>
                    <a:pt x="372452" y="496138"/>
                  </a:lnTo>
                  <a:lnTo>
                    <a:pt x="337718" y="472224"/>
                  </a:lnTo>
                  <a:lnTo>
                    <a:pt x="284505" y="433692"/>
                  </a:lnTo>
                  <a:lnTo>
                    <a:pt x="244297" y="402983"/>
                  </a:lnTo>
                  <a:lnTo>
                    <a:pt x="248627" y="364680"/>
                  </a:lnTo>
                  <a:lnTo>
                    <a:pt x="257048" y="326453"/>
                  </a:lnTo>
                  <a:lnTo>
                    <a:pt x="367639" y="296824"/>
                  </a:lnTo>
                  <a:lnTo>
                    <a:pt x="364921" y="340118"/>
                  </a:lnTo>
                  <a:lnTo>
                    <a:pt x="366712" y="395160"/>
                  </a:lnTo>
                  <a:lnTo>
                    <a:pt x="373837" y="451624"/>
                  </a:lnTo>
                  <a:lnTo>
                    <a:pt x="385457" y="504494"/>
                  </a:lnTo>
                  <a:lnTo>
                    <a:pt x="385457" y="460311"/>
                  </a:lnTo>
                  <a:lnTo>
                    <a:pt x="383286" y="450443"/>
                  </a:lnTo>
                  <a:lnTo>
                    <a:pt x="376224" y="395084"/>
                  </a:lnTo>
                  <a:lnTo>
                    <a:pt x="374345" y="341426"/>
                  </a:lnTo>
                  <a:lnTo>
                    <a:pt x="377164" y="294271"/>
                  </a:lnTo>
                  <a:lnTo>
                    <a:pt x="512178" y="258102"/>
                  </a:lnTo>
                  <a:lnTo>
                    <a:pt x="513029" y="266979"/>
                  </a:lnTo>
                  <a:lnTo>
                    <a:pt x="522312" y="329209"/>
                  </a:lnTo>
                  <a:lnTo>
                    <a:pt x="535444" y="395389"/>
                  </a:lnTo>
                  <a:lnTo>
                    <a:pt x="551268" y="460070"/>
                  </a:lnTo>
                  <a:lnTo>
                    <a:pt x="551268" y="419950"/>
                  </a:lnTo>
                  <a:lnTo>
                    <a:pt x="545490" y="396316"/>
                  </a:lnTo>
                  <a:lnTo>
                    <a:pt x="532828" y="332689"/>
                  </a:lnTo>
                  <a:lnTo>
                    <a:pt x="523646" y="272326"/>
                  </a:lnTo>
                  <a:lnTo>
                    <a:pt x="521931" y="255485"/>
                  </a:lnTo>
                  <a:lnTo>
                    <a:pt x="705129" y="206400"/>
                  </a:lnTo>
                  <a:lnTo>
                    <a:pt x="722934" y="249389"/>
                  </a:lnTo>
                  <a:lnTo>
                    <a:pt x="741121" y="298907"/>
                  </a:lnTo>
                  <a:lnTo>
                    <a:pt x="758101" y="351091"/>
                  </a:lnTo>
                  <a:lnTo>
                    <a:pt x="772337" y="400837"/>
                  </a:lnTo>
                  <a:lnTo>
                    <a:pt x="772337" y="366217"/>
                  </a:lnTo>
                  <a:lnTo>
                    <a:pt x="767181" y="348234"/>
                  </a:lnTo>
                  <a:lnTo>
                    <a:pt x="750074" y="295668"/>
                  </a:lnTo>
                  <a:lnTo>
                    <a:pt x="731735" y="245757"/>
                  </a:lnTo>
                  <a:lnTo>
                    <a:pt x="714400" y="203911"/>
                  </a:lnTo>
                  <a:lnTo>
                    <a:pt x="849630" y="167678"/>
                  </a:lnTo>
                  <a:lnTo>
                    <a:pt x="876681" y="209003"/>
                  </a:lnTo>
                  <a:lnTo>
                    <a:pt x="901623" y="256451"/>
                  </a:lnTo>
                  <a:lnTo>
                    <a:pt x="922693" y="307263"/>
                  </a:lnTo>
                  <a:lnTo>
                    <a:pt x="938161" y="356400"/>
                  </a:lnTo>
                  <a:lnTo>
                    <a:pt x="938161" y="324739"/>
                  </a:lnTo>
                  <a:lnTo>
                    <a:pt x="931608" y="303923"/>
                  </a:lnTo>
                  <a:lnTo>
                    <a:pt x="910170" y="252247"/>
                  </a:lnTo>
                  <a:lnTo>
                    <a:pt x="884770" y="203974"/>
                  </a:lnTo>
                  <a:lnTo>
                    <a:pt x="859294" y="165087"/>
                  </a:lnTo>
                  <a:lnTo>
                    <a:pt x="969200" y="135648"/>
                  </a:lnTo>
                  <a:lnTo>
                    <a:pt x="1018717" y="194741"/>
                  </a:lnTo>
                  <a:lnTo>
                    <a:pt x="1042885" y="234772"/>
                  </a:lnTo>
                  <a:lnTo>
                    <a:pt x="1062736" y="277888"/>
                  </a:lnTo>
                  <a:lnTo>
                    <a:pt x="1076388" y="319366"/>
                  </a:lnTo>
                  <a:lnTo>
                    <a:pt x="1076388" y="288709"/>
                  </a:lnTo>
                  <a:lnTo>
                    <a:pt x="1053312" y="234162"/>
                  </a:lnTo>
                  <a:lnTo>
                    <a:pt x="1030173" y="194741"/>
                  </a:lnTo>
                  <a:lnTo>
                    <a:pt x="1003312" y="158381"/>
                  </a:lnTo>
                  <a:lnTo>
                    <a:pt x="973048" y="125260"/>
                  </a:lnTo>
                  <a:lnTo>
                    <a:pt x="961694" y="115163"/>
                  </a:lnTo>
                  <a:lnTo>
                    <a:pt x="961694" y="127787"/>
                  </a:lnTo>
                  <a:lnTo>
                    <a:pt x="853414" y="156794"/>
                  </a:lnTo>
                  <a:lnTo>
                    <a:pt x="843356" y="144399"/>
                  </a:lnTo>
                  <a:lnTo>
                    <a:pt x="843356" y="159499"/>
                  </a:lnTo>
                  <a:lnTo>
                    <a:pt x="710526" y="195084"/>
                  </a:lnTo>
                  <a:lnTo>
                    <a:pt x="701179" y="175145"/>
                  </a:lnTo>
                  <a:lnTo>
                    <a:pt x="701179" y="197586"/>
                  </a:lnTo>
                  <a:lnTo>
                    <a:pt x="520966" y="245884"/>
                  </a:lnTo>
                  <a:lnTo>
                    <a:pt x="517969" y="216192"/>
                  </a:lnTo>
                  <a:lnTo>
                    <a:pt x="515785" y="165290"/>
                  </a:lnTo>
                  <a:lnTo>
                    <a:pt x="517118" y="120599"/>
                  </a:lnTo>
                  <a:lnTo>
                    <a:pt x="521957" y="83096"/>
                  </a:lnTo>
                  <a:lnTo>
                    <a:pt x="530339" y="53759"/>
                  </a:lnTo>
                  <a:lnTo>
                    <a:pt x="542251" y="33604"/>
                  </a:lnTo>
                  <a:lnTo>
                    <a:pt x="557631" y="23622"/>
                  </a:lnTo>
                  <a:lnTo>
                    <a:pt x="560857" y="22860"/>
                  </a:lnTo>
                  <a:lnTo>
                    <a:pt x="562356" y="22669"/>
                  </a:lnTo>
                  <a:lnTo>
                    <a:pt x="564781" y="22669"/>
                  </a:lnTo>
                  <a:lnTo>
                    <a:pt x="610057" y="48361"/>
                  </a:lnTo>
                  <a:lnTo>
                    <a:pt x="635977" y="79476"/>
                  </a:lnTo>
                  <a:lnTo>
                    <a:pt x="663143" y="121881"/>
                  </a:lnTo>
                  <a:lnTo>
                    <a:pt x="683742" y="160362"/>
                  </a:lnTo>
                  <a:lnTo>
                    <a:pt x="701179" y="197586"/>
                  </a:lnTo>
                  <a:lnTo>
                    <a:pt x="701179" y="175145"/>
                  </a:lnTo>
                  <a:lnTo>
                    <a:pt x="671410" y="117132"/>
                  </a:lnTo>
                  <a:lnTo>
                    <a:pt x="639546" y="68338"/>
                  </a:lnTo>
                  <a:lnTo>
                    <a:pt x="609066" y="34531"/>
                  </a:lnTo>
                  <a:lnTo>
                    <a:pt x="584111" y="18529"/>
                  </a:lnTo>
                  <a:lnTo>
                    <a:pt x="594855" y="17475"/>
                  </a:lnTo>
                  <a:lnTo>
                    <a:pt x="651217" y="21831"/>
                  </a:lnTo>
                  <a:lnTo>
                    <a:pt x="695248" y="35979"/>
                  </a:lnTo>
                  <a:lnTo>
                    <a:pt x="738873" y="59321"/>
                  </a:lnTo>
                  <a:lnTo>
                    <a:pt x="781456" y="91655"/>
                  </a:lnTo>
                  <a:lnTo>
                    <a:pt x="816305" y="126111"/>
                  </a:lnTo>
                  <a:lnTo>
                    <a:pt x="843356" y="159499"/>
                  </a:lnTo>
                  <a:lnTo>
                    <a:pt x="843356" y="144399"/>
                  </a:lnTo>
                  <a:lnTo>
                    <a:pt x="787742" y="84518"/>
                  </a:lnTo>
                  <a:lnTo>
                    <a:pt x="742200" y="50165"/>
                  </a:lnTo>
                  <a:lnTo>
                    <a:pt x="695452" y="25755"/>
                  </a:lnTo>
                  <a:lnTo>
                    <a:pt x="648220" y="11506"/>
                  </a:lnTo>
                  <a:lnTo>
                    <a:pt x="635203" y="10439"/>
                  </a:lnTo>
                  <a:lnTo>
                    <a:pt x="640245" y="9944"/>
                  </a:lnTo>
                  <a:lnTo>
                    <a:pt x="714044" y="11633"/>
                  </a:lnTo>
                  <a:lnTo>
                    <a:pt x="759536" y="19215"/>
                  </a:lnTo>
                  <a:lnTo>
                    <a:pt x="803630" y="31597"/>
                  </a:lnTo>
                  <a:lnTo>
                    <a:pt x="845985" y="48564"/>
                  </a:lnTo>
                  <a:lnTo>
                    <a:pt x="886231" y="69913"/>
                  </a:lnTo>
                  <a:lnTo>
                    <a:pt x="923988" y="95402"/>
                  </a:lnTo>
                  <a:lnTo>
                    <a:pt x="958900" y="124853"/>
                  </a:lnTo>
                  <a:lnTo>
                    <a:pt x="961694" y="127787"/>
                  </a:lnTo>
                  <a:lnTo>
                    <a:pt x="961694" y="115163"/>
                  </a:lnTo>
                  <a:lnTo>
                    <a:pt x="903617" y="69545"/>
                  </a:lnTo>
                  <a:lnTo>
                    <a:pt x="865111" y="47320"/>
                  </a:lnTo>
                  <a:lnTo>
                    <a:pt x="824484" y="29083"/>
                  </a:lnTo>
                  <a:lnTo>
                    <a:pt x="782142" y="15062"/>
                  </a:lnTo>
                  <a:lnTo>
                    <a:pt x="738339" y="5410"/>
                  </a:lnTo>
                  <a:lnTo>
                    <a:pt x="693420" y="317"/>
                  </a:lnTo>
                  <a:lnTo>
                    <a:pt x="647712" y="0"/>
                  </a:lnTo>
                  <a:lnTo>
                    <a:pt x="601560" y="4622"/>
                  </a:lnTo>
                  <a:lnTo>
                    <a:pt x="555269" y="14376"/>
                  </a:lnTo>
                  <a:lnTo>
                    <a:pt x="532104" y="21958"/>
                  </a:lnTo>
                  <a:lnTo>
                    <a:pt x="532104" y="33324"/>
                  </a:lnTo>
                  <a:lnTo>
                    <a:pt x="524103" y="45288"/>
                  </a:lnTo>
                  <a:lnTo>
                    <a:pt x="514235" y="74828"/>
                  </a:lnTo>
                  <a:lnTo>
                    <a:pt x="508203" y="112636"/>
                  </a:lnTo>
                  <a:lnTo>
                    <a:pt x="506069" y="155968"/>
                  </a:lnTo>
                  <a:lnTo>
                    <a:pt x="506056" y="160362"/>
                  </a:lnTo>
                  <a:lnTo>
                    <a:pt x="507580" y="209562"/>
                  </a:lnTo>
                  <a:lnTo>
                    <a:pt x="511263" y="248475"/>
                  </a:lnTo>
                  <a:lnTo>
                    <a:pt x="378345" y="284086"/>
                  </a:lnTo>
                  <a:lnTo>
                    <a:pt x="385292" y="240957"/>
                  </a:lnTo>
                  <a:lnTo>
                    <a:pt x="397738" y="195376"/>
                  </a:lnTo>
                  <a:lnTo>
                    <a:pt x="414566" y="153682"/>
                  </a:lnTo>
                  <a:lnTo>
                    <a:pt x="435584" y="116433"/>
                  </a:lnTo>
                  <a:lnTo>
                    <a:pt x="460616" y="84213"/>
                  </a:lnTo>
                  <a:lnTo>
                    <a:pt x="489432" y="57619"/>
                  </a:lnTo>
                  <a:lnTo>
                    <a:pt x="521868" y="37211"/>
                  </a:lnTo>
                  <a:lnTo>
                    <a:pt x="532104" y="33324"/>
                  </a:lnTo>
                  <a:lnTo>
                    <a:pt x="532104" y="21958"/>
                  </a:lnTo>
                  <a:lnTo>
                    <a:pt x="510260" y="29095"/>
                  </a:lnTo>
                  <a:lnTo>
                    <a:pt x="480987" y="42303"/>
                  </a:lnTo>
                  <a:lnTo>
                    <a:pt x="480987" y="52743"/>
                  </a:lnTo>
                  <a:lnTo>
                    <a:pt x="454774" y="76695"/>
                  </a:lnTo>
                  <a:lnTo>
                    <a:pt x="428828" y="109728"/>
                  </a:lnTo>
                  <a:lnTo>
                    <a:pt x="407009" y="147904"/>
                  </a:lnTo>
                  <a:lnTo>
                    <a:pt x="389496" y="190627"/>
                  </a:lnTo>
                  <a:lnTo>
                    <a:pt x="376516" y="237299"/>
                  </a:lnTo>
                  <a:lnTo>
                    <a:pt x="368338" y="286778"/>
                  </a:lnTo>
                  <a:lnTo>
                    <a:pt x="260070" y="315785"/>
                  </a:lnTo>
                  <a:lnTo>
                    <a:pt x="289623" y="240677"/>
                  </a:lnTo>
                  <a:lnTo>
                    <a:pt x="311365" y="203009"/>
                  </a:lnTo>
                  <a:lnTo>
                    <a:pt x="336842" y="167716"/>
                  </a:lnTo>
                  <a:lnTo>
                    <a:pt x="365874" y="135115"/>
                  </a:lnTo>
                  <a:lnTo>
                    <a:pt x="398259" y="105511"/>
                  </a:lnTo>
                  <a:lnTo>
                    <a:pt x="433819" y="79248"/>
                  </a:lnTo>
                  <a:lnTo>
                    <a:pt x="472376" y="56616"/>
                  </a:lnTo>
                  <a:lnTo>
                    <a:pt x="480987" y="52743"/>
                  </a:lnTo>
                  <a:lnTo>
                    <a:pt x="480987" y="42303"/>
                  </a:lnTo>
                  <a:lnTo>
                    <a:pt x="428574" y="71285"/>
                  </a:lnTo>
                  <a:lnTo>
                    <a:pt x="392214" y="98145"/>
                  </a:lnTo>
                  <a:lnTo>
                    <a:pt x="359092" y="128409"/>
                  </a:lnTo>
                  <a:lnTo>
                    <a:pt x="329425" y="161747"/>
                  </a:lnTo>
                  <a:lnTo>
                    <a:pt x="303377" y="197840"/>
                  </a:lnTo>
                  <a:lnTo>
                    <a:pt x="281139" y="236347"/>
                  </a:lnTo>
                  <a:lnTo>
                    <a:pt x="262915" y="276936"/>
                  </a:lnTo>
                  <a:lnTo>
                    <a:pt x="248881" y="319303"/>
                  </a:lnTo>
                  <a:lnTo>
                    <a:pt x="239229" y="363118"/>
                  </a:lnTo>
                  <a:lnTo>
                    <a:pt x="235483" y="396240"/>
                  </a:lnTo>
                  <a:lnTo>
                    <a:pt x="235102" y="395947"/>
                  </a:lnTo>
                  <a:lnTo>
                    <a:pt x="189788" y="359244"/>
                  </a:lnTo>
                  <a:lnTo>
                    <a:pt x="148869" y="323837"/>
                  </a:lnTo>
                  <a:lnTo>
                    <a:pt x="112623" y="290017"/>
                  </a:lnTo>
                  <a:lnTo>
                    <a:pt x="81330" y="258038"/>
                  </a:lnTo>
                  <a:lnTo>
                    <a:pt x="55270" y="228155"/>
                  </a:lnTo>
                  <a:lnTo>
                    <a:pt x="20002" y="175780"/>
                  </a:lnTo>
                  <a:lnTo>
                    <a:pt x="9118" y="135013"/>
                  </a:lnTo>
                  <a:lnTo>
                    <a:pt x="13525" y="119646"/>
                  </a:lnTo>
                  <a:lnTo>
                    <a:pt x="33248" y="103847"/>
                  </a:lnTo>
                  <a:lnTo>
                    <a:pt x="68110" y="97345"/>
                  </a:lnTo>
                  <a:lnTo>
                    <a:pt x="117030" y="100076"/>
                  </a:lnTo>
                  <a:lnTo>
                    <a:pt x="178930" y="111963"/>
                  </a:lnTo>
                  <a:lnTo>
                    <a:pt x="252742" y="132969"/>
                  </a:lnTo>
                  <a:lnTo>
                    <a:pt x="255663" y="123888"/>
                  </a:lnTo>
                  <a:lnTo>
                    <a:pt x="204952" y="108788"/>
                  </a:lnTo>
                  <a:lnTo>
                    <a:pt x="153416" y="96431"/>
                  </a:lnTo>
                  <a:lnTo>
                    <a:pt x="104368" y="88836"/>
                  </a:lnTo>
                  <a:lnTo>
                    <a:pt x="61112" y="88036"/>
                  </a:lnTo>
                  <a:lnTo>
                    <a:pt x="26974" y="96050"/>
                  </a:lnTo>
                  <a:lnTo>
                    <a:pt x="5257" y="114884"/>
                  </a:lnTo>
                  <a:lnTo>
                    <a:pt x="0" y="131508"/>
                  </a:lnTo>
                  <a:lnTo>
                    <a:pt x="1358" y="151333"/>
                  </a:lnTo>
                  <a:lnTo>
                    <a:pt x="22936" y="199669"/>
                  </a:lnTo>
                  <a:lnTo>
                    <a:pt x="68084" y="258114"/>
                  </a:lnTo>
                  <a:lnTo>
                    <a:pt x="98920" y="290576"/>
                  </a:lnTo>
                  <a:lnTo>
                    <a:pt x="134937" y="324878"/>
                  </a:lnTo>
                  <a:lnTo>
                    <a:pt x="175895" y="360807"/>
                  </a:lnTo>
                  <a:lnTo>
                    <a:pt x="221576" y="398132"/>
                  </a:lnTo>
                  <a:lnTo>
                    <a:pt x="234175" y="407809"/>
                  </a:lnTo>
                  <a:lnTo>
                    <a:pt x="234149" y="408038"/>
                  </a:lnTo>
                  <a:lnTo>
                    <a:pt x="233819" y="453745"/>
                  </a:lnTo>
                  <a:lnTo>
                    <a:pt x="238442" y="499910"/>
                  </a:lnTo>
                  <a:lnTo>
                    <a:pt x="248208" y="546201"/>
                  </a:lnTo>
                  <a:lnTo>
                    <a:pt x="263702" y="593255"/>
                  </a:lnTo>
                  <a:lnTo>
                    <a:pt x="283997" y="637336"/>
                  </a:lnTo>
                  <a:lnTo>
                    <a:pt x="308698" y="678256"/>
                  </a:lnTo>
                  <a:lnTo>
                    <a:pt x="337451" y="715784"/>
                  </a:lnTo>
                  <a:lnTo>
                    <a:pt x="369862" y="749719"/>
                  </a:lnTo>
                  <a:lnTo>
                    <a:pt x="405549" y="779830"/>
                  </a:lnTo>
                  <a:lnTo>
                    <a:pt x="444157" y="805891"/>
                  </a:lnTo>
                  <a:lnTo>
                    <a:pt x="485305" y="827709"/>
                  </a:lnTo>
                  <a:lnTo>
                    <a:pt x="528612" y="845058"/>
                  </a:lnTo>
                  <a:lnTo>
                    <a:pt x="573709" y="857719"/>
                  </a:lnTo>
                  <a:lnTo>
                    <a:pt x="620204" y="865466"/>
                  </a:lnTo>
                  <a:lnTo>
                    <a:pt x="667753" y="868095"/>
                  </a:lnTo>
                  <a:lnTo>
                    <a:pt x="695667" y="867194"/>
                  </a:lnTo>
                  <a:lnTo>
                    <a:pt x="723734" y="864450"/>
                  </a:lnTo>
                  <a:lnTo>
                    <a:pt x="751878" y="859815"/>
                  </a:lnTo>
                  <a:lnTo>
                    <a:pt x="759079" y="858139"/>
                  </a:lnTo>
                  <a:lnTo>
                    <a:pt x="767105" y="856272"/>
                  </a:lnTo>
                  <a:lnTo>
                    <a:pt x="776097" y="854176"/>
                  </a:lnTo>
                  <a:lnTo>
                    <a:pt x="777011" y="854049"/>
                  </a:lnTo>
                  <a:lnTo>
                    <a:pt x="779665" y="853338"/>
                  </a:lnTo>
                  <a:lnTo>
                    <a:pt x="826871" y="837869"/>
                  </a:lnTo>
                  <a:lnTo>
                    <a:pt x="871156" y="817587"/>
                  </a:lnTo>
                  <a:lnTo>
                    <a:pt x="912596" y="792645"/>
                  </a:lnTo>
                  <a:lnTo>
                    <a:pt x="950861" y="763282"/>
                  </a:lnTo>
                  <a:lnTo>
                    <a:pt x="985672" y="729716"/>
                  </a:lnTo>
                  <a:lnTo>
                    <a:pt x="1016723" y="692200"/>
                  </a:lnTo>
                  <a:lnTo>
                    <a:pt x="1043711" y="650925"/>
                  </a:lnTo>
                  <a:lnTo>
                    <a:pt x="1065949" y="606933"/>
                  </a:lnTo>
                  <a:lnTo>
                    <a:pt x="1082916" y="561289"/>
                  </a:lnTo>
                  <a:lnTo>
                    <a:pt x="1094574" y="514362"/>
                  </a:lnTo>
                  <a:lnTo>
                    <a:pt x="1100874" y="466534"/>
                  </a:lnTo>
                  <a:lnTo>
                    <a:pt x="1101763" y="418185"/>
                  </a:lnTo>
                  <a:close/>
                </a:path>
              </a:pathLst>
            </a:custGeom>
            <a:solidFill>
              <a:srgbClr val="5177BB"/>
            </a:solidFill>
          </p:spPr>
          <p:txBody>
            <a:bodyPr wrap="square" lIns="0" tIns="0" rIns="0" bIns="0" rtlCol="0"/>
            <a:lstStyle/>
            <a:p>
              <a:endParaRPr/>
            </a:p>
          </p:txBody>
        </p:sp>
      </p:grpSp>
      <p:sp>
        <p:nvSpPr>
          <p:cNvPr id="15" name="object 15"/>
          <p:cNvSpPr txBox="1">
            <a:spLocks noGrp="1"/>
          </p:cNvSpPr>
          <p:nvPr>
            <p:ph type="title"/>
          </p:nvPr>
        </p:nvSpPr>
        <p:spPr>
          <a:xfrm>
            <a:off x="1981339" y="2930232"/>
            <a:ext cx="1370330" cy="482600"/>
          </a:xfrm>
          <a:prstGeom prst="rect">
            <a:avLst/>
          </a:prstGeom>
        </p:spPr>
        <p:txBody>
          <a:bodyPr vert="horz" wrap="square" lIns="0" tIns="12700" rIns="0" bIns="0" rtlCol="0">
            <a:spAutoFit/>
          </a:bodyPr>
          <a:lstStyle/>
          <a:p>
            <a:pPr>
              <a:lnSpc>
                <a:spcPct val="100000"/>
              </a:lnSpc>
              <a:spcBef>
                <a:spcPts val="100"/>
              </a:spcBef>
            </a:pPr>
            <a:r>
              <a:rPr sz="3000" dirty="0">
                <a:solidFill>
                  <a:srgbClr val="221815"/>
                </a:solidFill>
                <a:latin typeface="Verdana"/>
                <a:cs typeface="Verdana"/>
              </a:rPr>
              <a:t>Mi</a:t>
            </a:r>
            <a:r>
              <a:rPr sz="3000" spc="-30" dirty="0">
                <a:solidFill>
                  <a:srgbClr val="221815"/>
                </a:solidFill>
                <a:latin typeface="Verdana"/>
                <a:cs typeface="Verdana"/>
              </a:rPr>
              <a:t>s</a:t>
            </a:r>
            <a:r>
              <a:rPr sz="3000" spc="-80" dirty="0">
                <a:solidFill>
                  <a:srgbClr val="221815"/>
                </a:solidFill>
                <a:latin typeface="Verdana"/>
                <a:cs typeface="Verdana"/>
              </a:rPr>
              <a:t>sion</a:t>
            </a:r>
            <a:endParaRPr sz="3000">
              <a:latin typeface="Verdana"/>
              <a:cs typeface="Verdana"/>
            </a:endParaRPr>
          </a:p>
        </p:txBody>
      </p:sp>
      <p:sp>
        <p:nvSpPr>
          <p:cNvPr id="16" name="object 16"/>
          <p:cNvSpPr txBox="1"/>
          <p:nvPr/>
        </p:nvSpPr>
        <p:spPr>
          <a:xfrm>
            <a:off x="2015998" y="3680041"/>
            <a:ext cx="3719195" cy="4328301"/>
          </a:xfrm>
          <a:prstGeom prst="rect">
            <a:avLst/>
          </a:prstGeom>
        </p:spPr>
        <p:txBody>
          <a:bodyPr vert="horz" wrap="square" lIns="0" tIns="12700" rIns="0" bIns="0" rtlCol="0">
            <a:spAutoFit/>
          </a:bodyPr>
          <a:lstStyle/>
          <a:p>
            <a:pPr marR="148590">
              <a:lnSpc>
                <a:spcPct val="143900"/>
              </a:lnSpc>
              <a:spcBef>
                <a:spcPts val="100"/>
              </a:spcBef>
            </a:pPr>
            <a:r>
              <a:rPr lang="en-US" altLang="zh-CN" sz="1200" dirty="0">
                <a:solidFill>
                  <a:srgbClr val="221815"/>
                </a:solidFill>
                <a:latin typeface="Noto Sans CJK KR Regular"/>
                <a:cs typeface="Noto Sans CJK KR Regular"/>
              </a:rPr>
              <a:t>GLOBRIDGE</a:t>
            </a:r>
            <a:r>
              <a:rPr lang="zh-CN" altLang="en-US" sz="1200" dirty="0">
                <a:solidFill>
                  <a:srgbClr val="221815"/>
                </a:solidFill>
                <a:latin typeface="Noto Sans CJK KR Regular"/>
                <a:cs typeface="Noto Sans CJK KR Regular"/>
              </a:rPr>
              <a:t>由世界（</a:t>
            </a:r>
            <a:r>
              <a:rPr lang="en-US" altLang="zh-CN" sz="1200" dirty="0">
                <a:solidFill>
                  <a:srgbClr val="221815"/>
                </a:solidFill>
                <a:latin typeface="Noto Sans CJK KR Regular"/>
                <a:cs typeface="Noto Sans CJK KR Regular"/>
              </a:rPr>
              <a:t>GLOBAL</a:t>
            </a:r>
            <a:r>
              <a:rPr lang="zh-CN" altLang="en-US" sz="1200" dirty="0">
                <a:solidFill>
                  <a:srgbClr val="221815"/>
                </a:solidFill>
                <a:latin typeface="Noto Sans CJK KR Regular"/>
                <a:cs typeface="Noto Sans CJK KR Regular"/>
              </a:rPr>
              <a:t>）和桥（</a:t>
            </a:r>
            <a:r>
              <a:rPr lang="en-US" altLang="zh-CN" sz="1200" dirty="0">
                <a:solidFill>
                  <a:srgbClr val="221815"/>
                </a:solidFill>
                <a:latin typeface="Noto Sans CJK KR Regular"/>
                <a:cs typeface="Noto Sans CJK KR Regular"/>
              </a:rPr>
              <a:t>BRIDGE</a:t>
            </a:r>
            <a:r>
              <a:rPr lang="zh-CN" altLang="en-US" sz="1200" dirty="0">
                <a:solidFill>
                  <a:srgbClr val="221815"/>
                </a:solidFill>
                <a:latin typeface="Noto Sans CJK KR Regular"/>
                <a:cs typeface="Noto Sans CJK KR Regular"/>
              </a:rPr>
              <a:t>）组合而成的新造词，而</a:t>
            </a:r>
            <a:r>
              <a:rPr lang="en-US" altLang="zh-CN" sz="1200" dirty="0">
                <a:solidFill>
                  <a:srgbClr val="221815"/>
                </a:solidFill>
                <a:latin typeface="Noto Sans CJK KR Regular"/>
                <a:cs typeface="Noto Sans CJK KR Regular"/>
              </a:rPr>
              <a:t>GLOBRIDGE</a:t>
            </a:r>
            <a:r>
              <a:rPr lang="zh-CN" altLang="en-US" sz="1200" dirty="0">
                <a:solidFill>
                  <a:srgbClr val="221815"/>
                </a:solidFill>
                <a:latin typeface="Noto Sans CJK KR Regular"/>
                <a:cs typeface="Noto Sans CJK KR Regular"/>
              </a:rPr>
              <a:t>致力于将现有的中介业弊端最小化，打造所有人都可以不受制约的新型连接平台。 </a:t>
            </a:r>
            <a:endParaRPr lang="en-US" altLang="zh-CN" sz="1200" dirty="0">
              <a:solidFill>
                <a:srgbClr val="221815"/>
              </a:solidFill>
              <a:latin typeface="Noto Sans CJK KR Regular"/>
              <a:cs typeface="Noto Sans CJK KR Regular"/>
            </a:endParaRPr>
          </a:p>
          <a:p>
            <a:pPr marR="148590">
              <a:lnSpc>
                <a:spcPct val="143900"/>
              </a:lnSpc>
              <a:spcBef>
                <a:spcPts val="100"/>
              </a:spcBef>
            </a:pPr>
            <a:endParaRPr lang="zh-CN" altLang="en-US" sz="1200" dirty="0">
              <a:solidFill>
                <a:srgbClr val="221815"/>
              </a:solidFill>
              <a:latin typeface="Noto Sans CJK KR Regular"/>
              <a:cs typeface="Noto Sans CJK KR Regular"/>
            </a:endParaRPr>
          </a:p>
          <a:p>
            <a:pPr marR="148590">
              <a:lnSpc>
                <a:spcPct val="143900"/>
              </a:lnSpc>
              <a:spcBef>
                <a:spcPts val="100"/>
              </a:spcBef>
            </a:pPr>
            <a:r>
              <a:rPr lang="en-US" altLang="zh-CN" sz="1200" dirty="0">
                <a:solidFill>
                  <a:srgbClr val="221815"/>
                </a:solidFill>
                <a:latin typeface="Noto Sans CJK KR Regular"/>
                <a:cs typeface="Noto Sans CJK KR Regular"/>
              </a:rPr>
              <a:t>GLOBRIDGE</a:t>
            </a:r>
            <a:r>
              <a:rPr lang="zh-CN" altLang="en-US" sz="1200" dirty="0">
                <a:solidFill>
                  <a:srgbClr val="221815"/>
                </a:solidFill>
                <a:latin typeface="Noto Sans CJK KR Regular"/>
                <a:cs typeface="Noto Sans CJK KR Regular"/>
              </a:rPr>
              <a:t>不仅能够同时连接企业和求职者之间需求，</a:t>
            </a:r>
            <a:endParaRPr lang="en-US" altLang="zh-CN" sz="1200" dirty="0">
              <a:solidFill>
                <a:srgbClr val="221815"/>
              </a:solidFill>
              <a:latin typeface="Noto Sans CJK KR Regular"/>
              <a:cs typeface="Noto Sans CJK KR Regular"/>
            </a:endParaRPr>
          </a:p>
          <a:p>
            <a:pPr marR="148590">
              <a:lnSpc>
                <a:spcPct val="143900"/>
              </a:lnSpc>
              <a:spcBef>
                <a:spcPts val="100"/>
              </a:spcBef>
            </a:pPr>
            <a:r>
              <a:rPr lang="zh-CN" altLang="en-US" sz="1200" dirty="0">
                <a:solidFill>
                  <a:srgbClr val="221815"/>
                </a:solidFill>
                <a:latin typeface="Noto Sans CJK KR Regular"/>
                <a:cs typeface="Noto Sans CJK KR Regular"/>
              </a:rPr>
              <a:t>还能够推进房地产交易、二手车交易、电子商务等多种中介服务。</a:t>
            </a:r>
            <a:endParaRPr lang="en-US" altLang="zh-CN" sz="1200" dirty="0">
              <a:solidFill>
                <a:srgbClr val="221815"/>
              </a:solidFill>
              <a:latin typeface="Noto Sans CJK KR Regular"/>
              <a:cs typeface="Noto Sans CJK KR Regular"/>
            </a:endParaRPr>
          </a:p>
          <a:p>
            <a:pPr marR="148590">
              <a:lnSpc>
                <a:spcPct val="143900"/>
              </a:lnSpc>
              <a:spcBef>
                <a:spcPts val="100"/>
              </a:spcBef>
            </a:pPr>
            <a:endParaRPr lang="zh-CN" altLang="en-US" sz="1200" dirty="0">
              <a:solidFill>
                <a:srgbClr val="221815"/>
              </a:solidFill>
              <a:latin typeface="Noto Sans CJK KR Regular"/>
              <a:cs typeface="Noto Sans CJK KR Regular"/>
            </a:endParaRPr>
          </a:p>
          <a:p>
            <a:pPr marR="148590">
              <a:lnSpc>
                <a:spcPct val="143900"/>
              </a:lnSpc>
              <a:spcBef>
                <a:spcPts val="100"/>
              </a:spcBef>
            </a:pPr>
            <a:r>
              <a:rPr lang="zh-CN" altLang="en-US" sz="1200" dirty="0">
                <a:solidFill>
                  <a:srgbClr val="221815"/>
                </a:solidFill>
                <a:latin typeface="Noto Sans CJK KR Regular"/>
                <a:cs typeface="Noto Sans CJK KR Regular"/>
              </a:rPr>
              <a:t>与此同时还兼容</a:t>
            </a:r>
            <a:r>
              <a:rPr lang="en-US" altLang="zh-CN" sz="1200" dirty="0">
                <a:solidFill>
                  <a:srgbClr val="221815"/>
                </a:solidFill>
                <a:latin typeface="Noto Sans CJK KR Regular"/>
                <a:cs typeface="Noto Sans CJK KR Regular"/>
              </a:rPr>
              <a:t>B2B, C2C, C2B, B2C</a:t>
            </a:r>
            <a:r>
              <a:rPr lang="zh-CN" altLang="en-US" sz="1200" dirty="0">
                <a:solidFill>
                  <a:srgbClr val="221815"/>
                </a:solidFill>
                <a:latin typeface="Noto Sans CJK KR Regular"/>
                <a:cs typeface="Noto Sans CJK KR Regular"/>
              </a:rPr>
              <a:t>的多种连接模式，以区块链技术为基础，制定了罚球制度，以及可以灵活运用补偿系统、对接系统，是一款值得信赖的中介服务平台。 </a:t>
            </a:r>
            <a:endParaRPr lang="en-US" altLang="zh-CN" sz="1200" dirty="0">
              <a:solidFill>
                <a:srgbClr val="221815"/>
              </a:solidFill>
              <a:latin typeface="Noto Sans CJK KR Regular"/>
              <a:cs typeface="Noto Sans CJK KR Regular"/>
            </a:endParaRPr>
          </a:p>
          <a:p>
            <a:pPr marR="148590">
              <a:lnSpc>
                <a:spcPct val="143900"/>
              </a:lnSpc>
              <a:spcBef>
                <a:spcPts val="100"/>
              </a:spcBef>
            </a:pPr>
            <a:endParaRPr lang="zh-CN" altLang="en-US" sz="1200" dirty="0">
              <a:solidFill>
                <a:srgbClr val="221815"/>
              </a:solidFill>
              <a:latin typeface="Noto Sans CJK KR Regular"/>
              <a:cs typeface="Noto Sans CJK KR Regular"/>
            </a:endParaRPr>
          </a:p>
          <a:p>
            <a:pPr marR="148590">
              <a:lnSpc>
                <a:spcPct val="143900"/>
              </a:lnSpc>
              <a:spcBef>
                <a:spcPts val="100"/>
              </a:spcBef>
            </a:pPr>
            <a:r>
              <a:rPr lang="en-US" altLang="zh-CN" sz="1200" dirty="0">
                <a:solidFill>
                  <a:srgbClr val="221815"/>
                </a:solidFill>
                <a:latin typeface="Noto Sans CJK KR Regular"/>
                <a:cs typeface="Noto Sans CJK KR Regular"/>
              </a:rPr>
              <a:t>GLOBRIDGE</a:t>
            </a:r>
            <a:r>
              <a:rPr lang="zh-CN" altLang="en-US" sz="1200" dirty="0">
                <a:solidFill>
                  <a:srgbClr val="221815"/>
                </a:solidFill>
                <a:latin typeface="Noto Sans CJK KR Regular"/>
                <a:cs typeface="Noto Sans CJK KR Regular"/>
              </a:rPr>
              <a:t>将以全新的、与众不同的服务开拓国际市场。</a:t>
            </a:r>
            <a:endParaRPr lang="zh-CN" altLang="en-US" sz="1200" dirty="0">
              <a:latin typeface="Noto Sans CJK KR Regular"/>
              <a:cs typeface="Noto Sans CJK KR Regular"/>
            </a:endParaRPr>
          </a:p>
        </p:txBody>
      </p:sp>
      <p:graphicFrame>
        <p:nvGraphicFramePr>
          <p:cNvPr id="17" name="object 17"/>
          <p:cNvGraphicFramePr>
            <a:graphicFrameLocks noGrp="1"/>
          </p:cNvGraphicFramePr>
          <p:nvPr/>
        </p:nvGraphicFramePr>
        <p:xfrm>
          <a:off x="8999931" y="2466009"/>
          <a:ext cx="4679949" cy="5759993"/>
        </p:xfrm>
        <a:graphic>
          <a:graphicData uri="http://schemas.openxmlformats.org/drawingml/2006/table">
            <a:tbl>
              <a:tblPr firstRow="1" bandRow="1">
                <a:tableStyleId>{2D5ABB26-0587-4C30-8999-92F81FD0307C}</a:tableStyleId>
              </a:tblPr>
              <a:tblGrid>
                <a:gridCol w="575945">
                  <a:extLst>
                    <a:ext uri="{9D8B030D-6E8A-4147-A177-3AD203B41FA5}">
                      <a16:colId xmlns:a16="http://schemas.microsoft.com/office/drawing/2014/main" val="20000"/>
                    </a:ext>
                  </a:extLst>
                </a:gridCol>
                <a:gridCol w="4104004">
                  <a:extLst>
                    <a:ext uri="{9D8B030D-6E8A-4147-A177-3AD203B41FA5}">
                      <a16:colId xmlns:a16="http://schemas.microsoft.com/office/drawing/2014/main" val="20001"/>
                    </a:ext>
                  </a:extLst>
                </a:gridCol>
              </a:tblGrid>
              <a:tr h="2427566">
                <a:tc gridSpan="2">
                  <a:txBody>
                    <a:bodyPr/>
                    <a:lstStyle/>
                    <a:p>
                      <a:pPr>
                        <a:lnSpc>
                          <a:spcPct val="100000"/>
                        </a:lnSpc>
                        <a:spcBef>
                          <a:spcPts val="15"/>
                        </a:spcBef>
                      </a:pPr>
                      <a:endParaRPr sz="3250" dirty="0">
                        <a:latin typeface="Times New Roman"/>
                        <a:cs typeface="Times New Roman"/>
                      </a:endParaRPr>
                    </a:p>
                    <a:p>
                      <a:pPr marL="564515">
                        <a:lnSpc>
                          <a:spcPct val="100000"/>
                        </a:lnSpc>
                      </a:pPr>
                      <a:r>
                        <a:rPr sz="3000" spc="-85" dirty="0">
                          <a:solidFill>
                            <a:srgbClr val="221815"/>
                          </a:solidFill>
                          <a:latin typeface="Verdana"/>
                          <a:cs typeface="Verdana"/>
                        </a:rPr>
                        <a:t>Vision</a:t>
                      </a:r>
                      <a:endParaRPr sz="3000" dirty="0">
                        <a:latin typeface="Verdana"/>
                        <a:cs typeface="Verdana"/>
                      </a:endParaRPr>
                    </a:p>
                    <a:p>
                      <a:pPr marL="260350">
                        <a:lnSpc>
                          <a:spcPct val="100000"/>
                        </a:lnSpc>
                        <a:spcBef>
                          <a:spcPts val="2895"/>
                        </a:spcBef>
                        <a:tabLst>
                          <a:tab pos="575945" algn="l"/>
                        </a:tabLst>
                      </a:pPr>
                      <a:r>
                        <a:rPr sz="1500" baseline="13888" dirty="0">
                          <a:solidFill>
                            <a:srgbClr val="5177BB"/>
                          </a:solidFill>
                          <a:latin typeface="Trebuchet MS"/>
                          <a:cs typeface="Trebuchet MS"/>
                        </a:rPr>
                        <a:t>1	</a:t>
                      </a:r>
                      <a:r>
                        <a:rPr sz="1700" spc="-1700" dirty="0">
                          <a:solidFill>
                            <a:srgbClr val="221815"/>
                          </a:solidFill>
                          <a:latin typeface="Noto Sans CJK KR Bold"/>
                          <a:cs typeface="Noto Sans CJK KR Bold"/>
                        </a:rPr>
                        <a:t>涵</a:t>
                      </a:r>
                      <a:r>
                        <a:rPr sz="2550" baseline="-66993" dirty="0">
                          <a:solidFill>
                            <a:srgbClr val="221815"/>
                          </a:solidFill>
                          <a:latin typeface="Noto Sans CJK KR Bold"/>
                          <a:cs typeface="Noto Sans CJK KR Bold"/>
                        </a:rPr>
                        <a:t>所</a:t>
                      </a:r>
                      <a:r>
                        <a:rPr sz="1700" spc="-1700" dirty="0">
                          <a:solidFill>
                            <a:srgbClr val="221815"/>
                          </a:solidFill>
                          <a:latin typeface="Noto Sans CJK KR Bold"/>
                          <a:cs typeface="Noto Sans CJK KR Bold"/>
                        </a:rPr>
                        <a:t>盖</a:t>
                      </a:r>
                      <a:r>
                        <a:rPr sz="2550" baseline="-66993" dirty="0">
                          <a:solidFill>
                            <a:srgbClr val="221815"/>
                          </a:solidFill>
                          <a:latin typeface="Noto Sans CJK KR Bold"/>
                          <a:cs typeface="Noto Sans CJK KR Bold"/>
                        </a:rPr>
                        <a:t>有</a:t>
                      </a:r>
                      <a:r>
                        <a:rPr sz="1700" spc="-1700" dirty="0">
                          <a:solidFill>
                            <a:srgbClr val="221815"/>
                          </a:solidFill>
                          <a:latin typeface="Noto Sans CJK KR Bold"/>
                          <a:cs typeface="Noto Sans CJK KR Bold"/>
                        </a:rPr>
                        <a:t>世</a:t>
                      </a:r>
                      <a:r>
                        <a:rPr sz="2550" baseline="-66993" dirty="0">
                          <a:solidFill>
                            <a:srgbClr val="221815"/>
                          </a:solidFill>
                          <a:latin typeface="Noto Sans CJK KR Bold"/>
                          <a:cs typeface="Noto Sans CJK KR Bold"/>
                        </a:rPr>
                        <a:t>交</a:t>
                      </a:r>
                      <a:r>
                        <a:rPr sz="1700" spc="-1700" dirty="0">
                          <a:solidFill>
                            <a:srgbClr val="221815"/>
                          </a:solidFill>
                          <a:latin typeface="Noto Sans CJK KR Bold"/>
                          <a:cs typeface="Noto Sans CJK KR Bold"/>
                        </a:rPr>
                        <a:t>界</a:t>
                      </a:r>
                      <a:r>
                        <a:rPr sz="2550" baseline="-66993" dirty="0">
                          <a:solidFill>
                            <a:srgbClr val="221815"/>
                          </a:solidFill>
                          <a:latin typeface="Noto Sans CJK KR Bold"/>
                          <a:cs typeface="Noto Sans CJK KR Bold"/>
                        </a:rPr>
                        <a:t>易</a:t>
                      </a:r>
                      <a:r>
                        <a:rPr sz="1700" dirty="0">
                          <a:solidFill>
                            <a:srgbClr val="221815"/>
                          </a:solidFill>
                          <a:latin typeface="Noto Sans CJK KR Bold"/>
                          <a:cs typeface="Noto Sans CJK KR Bold"/>
                        </a:rPr>
                        <a:t>上</a:t>
                      </a:r>
                      <a:endParaRPr sz="1700" dirty="0">
                        <a:latin typeface="Noto Sans CJK KR Bold"/>
                        <a:cs typeface="Noto Sans CJK KR Bold"/>
                      </a:endParaRPr>
                    </a:p>
                  </a:txBody>
                  <a:tcPr marL="0" marR="0" marT="1905" marB="0"/>
                </a:tc>
                <a:tc hMerge="1">
                  <a:txBody>
                    <a:bodyPr/>
                    <a:lstStyle/>
                    <a:p>
                      <a:endParaRPr/>
                    </a:p>
                  </a:txBody>
                  <a:tcPr marL="0" marR="0" marT="0" marB="0"/>
                </a:tc>
                <a:extLst>
                  <a:ext uri="{0D108BD9-81ED-4DB2-BD59-A6C34878D82A}">
                    <a16:rowId xmlns:a16="http://schemas.microsoft.com/office/drawing/2014/main" val="10000"/>
                  </a:ext>
                </a:extLst>
              </a:tr>
              <a:tr h="1098003">
                <a:tc rowSpan="3">
                  <a:txBody>
                    <a:bodyPr/>
                    <a:lstStyle/>
                    <a:p>
                      <a:pPr>
                        <a:lnSpc>
                          <a:spcPct val="100000"/>
                        </a:lnSpc>
                        <a:spcBef>
                          <a:spcPts val="10"/>
                        </a:spcBef>
                      </a:pPr>
                      <a:endParaRPr sz="1100">
                        <a:latin typeface="Times New Roman"/>
                        <a:cs typeface="Times New Roman"/>
                      </a:endParaRPr>
                    </a:p>
                    <a:p>
                      <a:pPr algn="ctr">
                        <a:lnSpc>
                          <a:spcPct val="100000"/>
                        </a:lnSpc>
                        <a:spcBef>
                          <a:spcPts val="5"/>
                        </a:spcBef>
                      </a:pPr>
                      <a:r>
                        <a:rPr sz="1000" dirty="0">
                          <a:solidFill>
                            <a:srgbClr val="5177BB"/>
                          </a:solidFill>
                          <a:latin typeface="Trebuchet MS"/>
                          <a:cs typeface="Trebuchet MS"/>
                        </a:rPr>
                        <a:t>2</a:t>
                      </a:r>
                      <a:endParaRPr sz="1000">
                        <a:latin typeface="Trebuchet MS"/>
                        <a:cs typeface="Trebuchet MS"/>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5"/>
                        </a:spcBef>
                      </a:pPr>
                      <a:endParaRPr sz="1700">
                        <a:latin typeface="Times New Roman"/>
                        <a:cs typeface="Times New Roman"/>
                      </a:endParaRPr>
                    </a:p>
                    <a:p>
                      <a:pPr algn="ctr">
                        <a:lnSpc>
                          <a:spcPct val="100000"/>
                        </a:lnSpc>
                      </a:pPr>
                      <a:r>
                        <a:rPr sz="1000" dirty="0">
                          <a:solidFill>
                            <a:srgbClr val="5177BB"/>
                          </a:solidFill>
                          <a:latin typeface="Trebuchet MS"/>
                          <a:cs typeface="Trebuchet MS"/>
                        </a:rPr>
                        <a:t>3</a:t>
                      </a:r>
                      <a:endParaRPr sz="1000">
                        <a:latin typeface="Trebuchet MS"/>
                        <a:cs typeface="Trebuchet MS"/>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50"/>
                        </a:spcBef>
                      </a:pPr>
                      <a:endParaRPr sz="1600">
                        <a:latin typeface="Times New Roman"/>
                        <a:cs typeface="Times New Roman"/>
                      </a:endParaRPr>
                    </a:p>
                    <a:p>
                      <a:pPr algn="ctr">
                        <a:lnSpc>
                          <a:spcPct val="100000"/>
                        </a:lnSpc>
                      </a:pPr>
                      <a:r>
                        <a:rPr sz="1000" dirty="0">
                          <a:solidFill>
                            <a:srgbClr val="5177BB"/>
                          </a:solidFill>
                          <a:latin typeface="Trebuchet MS"/>
                          <a:cs typeface="Trebuchet MS"/>
                        </a:rPr>
                        <a:t>4</a:t>
                      </a:r>
                      <a:endParaRPr sz="1000">
                        <a:latin typeface="Trebuchet MS"/>
                        <a:cs typeface="Trebuchet MS"/>
                      </a:endParaRPr>
                    </a:p>
                  </a:txBody>
                  <a:tcPr marL="0" marR="0" marT="1270" marB="0">
                    <a:solidFill>
                      <a:srgbClr val="FFFFFF"/>
                    </a:solidFill>
                  </a:tcPr>
                </a:tc>
                <a:tc>
                  <a:txBody>
                    <a:bodyPr/>
                    <a:lstStyle/>
                    <a:p>
                      <a:pPr>
                        <a:lnSpc>
                          <a:spcPct val="100000"/>
                        </a:lnSpc>
                        <a:spcBef>
                          <a:spcPts val="780"/>
                        </a:spcBef>
                      </a:pPr>
                      <a:r>
                        <a:rPr sz="1700" spc="-1700" dirty="0">
                          <a:solidFill>
                            <a:srgbClr val="221815"/>
                          </a:solidFill>
                          <a:latin typeface="Noto Sans CJK KR Bold"/>
                          <a:cs typeface="Noto Sans CJK KR Bold"/>
                        </a:rPr>
                        <a:t>无</a:t>
                      </a:r>
                      <a:r>
                        <a:rPr sz="2550" baseline="-66993" dirty="0">
                          <a:solidFill>
                            <a:srgbClr val="221815"/>
                          </a:solidFill>
                          <a:latin typeface="Noto Sans CJK KR Bold"/>
                          <a:cs typeface="Noto Sans CJK KR Bold"/>
                        </a:rPr>
                        <a:t>世</a:t>
                      </a:r>
                      <a:r>
                        <a:rPr sz="1700" spc="-1700" dirty="0">
                          <a:solidFill>
                            <a:srgbClr val="221815"/>
                          </a:solidFill>
                          <a:latin typeface="Noto Sans CJK KR Bold"/>
                          <a:cs typeface="Noto Sans CJK KR Bold"/>
                        </a:rPr>
                        <a:t>需</a:t>
                      </a:r>
                      <a:r>
                        <a:rPr sz="2550" baseline="-66993" dirty="0">
                          <a:solidFill>
                            <a:srgbClr val="221815"/>
                          </a:solidFill>
                          <a:latin typeface="Noto Sans CJK KR Bold"/>
                          <a:cs typeface="Noto Sans CJK KR Bold"/>
                        </a:rPr>
                        <a:t>界</a:t>
                      </a:r>
                      <a:r>
                        <a:rPr sz="1700" dirty="0">
                          <a:solidFill>
                            <a:srgbClr val="221815"/>
                          </a:solidFill>
                          <a:latin typeface="Noto Sans CJK KR Bold"/>
                          <a:cs typeface="Noto Sans CJK KR Bold"/>
                        </a:rPr>
                        <a:t>中介的</a:t>
                      </a:r>
                      <a:endParaRPr sz="1700">
                        <a:latin typeface="Noto Sans CJK KR Bold"/>
                        <a:cs typeface="Noto Sans CJK KR Bold"/>
                      </a:endParaRPr>
                    </a:p>
                  </a:txBody>
                  <a:tcPr marL="0" marR="0" marT="99060" marB="0">
                    <a:lnT w="6350">
                      <a:solidFill>
                        <a:srgbClr val="C2C1C1"/>
                      </a:solidFill>
                      <a:prstDash val="solid"/>
                    </a:lnT>
                    <a:lnB w="6350">
                      <a:solidFill>
                        <a:srgbClr val="C2C1C1"/>
                      </a:solidFill>
                      <a:prstDash val="solid"/>
                    </a:lnB>
                  </a:tcPr>
                </a:tc>
                <a:extLst>
                  <a:ext uri="{0D108BD9-81ED-4DB2-BD59-A6C34878D82A}">
                    <a16:rowId xmlns:a16="http://schemas.microsoft.com/office/drawing/2014/main" val="10001"/>
                  </a:ext>
                </a:extLst>
              </a:tr>
              <a:tr h="1098003">
                <a:tc vMerge="1">
                  <a:txBody>
                    <a:bodyPr/>
                    <a:lstStyle/>
                    <a:p>
                      <a:endParaRPr/>
                    </a:p>
                  </a:txBody>
                  <a:tcPr marL="0" marR="0" marT="1270" marB="0">
                    <a:solidFill>
                      <a:srgbClr val="FFFFFF"/>
                    </a:solidFill>
                  </a:tcPr>
                </a:tc>
                <a:tc>
                  <a:txBody>
                    <a:bodyPr/>
                    <a:lstStyle/>
                    <a:p>
                      <a:pPr>
                        <a:lnSpc>
                          <a:spcPct val="100000"/>
                        </a:lnSpc>
                        <a:spcBef>
                          <a:spcPts val="775"/>
                        </a:spcBef>
                      </a:pPr>
                      <a:r>
                        <a:rPr sz="1700" dirty="0">
                          <a:solidFill>
                            <a:srgbClr val="221815"/>
                          </a:solidFill>
                          <a:latin typeface="Noto Sans CJK KR Bold"/>
                          <a:cs typeface="Noto Sans CJK KR Bold"/>
                        </a:rPr>
                        <a:t>全球化服务</a:t>
                      </a:r>
                      <a:endParaRPr sz="1700" dirty="0">
                        <a:latin typeface="Noto Sans CJK KR Bold"/>
                        <a:cs typeface="Noto Sans CJK KR Bold"/>
                      </a:endParaRPr>
                    </a:p>
                  </a:txBody>
                  <a:tcPr marL="0" marR="0" marT="98425" marB="0">
                    <a:lnT w="6350">
                      <a:solidFill>
                        <a:srgbClr val="C2C1C1"/>
                      </a:solidFill>
                      <a:prstDash val="solid"/>
                    </a:lnT>
                    <a:lnB w="6350">
                      <a:solidFill>
                        <a:srgbClr val="C2C1C1"/>
                      </a:solidFill>
                      <a:prstDash val="solid"/>
                    </a:lnB>
                  </a:tcPr>
                </a:tc>
                <a:extLst>
                  <a:ext uri="{0D108BD9-81ED-4DB2-BD59-A6C34878D82A}">
                    <a16:rowId xmlns:a16="http://schemas.microsoft.com/office/drawing/2014/main" val="10002"/>
                  </a:ext>
                </a:extLst>
              </a:tr>
              <a:tr h="1136421">
                <a:tc vMerge="1">
                  <a:txBody>
                    <a:bodyPr/>
                    <a:lstStyle/>
                    <a:p>
                      <a:endParaRPr/>
                    </a:p>
                  </a:txBody>
                  <a:tcPr marL="0" marR="0" marT="1270" marB="0">
                    <a:solidFill>
                      <a:srgbClr val="FFFFFF"/>
                    </a:solidFill>
                  </a:tcPr>
                </a:tc>
                <a:tc>
                  <a:txBody>
                    <a:bodyPr/>
                    <a:lstStyle/>
                    <a:p>
                      <a:pPr>
                        <a:lnSpc>
                          <a:spcPct val="100000"/>
                        </a:lnSpc>
                        <a:spcBef>
                          <a:spcPts val="780"/>
                        </a:spcBef>
                      </a:pPr>
                      <a:r>
                        <a:rPr sz="1700" dirty="0">
                          <a:solidFill>
                            <a:srgbClr val="221815"/>
                          </a:solidFill>
                          <a:latin typeface="Noto Sans CJK KR Bold"/>
                          <a:cs typeface="Noto Sans CJK KR Bold"/>
                        </a:rPr>
                        <a:t>跻身超一流企业</a:t>
                      </a:r>
                      <a:endParaRPr sz="1700" dirty="0">
                        <a:latin typeface="Noto Sans CJK KR Bold"/>
                        <a:cs typeface="Noto Sans CJK KR Bold"/>
                      </a:endParaRPr>
                    </a:p>
                  </a:txBody>
                  <a:tcPr marL="0" marR="0" marT="99060" marB="0">
                    <a:lnT w="6350">
                      <a:solidFill>
                        <a:srgbClr val="C2C1C1"/>
                      </a:solidFill>
                      <a:prstDash val="solid"/>
                    </a:lnT>
                  </a:tcPr>
                </a:tc>
                <a:extLst>
                  <a:ext uri="{0D108BD9-81ED-4DB2-BD59-A6C34878D82A}">
                    <a16:rowId xmlns:a16="http://schemas.microsoft.com/office/drawing/2014/main" val="10003"/>
                  </a:ext>
                </a:extLst>
              </a:tr>
            </a:tbl>
          </a:graphicData>
        </a:graphic>
      </p:graphicFrame>
      <p:sp>
        <p:nvSpPr>
          <p:cNvPr id="18" name="object 18"/>
          <p:cNvSpPr txBox="1"/>
          <p:nvPr/>
        </p:nvSpPr>
        <p:spPr>
          <a:xfrm>
            <a:off x="483901" y="10048315"/>
            <a:ext cx="174625" cy="177800"/>
          </a:xfrm>
          <a:prstGeom prst="rect">
            <a:avLst/>
          </a:prstGeom>
        </p:spPr>
        <p:txBody>
          <a:bodyPr vert="horz" wrap="square" lIns="0" tIns="12700" rIns="0" bIns="0" rtlCol="0">
            <a:spAutoFit/>
          </a:bodyPr>
          <a:lstStyle/>
          <a:p>
            <a:pPr marL="12700">
              <a:lnSpc>
                <a:spcPct val="100000"/>
              </a:lnSpc>
              <a:spcBef>
                <a:spcPts val="100"/>
              </a:spcBef>
            </a:pPr>
            <a:r>
              <a:rPr sz="1000" spc="50" dirty="0">
                <a:solidFill>
                  <a:srgbClr val="FFFFFF"/>
                </a:solidFill>
                <a:latin typeface="RobotoRegular"/>
                <a:cs typeface="RobotoRegular"/>
              </a:rPr>
              <a:t>0</a:t>
            </a:r>
            <a:r>
              <a:rPr sz="1000" dirty="0">
                <a:solidFill>
                  <a:srgbClr val="FFFFFF"/>
                </a:solidFill>
                <a:latin typeface="RobotoRegular"/>
                <a:cs typeface="RobotoRegular"/>
              </a:rPr>
              <a:t>1</a:t>
            </a:r>
            <a:endParaRPr sz="1000">
              <a:latin typeface="RobotoRegular"/>
              <a:cs typeface="RobotoRegular"/>
            </a:endParaRPr>
          </a:p>
        </p:txBody>
      </p:sp>
      <p:sp>
        <p:nvSpPr>
          <p:cNvPr id="19" name="object 19"/>
          <p:cNvSpPr txBox="1"/>
          <p:nvPr/>
        </p:nvSpPr>
        <p:spPr>
          <a:xfrm>
            <a:off x="14443963" y="10035615"/>
            <a:ext cx="189865" cy="193040"/>
          </a:xfrm>
          <a:prstGeom prst="rect">
            <a:avLst/>
          </a:prstGeom>
        </p:spPr>
        <p:txBody>
          <a:bodyPr vert="horz" wrap="square" lIns="0" tIns="12700" rIns="0" bIns="0" rtlCol="0">
            <a:spAutoFit/>
          </a:bodyPr>
          <a:lstStyle/>
          <a:p>
            <a:pPr marL="12700">
              <a:lnSpc>
                <a:spcPct val="100000"/>
              </a:lnSpc>
              <a:spcBef>
                <a:spcPts val="100"/>
              </a:spcBef>
            </a:pPr>
            <a:r>
              <a:rPr sz="1100" spc="55" dirty="0">
                <a:solidFill>
                  <a:srgbClr val="FFFFFF"/>
                </a:solidFill>
                <a:latin typeface="RobotoRegular"/>
                <a:cs typeface="RobotoRegular"/>
              </a:rPr>
              <a:t>0</a:t>
            </a:r>
            <a:r>
              <a:rPr sz="1100" dirty="0">
                <a:solidFill>
                  <a:srgbClr val="FFFFFF"/>
                </a:solidFill>
                <a:latin typeface="RobotoRegular"/>
                <a:cs typeface="RobotoRegular"/>
              </a:rPr>
              <a:t>2</a:t>
            </a:r>
            <a:endParaRPr sz="1100">
              <a:latin typeface="RobotoRegular"/>
              <a:cs typeface="RobotoRegul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5119985" cy="10692130"/>
            <a:chOff x="0" y="0"/>
            <a:chExt cx="15119985" cy="10692130"/>
          </a:xfrm>
        </p:grpSpPr>
        <p:sp>
          <p:nvSpPr>
            <p:cNvPr id="3" name="object 3"/>
            <p:cNvSpPr/>
            <p:nvPr/>
          </p:nvSpPr>
          <p:spPr>
            <a:xfrm>
              <a:off x="0" y="0"/>
              <a:ext cx="15119985" cy="1069200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0440048" y="5704903"/>
              <a:ext cx="4176395" cy="1961514"/>
            </a:xfrm>
            <a:custGeom>
              <a:avLst/>
              <a:gdLst/>
              <a:ahLst/>
              <a:cxnLst/>
              <a:rect l="l" t="t" r="r" b="b"/>
              <a:pathLst>
                <a:path w="4176394" h="1961515">
                  <a:moveTo>
                    <a:pt x="4176001" y="1566341"/>
                  </a:moveTo>
                  <a:lnTo>
                    <a:pt x="0" y="1566341"/>
                  </a:lnTo>
                  <a:lnTo>
                    <a:pt x="0" y="1961438"/>
                  </a:lnTo>
                  <a:lnTo>
                    <a:pt x="4176001" y="1961438"/>
                  </a:lnTo>
                  <a:lnTo>
                    <a:pt x="4176001" y="1566341"/>
                  </a:lnTo>
                  <a:close/>
                </a:path>
                <a:path w="4176394" h="1961515">
                  <a:moveTo>
                    <a:pt x="4176001" y="0"/>
                  </a:moveTo>
                  <a:lnTo>
                    <a:pt x="0" y="0"/>
                  </a:lnTo>
                  <a:lnTo>
                    <a:pt x="0" y="395109"/>
                  </a:lnTo>
                  <a:lnTo>
                    <a:pt x="4176001" y="395109"/>
                  </a:lnTo>
                  <a:lnTo>
                    <a:pt x="4176001" y="0"/>
                  </a:lnTo>
                  <a:close/>
                </a:path>
              </a:pathLst>
            </a:custGeom>
            <a:solidFill>
              <a:srgbClr val="FFFFFF">
                <a:alpha val="39999"/>
              </a:srgbClr>
            </a:solidFill>
          </p:spPr>
          <p:txBody>
            <a:bodyPr wrap="square" lIns="0" tIns="0" rIns="0" bIns="0" rtlCol="0"/>
            <a:lstStyle/>
            <a:p>
              <a:endParaRPr/>
            </a:p>
          </p:txBody>
        </p:sp>
      </p:grpSp>
      <p:sp>
        <p:nvSpPr>
          <p:cNvPr id="5" name="object 5"/>
          <p:cNvSpPr txBox="1"/>
          <p:nvPr/>
        </p:nvSpPr>
        <p:spPr>
          <a:xfrm>
            <a:off x="8038604" y="2812592"/>
            <a:ext cx="1238885" cy="284480"/>
          </a:xfrm>
          <a:prstGeom prst="rect">
            <a:avLst/>
          </a:prstGeom>
        </p:spPr>
        <p:txBody>
          <a:bodyPr vert="horz" wrap="square" lIns="0" tIns="12700" rIns="0" bIns="0" rtlCol="0">
            <a:spAutoFit/>
          </a:bodyPr>
          <a:lstStyle/>
          <a:p>
            <a:pPr marL="12700">
              <a:lnSpc>
                <a:spcPct val="100000"/>
              </a:lnSpc>
              <a:spcBef>
                <a:spcPts val="100"/>
              </a:spcBef>
            </a:pPr>
            <a:r>
              <a:rPr sz="1700" spc="-60" dirty="0">
                <a:solidFill>
                  <a:srgbClr val="FFFFFF"/>
                </a:solidFill>
                <a:latin typeface="Verdana"/>
                <a:cs typeface="Verdana"/>
              </a:rPr>
              <a:t>Opportunity</a:t>
            </a:r>
            <a:endParaRPr sz="1700">
              <a:latin typeface="Verdana"/>
              <a:cs typeface="Verdana"/>
            </a:endParaRPr>
          </a:p>
        </p:txBody>
      </p:sp>
      <p:sp>
        <p:nvSpPr>
          <p:cNvPr id="6" name="object 6"/>
          <p:cNvSpPr txBox="1"/>
          <p:nvPr/>
        </p:nvSpPr>
        <p:spPr>
          <a:xfrm>
            <a:off x="10427296" y="2838501"/>
            <a:ext cx="4148454"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Noto Sans CJK KR Regular"/>
                <a:cs typeface="Noto Sans CJK KR Regular"/>
              </a:rPr>
              <a:t>随着网络技术的发展和线上交易的普遍</a:t>
            </a:r>
            <a:r>
              <a:rPr sz="1100" spc="-75" dirty="0">
                <a:solidFill>
                  <a:srgbClr val="FFFFFF"/>
                </a:solidFill>
                <a:latin typeface="Noto Sans CJK KR Regular"/>
                <a:cs typeface="Noto Sans CJK KR Regular"/>
              </a:rPr>
              <a:t>化</a:t>
            </a:r>
            <a:r>
              <a:rPr sz="1100" spc="-480" dirty="0">
                <a:solidFill>
                  <a:srgbClr val="FFFFFF"/>
                </a:solidFill>
                <a:latin typeface="Noto Sans CJK KR Regular"/>
                <a:cs typeface="Noto Sans CJK KR Regular"/>
              </a:rPr>
              <a:t>，</a:t>
            </a:r>
            <a:r>
              <a:rPr sz="1100" dirty="0">
                <a:solidFill>
                  <a:srgbClr val="FFFFFF"/>
                </a:solidFill>
                <a:latin typeface="Noto Sans CJK KR Regular"/>
                <a:cs typeface="Noto Sans CJK KR Regular"/>
              </a:rPr>
              <a:t>线上市场不断成长壮</a:t>
            </a:r>
            <a:r>
              <a:rPr sz="1100" spc="10" dirty="0">
                <a:solidFill>
                  <a:srgbClr val="FFFFFF"/>
                </a:solidFill>
                <a:latin typeface="Noto Sans CJK KR Regular"/>
                <a:cs typeface="Noto Sans CJK KR Regular"/>
              </a:rPr>
              <a:t>大</a:t>
            </a:r>
            <a:r>
              <a:rPr sz="1100" dirty="0">
                <a:solidFill>
                  <a:srgbClr val="FFFFFF"/>
                </a:solidFill>
                <a:latin typeface="Noto Sans CJK KR Regular"/>
                <a:cs typeface="Noto Sans CJK KR Regular"/>
              </a:rPr>
              <a:t>。</a:t>
            </a:r>
            <a:endParaRPr sz="1100">
              <a:latin typeface="Noto Sans CJK KR Regular"/>
              <a:cs typeface="Noto Sans CJK KR Regular"/>
            </a:endParaRPr>
          </a:p>
        </p:txBody>
      </p:sp>
      <p:sp>
        <p:nvSpPr>
          <p:cNvPr id="7" name="object 7"/>
          <p:cNvSpPr txBox="1"/>
          <p:nvPr/>
        </p:nvSpPr>
        <p:spPr>
          <a:xfrm>
            <a:off x="10427296" y="3006141"/>
            <a:ext cx="4197985" cy="730649"/>
          </a:xfrm>
          <a:prstGeom prst="rect">
            <a:avLst/>
          </a:prstGeom>
        </p:spPr>
        <p:txBody>
          <a:bodyPr vert="horz" wrap="square" lIns="0" tIns="12700" rIns="0" bIns="0" rtlCol="0">
            <a:spAutoFit/>
          </a:bodyPr>
          <a:lstStyle/>
          <a:p>
            <a:pPr marL="12700" marR="5080">
              <a:lnSpc>
                <a:spcPct val="143900"/>
              </a:lnSpc>
              <a:spcBef>
                <a:spcPts val="100"/>
              </a:spcBef>
            </a:pPr>
            <a:r>
              <a:rPr sz="1100" dirty="0" err="1">
                <a:solidFill>
                  <a:srgbClr val="FFFFFF"/>
                </a:solidFill>
                <a:latin typeface="Noto Sans CJK KR Regular"/>
                <a:cs typeface="Noto Sans CJK KR Regular"/>
              </a:rPr>
              <a:t>然</a:t>
            </a:r>
            <a:r>
              <a:rPr sz="1100" spc="-75" dirty="0" err="1">
                <a:solidFill>
                  <a:srgbClr val="FFFFFF"/>
                </a:solidFill>
                <a:latin typeface="Noto Sans CJK KR Regular"/>
                <a:cs typeface="Noto Sans CJK KR Regular"/>
              </a:rPr>
              <a:t>而</a:t>
            </a:r>
            <a:r>
              <a:rPr sz="1100" spc="-480" dirty="0" err="1">
                <a:solidFill>
                  <a:srgbClr val="FFFFFF"/>
                </a:solidFill>
                <a:latin typeface="Noto Sans CJK KR Regular"/>
                <a:cs typeface="Noto Sans CJK KR Regular"/>
              </a:rPr>
              <a:t>，</a:t>
            </a:r>
            <a:r>
              <a:rPr sz="1100" dirty="0" err="1">
                <a:solidFill>
                  <a:srgbClr val="FFFFFF"/>
                </a:solidFill>
                <a:latin typeface="Noto Sans CJK KR Regular"/>
                <a:cs typeface="Noto Sans CJK KR Regular"/>
              </a:rPr>
              <a:t>线上市场中中介平台的垄断化和巨头化问题仍亟待解</a:t>
            </a:r>
            <a:r>
              <a:rPr sz="1100" spc="10" dirty="0" err="1">
                <a:solidFill>
                  <a:srgbClr val="FFFFFF"/>
                </a:solidFill>
                <a:latin typeface="Noto Sans CJK KR Regular"/>
                <a:cs typeface="Noto Sans CJK KR Regular"/>
              </a:rPr>
              <a:t>决</a:t>
            </a:r>
            <a:r>
              <a:rPr sz="1100" dirty="0">
                <a:solidFill>
                  <a:srgbClr val="FFFFFF"/>
                </a:solidFill>
                <a:latin typeface="Noto Sans CJK KR Regular"/>
                <a:cs typeface="Noto Sans CJK KR Regular"/>
              </a:rPr>
              <a:t>。</a:t>
            </a:r>
            <a:endParaRPr lang="en-US" sz="1100" dirty="0">
              <a:solidFill>
                <a:srgbClr val="FFFFFF"/>
              </a:solidFill>
              <a:latin typeface="Noto Sans CJK KR Regular"/>
              <a:cs typeface="Noto Sans CJK KR Regular"/>
            </a:endParaRPr>
          </a:p>
          <a:p>
            <a:pPr marL="12700" marR="5080">
              <a:lnSpc>
                <a:spcPct val="143900"/>
              </a:lnSpc>
              <a:spcBef>
                <a:spcPts val="100"/>
              </a:spcBef>
            </a:pPr>
            <a:r>
              <a:rPr sz="1100" dirty="0">
                <a:solidFill>
                  <a:srgbClr val="FFFFFF"/>
                </a:solidFill>
                <a:latin typeface="Noto Sans CJK KR Regular"/>
                <a:cs typeface="Noto Sans CJK KR Regular"/>
              </a:rPr>
              <a:t> </a:t>
            </a:r>
            <a:r>
              <a:rPr lang="en-US" sz="1100" dirty="0" err="1">
                <a:solidFill>
                  <a:srgbClr val="FFFFFF"/>
                </a:solidFill>
                <a:latin typeface="Noto Sans CJK KR Regular"/>
                <a:cs typeface="Noto Sans CJK KR Regular"/>
              </a:rPr>
              <a:t>GLOBRIDGE</a:t>
            </a:r>
            <a:r>
              <a:rPr sz="1100" dirty="0" err="1">
                <a:solidFill>
                  <a:srgbClr val="FFFFFF"/>
                </a:solidFill>
                <a:latin typeface="Noto Sans CJK KR Regular"/>
                <a:cs typeface="Noto Sans CJK KR Regular"/>
              </a:rPr>
              <a:t>的出现正是为了解决这些问</a:t>
            </a:r>
            <a:r>
              <a:rPr sz="1100" spc="-75" dirty="0" err="1">
                <a:solidFill>
                  <a:srgbClr val="FFFFFF"/>
                </a:solidFill>
                <a:latin typeface="Noto Sans CJK KR Regular"/>
                <a:cs typeface="Noto Sans CJK KR Regular"/>
              </a:rPr>
              <a:t>题</a:t>
            </a:r>
            <a:r>
              <a:rPr sz="1100" spc="-480" dirty="0" err="1">
                <a:solidFill>
                  <a:srgbClr val="FFFFFF"/>
                </a:solidFill>
                <a:latin typeface="Noto Sans CJK KR Regular"/>
                <a:cs typeface="Noto Sans CJK KR Regular"/>
              </a:rPr>
              <a:t>，</a:t>
            </a:r>
            <a:r>
              <a:rPr sz="1100" dirty="0" err="1">
                <a:solidFill>
                  <a:srgbClr val="FFFFFF"/>
                </a:solidFill>
                <a:latin typeface="Noto Sans CJK KR Regular"/>
                <a:cs typeface="Noto Sans CJK KR Regular"/>
              </a:rPr>
              <a:t>成为提供需求和供给搭配服务的</a:t>
            </a:r>
            <a:endParaRPr sz="1100" dirty="0">
              <a:latin typeface="Noto Sans CJK KR Regular"/>
              <a:cs typeface="Noto Sans CJK KR Regular"/>
            </a:endParaRPr>
          </a:p>
        </p:txBody>
      </p:sp>
      <p:sp>
        <p:nvSpPr>
          <p:cNvPr id="8" name="object 8"/>
          <p:cNvSpPr txBox="1"/>
          <p:nvPr/>
        </p:nvSpPr>
        <p:spPr>
          <a:xfrm>
            <a:off x="10427296" y="3562286"/>
            <a:ext cx="72580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Noto Sans CJK KR Regular"/>
                <a:cs typeface="Noto Sans CJK KR Regular"/>
              </a:rPr>
              <a:t>新型平</a:t>
            </a:r>
            <a:r>
              <a:rPr sz="1100" spc="10" dirty="0">
                <a:solidFill>
                  <a:srgbClr val="FFFFFF"/>
                </a:solidFill>
                <a:latin typeface="Noto Sans CJK KR Regular"/>
                <a:cs typeface="Noto Sans CJK KR Regular"/>
              </a:rPr>
              <a:t>台</a:t>
            </a:r>
            <a:r>
              <a:rPr sz="1100" dirty="0">
                <a:solidFill>
                  <a:srgbClr val="FFFFFF"/>
                </a:solidFill>
                <a:latin typeface="Noto Sans CJK KR Regular"/>
                <a:cs typeface="Noto Sans CJK KR Regular"/>
              </a:rPr>
              <a:t>。</a:t>
            </a:r>
            <a:endParaRPr sz="1100">
              <a:latin typeface="Noto Sans CJK KR Regular"/>
              <a:cs typeface="Noto Sans CJK KR Regular"/>
            </a:endParaRPr>
          </a:p>
        </p:txBody>
      </p:sp>
      <p:sp>
        <p:nvSpPr>
          <p:cNvPr id="9" name="object 9"/>
          <p:cNvSpPr txBox="1"/>
          <p:nvPr/>
        </p:nvSpPr>
        <p:spPr>
          <a:xfrm>
            <a:off x="8032254" y="4240606"/>
            <a:ext cx="979169" cy="284480"/>
          </a:xfrm>
          <a:prstGeom prst="rect">
            <a:avLst/>
          </a:prstGeom>
        </p:spPr>
        <p:txBody>
          <a:bodyPr vert="horz" wrap="square" lIns="0" tIns="12700" rIns="0" bIns="0" rtlCol="0">
            <a:spAutoFit/>
          </a:bodyPr>
          <a:lstStyle/>
          <a:p>
            <a:pPr marL="12700">
              <a:lnSpc>
                <a:spcPct val="100000"/>
              </a:lnSpc>
              <a:spcBef>
                <a:spcPts val="100"/>
              </a:spcBef>
            </a:pPr>
            <a:r>
              <a:rPr sz="1700" spc="40" dirty="0">
                <a:solidFill>
                  <a:srgbClr val="FFFFFF"/>
                </a:solidFill>
                <a:latin typeface="Verdana"/>
                <a:cs typeface="Verdana"/>
              </a:rPr>
              <a:t>P</a:t>
            </a:r>
            <a:r>
              <a:rPr sz="1700" spc="-95" dirty="0">
                <a:solidFill>
                  <a:srgbClr val="FFFFFF"/>
                </a:solidFill>
                <a:latin typeface="Verdana"/>
                <a:cs typeface="Verdana"/>
              </a:rPr>
              <a:t>r</a:t>
            </a:r>
            <a:r>
              <a:rPr sz="1700" spc="-55" dirty="0">
                <a:solidFill>
                  <a:srgbClr val="FFFFFF"/>
                </a:solidFill>
                <a:latin typeface="Verdana"/>
                <a:cs typeface="Verdana"/>
              </a:rPr>
              <a:t>oblems</a:t>
            </a:r>
            <a:endParaRPr sz="1700">
              <a:latin typeface="Verdana"/>
              <a:cs typeface="Verdana"/>
            </a:endParaRPr>
          </a:p>
        </p:txBody>
      </p:sp>
      <p:sp>
        <p:nvSpPr>
          <p:cNvPr id="10" name="object 10"/>
          <p:cNvSpPr txBox="1"/>
          <p:nvPr/>
        </p:nvSpPr>
        <p:spPr>
          <a:xfrm>
            <a:off x="10427296" y="4263199"/>
            <a:ext cx="3519804"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Noto Sans CJK KR Regular"/>
                <a:cs typeface="Noto Sans CJK KR Regular"/>
              </a:rPr>
              <a:t>通过平台实现买方与卖方之间交易的市场叫做双边市</a:t>
            </a:r>
            <a:r>
              <a:rPr sz="1100" spc="10" dirty="0">
                <a:solidFill>
                  <a:srgbClr val="FFFFFF"/>
                </a:solidFill>
                <a:latin typeface="Noto Sans CJK KR Regular"/>
                <a:cs typeface="Noto Sans CJK KR Regular"/>
              </a:rPr>
              <a:t>场</a:t>
            </a:r>
            <a:r>
              <a:rPr sz="1100" dirty="0">
                <a:solidFill>
                  <a:srgbClr val="FFFFFF"/>
                </a:solidFill>
                <a:latin typeface="Noto Sans CJK KR Regular"/>
                <a:cs typeface="Noto Sans CJK KR Regular"/>
              </a:rPr>
              <a:t>。</a:t>
            </a:r>
            <a:endParaRPr sz="1100" dirty="0">
              <a:latin typeface="Noto Sans CJK KR Regular"/>
              <a:cs typeface="Noto Sans CJK KR Regular"/>
            </a:endParaRPr>
          </a:p>
        </p:txBody>
      </p:sp>
      <p:sp>
        <p:nvSpPr>
          <p:cNvPr id="11" name="object 11"/>
          <p:cNvSpPr txBox="1"/>
          <p:nvPr/>
        </p:nvSpPr>
        <p:spPr>
          <a:xfrm>
            <a:off x="10427296" y="4504461"/>
            <a:ext cx="4257040"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Noto Sans CJK KR Regular"/>
                <a:cs typeface="Noto Sans CJK KR Regular"/>
              </a:rPr>
              <a:t>双边市场内存在中介,市场初期中介会通过促销等策略努力吸引用</a:t>
            </a:r>
            <a:r>
              <a:rPr sz="1100" spc="10" dirty="0">
                <a:solidFill>
                  <a:srgbClr val="FFFFFF"/>
                </a:solidFill>
                <a:latin typeface="Noto Sans CJK KR Regular"/>
                <a:cs typeface="Noto Sans CJK KR Regular"/>
              </a:rPr>
              <a:t>户</a:t>
            </a:r>
            <a:r>
              <a:rPr sz="1100" dirty="0">
                <a:solidFill>
                  <a:srgbClr val="FFFFFF"/>
                </a:solidFill>
                <a:latin typeface="Noto Sans CJK KR Regular"/>
                <a:cs typeface="Noto Sans CJK KR Regular"/>
              </a:rPr>
              <a:t>。</a:t>
            </a:r>
            <a:endParaRPr sz="1100">
              <a:latin typeface="Noto Sans CJK KR Regular"/>
              <a:cs typeface="Noto Sans CJK KR Regular"/>
            </a:endParaRPr>
          </a:p>
        </p:txBody>
      </p:sp>
      <p:sp>
        <p:nvSpPr>
          <p:cNvPr id="12" name="object 12"/>
          <p:cNvSpPr txBox="1"/>
          <p:nvPr/>
        </p:nvSpPr>
        <p:spPr>
          <a:xfrm>
            <a:off x="10427296" y="4745723"/>
            <a:ext cx="4216400"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Noto Sans CJK KR Regular"/>
                <a:cs typeface="Noto Sans CJK KR Regular"/>
              </a:rPr>
              <a:t>一旦平台规模扩大</a:t>
            </a:r>
            <a:r>
              <a:rPr sz="1100" spc="-75" dirty="0">
                <a:solidFill>
                  <a:srgbClr val="FFFFFF"/>
                </a:solidFill>
                <a:latin typeface="Noto Sans CJK KR Regular"/>
                <a:cs typeface="Noto Sans CJK KR Regular"/>
              </a:rPr>
              <a:t>后</a:t>
            </a:r>
            <a:r>
              <a:rPr sz="1100" spc="-480" dirty="0">
                <a:solidFill>
                  <a:srgbClr val="FFFFFF"/>
                </a:solidFill>
                <a:latin typeface="Noto Sans CJK KR Regular"/>
                <a:cs typeface="Noto Sans CJK KR Regular"/>
              </a:rPr>
              <a:t>，</a:t>
            </a:r>
            <a:r>
              <a:rPr sz="1100" dirty="0">
                <a:solidFill>
                  <a:srgbClr val="FFFFFF"/>
                </a:solidFill>
                <a:latin typeface="Noto Sans CJK KR Regular"/>
                <a:cs typeface="Noto Sans CJK KR Regular"/>
              </a:rPr>
              <a:t>中介往往对平台内的虚假信息袖手旁</a:t>
            </a:r>
            <a:r>
              <a:rPr sz="1100" spc="-75" dirty="0">
                <a:solidFill>
                  <a:srgbClr val="FFFFFF"/>
                </a:solidFill>
                <a:latin typeface="Noto Sans CJK KR Regular"/>
                <a:cs typeface="Noto Sans CJK KR Regular"/>
              </a:rPr>
              <a:t>观</a:t>
            </a:r>
            <a:r>
              <a:rPr sz="1100" spc="-480" dirty="0">
                <a:solidFill>
                  <a:srgbClr val="FFFFFF"/>
                </a:solidFill>
                <a:latin typeface="Noto Sans CJK KR Regular"/>
                <a:cs typeface="Noto Sans CJK KR Regular"/>
              </a:rPr>
              <a:t>，</a:t>
            </a:r>
            <a:r>
              <a:rPr sz="1100" dirty="0">
                <a:solidFill>
                  <a:srgbClr val="FFFFFF"/>
                </a:solidFill>
                <a:latin typeface="Noto Sans CJK KR Regular"/>
                <a:cs typeface="Noto Sans CJK KR Regular"/>
              </a:rPr>
              <a:t>或采取</a:t>
            </a:r>
            <a:endParaRPr sz="1100">
              <a:latin typeface="Noto Sans CJK KR Regular"/>
              <a:cs typeface="Noto Sans CJK KR Regular"/>
            </a:endParaRPr>
          </a:p>
        </p:txBody>
      </p:sp>
      <p:sp>
        <p:nvSpPr>
          <p:cNvPr id="13" name="object 13"/>
          <p:cNvSpPr txBox="1"/>
          <p:nvPr/>
        </p:nvSpPr>
        <p:spPr>
          <a:xfrm>
            <a:off x="10427296" y="4986985"/>
            <a:ext cx="184340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Noto Sans CJK KR Regular"/>
                <a:cs typeface="Noto Sans CJK KR Regular"/>
              </a:rPr>
              <a:t>抬高中介手续费等垄断手</a:t>
            </a:r>
            <a:r>
              <a:rPr sz="1100" spc="10" dirty="0">
                <a:solidFill>
                  <a:srgbClr val="FFFFFF"/>
                </a:solidFill>
                <a:latin typeface="Noto Sans CJK KR Regular"/>
                <a:cs typeface="Noto Sans CJK KR Regular"/>
              </a:rPr>
              <a:t>段</a:t>
            </a:r>
            <a:r>
              <a:rPr sz="1100" dirty="0">
                <a:solidFill>
                  <a:srgbClr val="FFFFFF"/>
                </a:solidFill>
                <a:latin typeface="Noto Sans CJK KR Regular"/>
                <a:cs typeface="Noto Sans CJK KR Regular"/>
              </a:rPr>
              <a:t>。</a:t>
            </a:r>
            <a:endParaRPr sz="1100">
              <a:latin typeface="Noto Sans CJK KR Regular"/>
              <a:cs typeface="Noto Sans CJK KR Regular"/>
            </a:endParaRPr>
          </a:p>
        </p:txBody>
      </p:sp>
      <p:sp>
        <p:nvSpPr>
          <p:cNvPr id="14" name="object 14"/>
          <p:cNvSpPr txBox="1"/>
          <p:nvPr/>
        </p:nvSpPr>
        <p:spPr>
          <a:xfrm>
            <a:off x="12261291" y="5810859"/>
            <a:ext cx="533400"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FFFFFF"/>
                </a:solidFill>
                <a:latin typeface="Noto Sans CJK KR Regular"/>
                <a:cs typeface="Noto Sans CJK KR Regular"/>
              </a:rPr>
              <a:t>双边市场</a:t>
            </a:r>
            <a:endParaRPr sz="1000">
              <a:latin typeface="Noto Sans CJK KR Regular"/>
              <a:cs typeface="Noto Sans CJK KR Regular"/>
            </a:endParaRPr>
          </a:p>
        </p:txBody>
      </p:sp>
      <p:sp>
        <p:nvSpPr>
          <p:cNvPr id="15" name="object 15"/>
          <p:cNvSpPr txBox="1"/>
          <p:nvPr/>
        </p:nvSpPr>
        <p:spPr>
          <a:xfrm>
            <a:off x="10901908" y="6608140"/>
            <a:ext cx="431800" cy="238760"/>
          </a:xfrm>
          <a:prstGeom prst="rect">
            <a:avLst/>
          </a:prstGeom>
        </p:spPr>
        <p:txBody>
          <a:bodyPr vert="horz" wrap="square" lIns="0" tIns="12700" rIns="0" bIns="0" rtlCol="0">
            <a:spAutoFit/>
          </a:bodyPr>
          <a:lstStyle/>
          <a:p>
            <a:pPr marL="38100">
              <a:lnSpc>
                <a:spcPct val="100000"/>
              </a:lnSpc>
              <a:spcBef>
                <a:spcPts val="100"/>
              </a:spcBef>
            </a:pPr>
            <a:r>
              <a:rPr sz="1400" b="1" spc="-405" dirty="0">
                <a:solidFill>
                  <a:srgbClr val="FFFFFF"/>
                </a:solidFill>
                <a:latin typeface="Noto Sans CJK KR Bold"/>
                <a:cs typeface="Noto Sans CJK KR Bold"/>
              </a:rPr>
              <a:t>商</a:t>
            </a:r>
            <a:r>
              <a:rPr sz="1200" spc="-600" baseline="111111" dirty="0">
                <a:solidFill>
                  <a:srgbClr val="FFFFFF"/>
                </a:solidFill>
                <a:latin typeface="Noto Sans CJK KR Regular"/>
                <a:cs typeface="Noto Sans CJK KR Regular"/>
              </a:rPr>
              <a:t>甲</a:t>
            </a:r>
            <a:r>
              <a:rPr sz="1400" b="1" spc="-5" dirty="0">
                <a:solidFill>
                  <a:srgbClr val="FFFFFF"/>
                </a:solidFill>
                <a:latin typeface="Noto Sans CJK KR Bold"/>
                <a:cs typeface="Noto Sans CJK KR Bold"/>
              </a:rPr>
              <a:t>家</a:t>
            </a:r>
            <a:endParaRPr sz="1400">
              <a:latin typeface="Noto Sans CJK KR Bold"/>
              <a:cs typeface="Noto Sans CJK KR Bold"/>
            </a:endParaRPr>
          </a:p>
        </p:txBody>
      </p:sp>
      <p:sp>
        <p:nvSpPr>
          <p:cNvPr id="16" name="object 16"/>
          <p:cNvSpPr txBox="1"/>
          <p:nvPr/>
        </p:nvSpPr>
        <p:spPr>
          <a:xfrm>
            <a:off x="13780515" y="6608140"/>
            <a:ext cx="609600" cy="238760"/>
          </a:xfrm>
          <a:prstGeom prst="rect">
            <a:avLst/>
          </a:prstGeom>
        </p:spPr>
        <p:txBody>
          <a:bodyPr vert="horz" wrap="square" lIns="0" tIns="12700" rIns="0" bIns="0" rtlCol="0">
            <a:spAutoFit/>
          </a:bodyPr>
          <a:lstStyle/>
          <a:p>
            <a:pPr marL="38100">
              <a:lnSpc>
                <a:spcPct val="100000"/>
              </a:lnSpc>
              <a:spcBef>
                <a:spcPts val="100"/>
              </a:spcBef>
            </a:pPr>
            <a:r>
              <a:rPr sz="1400" b="1" spc="-5" dirty="0">
                <a:solidFill>
                  <a:srgbClr val="FFFFFF"/>
                </a:solidFill>
                <a:latin typeface="Noto Sans CJK KR Bold"/>
                <a:cs typeface="Noto Sans CJK KR Bold"/>
              </a:rPr>
              <a:t>消</a:t>
            </a:r>
            <a:r>
              <a:rPr sz="1400" b="1" spc="-1105" dirty="0">
                <a:solidFill>
                  <a:srgbClr val="FFFFFF"/>
                </a:solidFill>
                <a:latin typeface="Noto Sans CJK KR Bold"/>
                <a:cs typeface="Noto Sans CJK KR Bold"/>
              </a:rPr>
              <a:t>费</a:t>
            </a:r>
            <a:r>
              <a:rPr sz="1200" baseline="111111" dirty="0">
                <a:solidFill>
                  <a:srgbClr val="FFFFFF"/>
                </a:solidFill>
                <a:latin typeface="Noto Sans CJK KR Regular"/>
                <a:cs typeface="Noto Sans CJK KR Regular"/>
              </a:rPr>
              <a:t>甲</a:t>
            </a:r>
            <a:r>
              <a:rPr sz="1200" spc="104" baseline="111111" dirty="0">
                <a:solidFill>
                  <a:srgbClr val="FFFFFF"/>
                </a:solidFill>
                <a:latin typeface="Noto Sans CJK KR Regular"/>
                <a:cs typeface="Noto Sans CJK KR Regular"/>
              </a:rPr>
              <a:t> </a:t>
            </a:r>
            <a:r>
              <a:rPr sz="1400" b="1" spc="-5" dirty="0">
                <a:solidFill>
                  <a:srgbClr val="FFFFFF"/>
                </a:solidFill>
                <a:latin typeface="Noto Sans CJK KR Bold"/>
                <a:cs typeface="Noto Sans CJK KR Bold"/>
              </a:rPr>
              <a:t>者</a:t>
            </a:r>
            <a:endParaRPr sz="1400">
              <a:latin typeface="Noto Sans CJK KR Bold"/>
              <a:cs typeface="Noto Sans CJK KR Bold"/>
            </a:endParaRPr>
          </a:p>
        </p:txBody>
      </p:sp>
      <p:sp>
        <p:nvSpPr>
          <p:cNvPr id="17" name="object 17"/>
          <p:cNvSpPr txBox="1"/>
          <p:nvPr/>
        </p:nvSpPr>
        <p:spPr>
          <a:xfrm>
            <a:off x="12362891" y="6633540"/>
            <a:ext cx="330200" cy="177800"/>
          </a:xfrm>
          <a:prstGeom prst="rect">
            <a:avLst/>
          </a:prstGeom>
        </p:spPr>
        <p:txBody>
          <a:bodyPr vert="horz" wrap="square" lIns="0" tIns="12700" rIns="0" bIns="0" rtlCol="0">
            <a:spAutoFit/>
          </a:bodyPr>
          <a:lstStyle/>
          <a:p>
            <a:pPr marL="38100">
              <a:lnSpc>
                <a:spcPct val="100000"/>
              </a:lnSpc>
              <a:spcBef>
                <a:spcPts val="100"/>
              </a:spcBef>
            </a:pPr>
            <a:r>
              <a:rPr sz="1000" spc="-400" dirty="0">
                <a:solidFill>
                  <a:srgbClr val="FFFFFF"/>
                </a:solidFill>
                <a:latin typeface="Noto Sans CJK KR Regular"/>
                <a:cs typeface="Noto Sans CJK KR Regular"/>
              </a:rPr>
              <a:t>中</a:t>
            </a:r>
            <a:r>
              <a:rPr sz="1200" spc="-600" baseline="97222" dirty="0">
                <a:solidFill>
                  <a:srgbClr val="FFFFFF"/>
                </a:solidFill>
                <a:latin typeface="Noto Sans CJK KR Regular"/>
                <a:cs typeface="Noto Sans CJK KR Regular"/>
              </a:rPr>
              <a:t>乙</a:t>
            </a:r>
            <a:r>
              <a:rPr sz="1000" dirty="0">
                <a:solidFill>
                  <a:srgbClr val="FFFFFF"/>
                </a:solidFill>
                <a:latin typeface="Noto Sans CJK KR Regular"/>
                <a:cs typeface="Noto Sans CJK KR Regular"/>
              </a:rPr>
              <a:t>介</a:t>
            </a:r>
            <a:endParaRPr sz="1000">
              <a:latin typeface="Noto Sans CJK KR Regular"/>
              <a:cs typeface="Noto Sans CJK KR Regular"/>
            </a:endParaRPr>
          </a:p>
        </p:txBody>
      </p:sp>
      <p:sp>
        <p:nvSpPr>
          <p:cNvPr id="18" name="object 18"/>
          <p:cNvSpPr txBox="1"/>
          <p:nvPr/>
        </p:nvSpPr>
        <p:spPr>
          <a:xfrm>
            <a:off x="8017433" y="1033068"/>
            <a:ext cx="1274445" cy="1092200"/>
          </a:xfrm>
          <a:prstGeom prst="rect">
            <a:avLst/>
          </a:prstGeom>
        </p:spPr>
        <p:txBody>
          <a:bodyPr vert="horz" wrap="square" lIns="0" tIns="12065" rIns="0" bIns="0" rtlCol="0">
            <a:spAutoFit/>
          </a:bodyPr>
          <a:lstStyle/>
          <a:p>
            <a:pPr marL="12700" marR="5080">
              <a:lnSpc>
                <a:spcPct val="116700"/>
              </a:lnSpc>
              <a:spcBef>
                <a:spcPts val="95"/>
              </a:spcBef>
            </a:pPr>
            <a:r>
              <a:rPr sz="3000" spc="-70" dirty="0">
                <a:solidFill>
                  <a:srgbClr val="FFFFFF"/>
                </a:solidFill>
                <a:latin typeface="Verdana"/>
                <a:cs typeface="Verdana"/>
              </a:rPr>
              <a:t>Mar</a:t>
            </a:r>
            <a:r>
              <a:rPr sz="3000" spc="-140" dirty="0">
                <a:solidFill>
                  <a:srgbClr val="FFFFFF"/>
                </a:solidFill>
                <a:latin typeface="Verdana"/>
                <a:cs typeface="Verdana"/>
              </a:rPr>
              <a:t>k</a:t>
            </a:r>
            <a:r>
              <a:rPr sz="3000" spc="-80" dirty="0">
                <a:solidFill>
                  <a:srgbClr val="FFFFFF"/>
                </a:solidFill>
                <a:latin typeface="Verdana"/>
                <a:cs typeface="Verdana"/>
              </a:rPr>
              <a:t>et  </a:t>
            </a:r>
            <a:r>
              <a:rPr sz="3000" spc="-140" dirty="0">
                <a:solidFill>
                  <a:srgbClr val="FFFFFF"/>
                </a:solidFill>
                <a:latin typeface="Verdana"/>
                <a:cs typeface="Verdana"/>
              </a:rPr>
              <a:t>Insight</a:t>
            </a:r>
            <a:endParaRPr sz="3000" dirty="0">
              <a:latin typeface="Verdana"/>
              <a:cs typeface="Verdana"/>
            </a:endParaRPr>
          </a:p>
        </p:txBody>
      </p:sp>
      <p:sp>
        <p:nvSpPr>
          <p:cNvPr id="28" name="object 28"/>
          <p:cNvSpPr txBox="1"/>
          <p:nvPr/>
        </p:nvSpPr>
        <p:spPr>
          <a:xfrm>
            <a:off x="12070803" y="7377188"/>
            <a:ext cx="914400"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FFFFFF"/>
                </a:solidFill>
                <a:latin typeface="Noto Sans CJK KR Regular"/>
                <a:cs typeface="Noto Sans CJK KR Regular"/>
              </a:rPr>
              <a:t>确保垄断地位后</a:t>
            </a:r>
            <a:endParaRPr sz="1000">
              <a:latin typeface="Noto Sans CJK KR Regular"/>
              <a:cs typeface="Noto Sans CJK KR Regular"/>
            </a:endParaRPr>
          </a:p>
        </p:txBody>
      </p:sp>
      <p:sp>
        <p:nvSpPr>
          <p:cNvPr id="29" name="object 29"/>
          <p:cNvSpPr txBox="1"/>
          <p:nvPr/>
        </p:nvSpPr>
        <p:spPr>
          <a:xfrm>
            <a:off x="10952708" y="8199869"/>
            <a:ext cx="330200" cy="177800"/>
          </a:xfrm>
          <a:prstGeom prst="rect">
            <a:avLst/>
          </a:prstGeom>
        </p:spPr>
        <p:txBody>
          <a:bodyPr vert="horz" wrap="square" lIns="0" tIns="12700" rIns="0" bIns="0" rtlCol="0">
            <a:spAutoFit/>
          </a:bodyPr>
          <a:lstStyle/>
          <a:p>
            <a:pPr marL="38100">
              <a:lnSpc>
                <a:spcPct val="100000"/>
              </a:lnSpc>
              <a:spcBef>
                <a:spcPts val="100"/>
              </a:spcBef>
            </a:pPr>
            <a:r>
              <a:rPr sz="1000" spc="-400" dirty="0">
                <a:solidFill>
                  <a:srgbClr val="FFFFFF"/>
                </a:solidFill>
                <a:latin typeface="Noto Sans CJK KR Regular"/>
                <a:cs typeface="Noto Sans CJK KR Regular"/>
              </a:rPr>
              <a:t>商</a:t>
            </a:r>
            <a:r>
              <a:rPr sz="1200" spc="-600" baseline="97222" dirty="0">
                <a:solidFill>
                  <a:srgbClr val="FFFFFF"/>
                </a:solidFill>
                <a:latin typeface="Noto Sans CJK KR Regular"/>
                <a:cs typeface="Noto Sans CJK KR Regular"/>
              </a:rPr>
              <a:t>乙</a:t>
            </a:r>
            <a:r>
              <a:rPr sz="1000" dirty="0">
                <a:solidFill>
                  <a:srgbClr val="FFFFFF"/>
                </a:solidFill>
                <a:latin typeface="Noto Sans CJK KR Regular"/>
                <a:cs typeface="Noto Sans CJK KR Regular"/>
              </a:rPr>
              <a:t>家</a:t>
            </a:r>
            <a:endParaRPr sz="1000">
              <a:latin typeface="Noto Sans CJK KR Regular"/>
              <a:cs typeface="Noto Sans CJK KR Regular"/>
            </a:endParaRPr>
          </a:p>
        </p:txBody>
      </p:sp>
      <p:sp>
        <p:nvSpPr>
          <p:cNvPr id="30" name="object 30"/>
          <p:cNvSpPr txBox="1"/>
          <p:nvPr/>
        </p:nvSpPr>
        <p:spPr>
          <a:xfrm>
            <a:off x="13856715" y="8199869"/>
            <a:ext cx="457200" cy="177800"/>
          </a:xfrm>
          <a:prstGeom prst="rect">
            <a:avLst/>
          </a:prstGeom>
        </p:spPr>
        <p:txBody>
          <a:bodyPr vert="horz" wrap="square" lIns="0" tIns="12700" rIns="0" bIns="0" rtlCol="0">
            <a:spAutoFit/>
          </a:bodyPr>
          <a:lstStyle/>
          <a:p>
            <a:pPr marL="38100">
              <a:lnSpc>
                <a:spcPct val="100000"/>
              </a:lnSpc>
              <a:spcBef>
                <a:spcPts val="100"/>
              </a:spcBef>
            </a:pPr>
            <a:r>
              <a:rPr sz="1000" dirty="0">
                <a:solidFill>
                  <a:srgbClr val="FFFFFF"/>
                </a:solidFill>
                <a:latin typeface="Noto Sans CJK KR Regular"/>
                <a:cs typeface="Noto Sans CJK KR Regular"/>
              </a:rPr>
              <a:t>消</a:t>
            </a:r>
            <a:r>
              <a:rPr sz="1000" spc="-900" dirty="0">
                <a:solidFill>
                  <a:srgbClr val="FFFFFF"/>
                </a:solidFill>
                <a:latin typeface="Noto Sans CJK KR Regular"/>
                <a:cs typeface="Noto Sans CJK KR Regular"/>
              </a:rPr>
              <a:t>费</a:t>
            </a:r>
            <a:r>
              <a:rPr sz="1200" spc="150" baseline="97222" dirty="0">
                <a:solidFill>
                  <a:srgbClr val="FFFFFF"/>
                </a:solidFill>
                <a:latin typeface="Noto Sans CJK KR Regular"/>
                <a:cs typeface="Noto Sans CJK KR Regular"/>
              </a:rPr>
              <a:t>乙</a:t>
            </a:r>
            <a:r>
              <a:rPr sz="1000" dirty="0">
                <a:solidFill>
                  <a:srgbClr val="FFFFFF"/>
                </a:solidFill>
                <a:latin typeface="Noto Sans CJK KR Regular"/>
                <a:cs typeface="Noto Sans CJK KR Regular"/>
              </a:rPr>
              <a:t>者</a:t>
            </a:r>
            <a:endParaRPr sz="1000">
              <a:latin typeface="Noto Sans CJK KR Regular"/>
              <a:cs typeface="Noto Sans CJK KR Regular"/>
            </a:endParaRPr>
          </a:p>
        </p:txBody>
      </p:sp>
      <p:sp>
        <p:nvSpPr>
          <p:cNvPr id="31" name="object 31"/>
          <p:cNvSpPr txBox="1"/>
          <p:nvPr/>
        </p:nvSpPr>
        <p:spPr>
          <a:xfrm>
            <a:off x="12312091" y="8174469"/>
            <a:ext cx="431800" cy="238760"/>
          </a:xfrm>
          <a:prstGeom prst="rect">
            <a:avLst/>
          </a:prstGeom>
        </p:spPr>
        <p:txBody>
          <a:bodyPr vert="horz" wrap="square" lIns="0" tIns="12700" rIns="0" bIns="0" rtlCol="0">
            <a:spAutoFit/>
          </a:bodyPr>
          <a:lstStyle/>
          <a:p>
            <a:pPr marL="38100">
              <a:lnSpc>
                <a:spcPct val="100000"/>
              </a:lnSpc>
              <a:spcBef>
                <a:spcPts val="100"/>
              </a:spcBef>
            </a:pPr>
            <a:r>
              <a:rPr sz="1400" b="1" spc="-405" dirty="0">
                <a:solidFill>
                  <a:srgbClr val="FFFFFF"/>
                </a:solidFill>
                <a:latin typeface="Noto Sans CJK KR Bold"/>
                <a:cs typeface="Noto Sans CJK KR Bold"/>
              </a:rPr>
              <a:t>中</a:t>
            </a:r>
            <a:r>
              <a:rPr sz="1200" spc="-607" baseline="111111" dirty="0">
                <a:solidFill>
                  <a:srgbClr val="FFFFFF"/>
                </a:solidFill>
                <a:latin typeface="Noto Sans CJK KR Regular"/>
                <a:cs typeface="Noto Sans CJK KR Regular"/>
              </a:rPr>
              <a:t>甲</a:t>
            </a:r>
            <a:r>
              <a:rPr sz="1400" b="1" spc="-5" dirty="0">
                <a:solidFill>
                  <a:srgbClr val="FFFFFF"/>
                </a:solidFill>
                <a:latin typeface="Noto Sans CJK KR Bold"/>
                <a:cs typeface="Noto Sans CJK KR Bold"/>
              </a:rPr>
              <a:t>介</a:t>
            </a:r>
            <a:endParaRPr sz="1400">
              <a:latin typeface="Noto Sans CJK KR Bold"/>
              <a:cs typeface="Noto Sans CJK KR Bold"/>
            </a:endParaRPr>
          </a:p>
        </p:txBody>
      </p:sp>
      <p:sp>
        <p:nvSpPr>
          <p:cNvPr id="32" name="object 32"/>
          <p:cNvSpPr txBox="1"/>
          <p:nvPr/>
        </p:nvSpPr>
        <p:spPr>
          <a:xfrm>
            <a:off x="14443963" y="10035615"/>
            <a:ext cx="189865" cy="193040"/>
          </a:xfrm>
          <a:prstGeom prst="rect">
            <a:avLst/>
          </a:prstGeom>
        </p:spPr>
        <p:txBody>
          <a:bodyPr vert="horz" wrap="square" lIns="0" tIns="12700" rIns="0" bIns="0" rtlCol="0">
            <a:spAutoFit/>
          </a:bodyPr>
          <a:lstStyle/>
          <a:p>
            <a:pPr marL="12700">
              <a:lnSpc>
                <a:spcPct val="100000"/>
              </a:lnSpc>
              <a:spcBef>
                <a:spcPts val="100"/>
              </a:spcBef>
            </a:pPr>
            <a:r>
              <a:rPr sz="1100" spc="55" dirty="0">
                <a:solidFill>
                  <a:srgbClr val="FFFFFF"/>
                </a:solidFill>
                <a:latin typeface="RobotoRegular"/>
                <a:cs typeface="RobotoRegular"/>
              </a:rPr>
              <a:t>0</a:t>
            </a:r>
            <a:r>
              <a:rPr sz="1100" dirty="0">
                <a:solidFill>
                  <a:srgbClr val="FFFFFF"/>
                </a:solidFill>
                <a:latin typeface="RobotoRegular"/>
                <a:cs typeface="RobotoRegular"/>
              </a:rPr>
              <a:t>4</a:t>
            </a:r>
            <a:endParaRPr sz="1100">
              <a:latin typeface="RobotoRegular"/>
              <a:cs typeface="RobotoRegular"/>
            </a:endParaRPr>
          </a:p>
        </p:txBody>
      </p:sp>
      <p:sp>
        <p:nvSpPr>
          <p:cNvPr id="33" name="object 33"/>
          <p:cNvSpPr txBox="1"/>
          <p:nvPr/>
        </p:nvSpPr>
        <p:spPr>
          <a:xfrm>
            <a:off x="2694051" y="4823523"/>
            <a:ext cx="736600"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FFFFFF"/>
                </a:solidFill>
                <a:latin typeface="Noto Sans CJK KR Bold"/>
                <a:cs typeface="Noto Sans CJK KR Bold"/>
              </a:rPr>
              <a:t>电子商务</a:t>
            </a:r>
            <a:endParaRPr sz="1400">
              <a:latin typeface="Noto Sans CJK KR Bold"/>
              <a:cs typeface="Noto Sans CJK KR Bold"/>
            </a:endParaRPr>
          </a:p>
        </p:txBody>
      </p:sp>
      <p:sp>
        <p:nvSpPr>
          <p:cNvPr id="34" name="object 34"/>
          <p:cNvSpPr txBox="1"/>
          <p:nvPr/>
        </p:nvSpPr>
        <p:spPr>
          <a:xfrm>
            <a:off x="2694051" y="5077599"/>
            <a:ext cx="558800"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FFFFFF"/>
                </a:solidFill>
                <a:latin typeface="Noto Sans CJK KR Bold"/>
                <a:cs typeface="Noto Sans CJK KR Bold"/>
              </a:rPr>
              <a:t>总规模</a:t>
            </a:r>
            <a:endParaRPr sz="1400">
              <a:latin typeface="Noto Sans CJK KR Bold"/>
              <a:cs typeface="Noto Sans CJK KR Bold"/>
            </a:endParaRPr>
          </a:p>
        </p:txBody>
      </p:sp>
      <p:sp>
        <p:nvSpPr>
          <p:cNvPr id="35" name="object 35"/>
          <p:cNvSpPr txBox="1"/>
          <p:nvPr/>
        </p:nvSpPr>
        <p:spPr>
          <a:xfrm>
            <a:off x="1198091" y="4621707"/>
            <a:ext cx="1902460" cy="1092200"/>
          </a:xfrm>
          <a:prstGeom prst="rect">
            <a:avLst/>
          </a:prstGeom>
        </p:spPr>
        <p:txBody>
          <a:bodyPr vert="horz" wrap="square" lIns="0" tIns="12700" rIns="0" bIns="0" rtlCol="0">
            <a:spAutoFit/>
          </a:bodyPr>
          <a:lstStyle/>
          <a:p>
            <a:pPr marL="12700">
              <a:lnSpc>
                <a:spcPct val="100000"/>
              </a:lnSpc>
              <a:spcBef>
                <a:spcPts val="100"/>
              </a:spcBef>
            </a:pPr>
            <a:r>
              <a:rPr sz="7000" spc="-300" dirty="0">
                <a:solidFill>
                  <a:srgbClr val="FFFFFF"/>
                </a:solidFill>
                <a:latin typeface="Trebuchet MS"/>
                <a:cs typeface="Trebuchet MS"/>
              </a:rPr>
              <a:t>111</a:t>
            </a:r>
            <a:r>
              <a:rPr sz="7000" spc="-990" dirty="0">
                <a:solidFill>
                  <a:srgbClr val="FFFFFF"/>
                </a:solidFill>
                <a:latin typeface="Trebuchet MS"/>
                <a:cs typeface="Trebuchet MS"/>
              </a:rPr>
              <a:t> </a:t>
            </a:r>
            <a:r>
              <a:rPr sz="1000" dirty="0">
                <a:solidFill>
                  <a:srgbClr val="FFFFFF"/>
                </a:solidFill>
                <a:latin typeface="Noto Sans CJK KR Regular"/>
                <a:cs typeface="Noto Sans CJK KR Regular"/>
              </a:rPr>
              <a:t>兆 韩 元</a:t>
            </a:r>
            <a:endParaRPr sz="1000" dirty="0">
              <a:latin typeface="Noto Sans CJK KR Regular"/>
              <a:cs typeface="Noto Sans CJK KR Regular"/>
            </a:endParaRPr>
          </a:p>
        </p:txBody>
      </p:sp>
      <p:sp>
        <p:nvSpPr>
          <p:cNvPr id="36" name="object 36"/>
          <p:cNvSpPr txBox="1"/>
          <p:nvPr/>
        </p:nvSpPr>
        <p:spPr>
          <a:xfrm>
            <a:off x="4938776" y="1343456"/>
            <a:ext cx="558800"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FFFFFF"/>
                </a:solidFill>
                <a:latin typeface="Noto Sans CJK KR Bold"/>
                <a:cs typeface="Noto Sans CJK KR Bold"/>
              </a:rPr>
              <a:t>房地产</a:t>
            </a:r>
            <a:endParaRPr sz="1400" dirty="0">
              <a:latin typeface="Noto Sans CJK KR Bold"/>
              <a:cs typeface="Noto Sans CJK KR Bold"/>
            </a:endParaRPr>
          </a:p>
        </p:txBody>
      </p:sp>
      <p:sp>
        <p:nvSpPr>
          <p:cNvPr id="37" name="object 37"/>
          <p:cNvSpPr txBox="1"/>
          <p:nvPr/>
        </p:nvSpPr>
        <p:spPr>
          <a:xfrm>
            <a:off x="4938776" y="1597533"/>
            <a:ext cx="558800"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FFFFFF"/>
                </a:solidFill>
                <a:latin typeface="Noto Sans CJK KR Bold"/>
                <a:cs typeface="Noto Sans CJK KR Bold"/>
              </a:rPr>
              <a:t>销售额</a:t>
            </a:r>
            <a:endParaRPr sz="1400" dirty="0">
              <a:latin typeface="Noto Sans CJK KR Bold"/>
              <a:cs typeface="Noto Sans CJK KR Bold"/>
            </a:endParaRPr>
          </a:p>
        </p:txBody>
      </p:sp>
      <p:sp>
        <p:nvSpPr>
          <p:cNvPr id="38" name="object 38"/>
          <p:cNvSpPr txBox="1">
            <a:spLocks noGrp="1"/>
          </p:cNvSpPr>
          <p:nvPr>
            <p:ph type="title"/>
          </p:nvPr>
        </p:nvSpPr>
        <p:spPr>
          <a:xfrm>
            <a:off x="4406989" y="1183119"/>
            <a:ext cx="1403261" cy="1016000"/>
          </a:xfrm>
          <a:prstGeom prst="rect">
            <a:avLst/>
          </a:prstGeom>
        </p:spPr>
        <p:txBody>
          <a:bodyPr vert="horz" wrap="square" lIns="0" tIns="12700" rIns="0" bIns="0" rtlCol="0">
            <a:spAutoFit/>
          </a:bodyPr>
          <a:lstStyle/>
          <a:p>
            <a:pPr marL="12700">
              <a:lnSpc>
                <a:spcPct val="100000"/>
              </a:lnSpc>
              <a:spcBef>
                <a:spcPts val="100"/>
              </a:spcBef>
            </a:pPr>
            <a:r>
              <a:rPr sz="6500" spc="560" dirty="0">
                <a:latin typeface="Trebuchet MS"/>
                <a:cs typeface="Trebuchet MS"/>
              </a:rPr>
              <a:t>6</a:t>
            </a:r>
            <a:r>
              <a:rPr sz="6500" spc="-1660" dirty="0">
                <a:latin typeface="Trebuchet MS"/>
                <a:cs typeface="Trebuchet MS"/>
              </a:rPr>
              <a:t> </a:t>
            </a:r>
            <a:r>
              <a:rPr dirty="0"/>
              <a:t>兆 韩 </a:t>
            </a:r>
            <a:r>
              <a:rPr spc="-200" dirty="0"/>
              <a:t>元</a:t>
            </a:r>
            <a:endParaRPr sz="6500" dirty="0">
              <a:latin typeface="Trebuchet MS"/>
              <a:cs typeface="Trebuchet MS"/>
            </a:endParaRPr>
          </a:p>
        </p:txBody>
      </p:sp>
      <p:sp>
        <p:nvSpPr>
          <p:cNvPr id="39" name="object 39"/>
          <p:cNvSpPr txBox="1"/>
          <p:nvPr/>
        </p:nvSpPr>
        <p:spPr>
          <a:xfrm>
            <a:off x="5363590" y="8130451"/>
            <a:ext cx="736600"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FFFFFF"/>
                </a:solidFill>
                <a:latin typeface="Noto Sans CJK KR Bold"/>
                <a:cs typeface="Noto Sans CJK KR Bold"/>
              </a:rPr>
              <a:t>就业市场</a:t>
            </a:r>
            <a:endParaRPr sz="1400">
              <a:latin typeface="Noto Sans CJK KR Bold"/>
              <a:cs typeface="Noto Sans CJK KR Bold"/>
            </a:endParaRPr>
          </a:p>
        </p:txBody>
      </p:sp>
      <p:sp>
        <p:nvSpPr>
          <p:cNvPr id="40" name="object 40"/>
          <p:cNvSpPr txBox="1"/>
          <p:nvPr/>
        </p:nvSpPr>
        <p:spPr>
          <a:xfrm>
            <a:off x="5363590" y="8384527"/>
            <a:ext cx="368300"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FFFFFF"/>
                </a:solidFill>
                <a:latin typeface="Noto Sans CJK KR Bold"/>
                <a:cs typeface="Noto Sans CJK KR Bold"/>
              </a:rPr>
              <a:t>规</a:t>
            </a:r>
            <a:r>
              <a:rPr sz="1400" b="1" spc="-805" dirty="0">
                <a:solidFill>
                  <a:srgbClr val="FFFFFF"/>
                </a:solidFill>
                <a:latin typeface="Noto Sans CJK KR Bold"/>
                <a:cs typeface="Noto Sans CJK KR Bold"/>
              </a:rPr>
              <a:t>模</a:t>
            </a:r>
            <a:endParaRPr sz="1400">
              <a:latin typeface="Noto Sans CJK KR Bold"/>
              <a:cs typeface="Noto Sans CJK KR Bold"/>
            </a:endParaRPr>
          </a:p>
        </p:txBody>
      </p:sp>
      <p:sp>
        <p:nvSpPr>
          <p:cNvPr id="41" name="object 41"/>
          <p:cNvSpPr txBox="1"/>
          <p:nvPr/>
        </p:nvSpPr>
        <p:spPr>
          <a:xfrm>
            <a:off x="4723663" y="7965173"/>
            <a:ext cx="506095" cy="1016000"/>
          </a:xfrm>
          <a:prstGeom prst="rect">
            <a:avLst/>
          </a:prstGeom>
        </p:spPr>
        <p:txBody>
          <a:bodyPr vert="horz" wrap="square" lIns="0" tIns="12700" rIns="0" bIns="0" rtlCol="0">
            <a:spAutoFit/>
          </a:bodyPr>
          <a:lstStyle/>
          <a:p>
            <a:pPr marL="12700">
              <a:lnSpc>
                <a:spcPct val="100000"/>
              </a:lnSpc>
              <a:spcBef>
                <a:spcPts val="100"/>
              </a:spcBef>
            </a:pPr>
            <a:r>
              <a:rPr sz="6500" spc="370" dirty="0">
                <a:solidFill>
                  <a:srgbClr val="FFFFFF"/>
                </a:solidFill>
                <a:latin typeface="Trebuchet MS"/>
                <a:cs typeface="Trebuchet MS"/>
              </a:rPr>
              <a:t>5</a:t>
            </a:r>
            <a:endParaRPr sz="6500">
              <a:latin typeface="Trebuchet MS"/>
              <a:cs typeface="Trebuchet MS"/>
            </a:endParaRPr>
          </a:p>
        </p:txBody>
      </p:sp>
      <p:sp>
        <p:nvSpPr>
          <p:cNvPr id="42" name="object 42"/>
          <p:cNvSpPr txBox="1"/>
          <p:nvPr/>
        </p:nvSpPr>
        <p:spPr>
          <a:xfrm>
            <a:off x="5363590" y="8647417"/>
            <a:ext cx="406400"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FFFFFF"/>
                </a:solidFill>
                <a:latin typeface="Noto Sans CJK KR Regular"/>
                <a:cs typeface="Noto Sans CJK KR Regular"/>
              </a:rPr>
              <a:t>兆韩元</a:t>
            </a:r>
            <a:endParaRPr sz="1000">
              <a:latin typeface="Noto Sans CJK KR Regular"/>
              <a:cs typeface="Noto Sans CJK KR Regular"/>
            </a:endParaRPr>
          </a:p>
        </p:txBody>
      </p:sp>
      <p:sp>
        <p:nvSpPr>
          <p:cNvPr id="43" name="object 43"/>
          <p:cNvSpPr txBox="1"/>
          <p:nvPr/>
        </p:nvSpPr>
        <p:spPr>
          <a:xfrm>
            <a:off x="2942932" y="8824391"/>
            <a:ext cx="1092200"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FFFFFF"/>
                </a:solidFill>
                <a:latin typeface="Noto Sans CJK KR Bold"/>
                <a:cs typeface="Noto Sans CJK KR Bold"/>
              </a:rPr>
              <a:t>二手车销售额</a:t>
            </a:r>
            <a:endParaRPr sz="1400">
              <a:latin typeface="Noto Sans CJK KR Bold"/>
              <a:cs typeface="Noto Sans CJK KR Bold"/>
            </a:endParaRPr>
          </a:p>
        </p:txBody>
      </p:sp>
      <p:sp>
        <p:nvSpPr>
          <p:cNvPr id="44" name="object 44"/>
          <p:cNvSpPr txBox="1"/>
          <p:nvPr/>
        </p:nvSpPr>
        <p:spPr>
          <a:xfrm>
            <a:off x="1603070" y="8727999"/>
            <a:ext cx="1746885" cy="635000"/>
          </a:xfrm>
          <a:prstGeom prst="rect">
            <a:avLst/>
          </a:prstGeom>
        </p:spPr>
        <p:txBody>
          <a:bodyPr vert="horz" wrap="square" lIns="0" tIns="12700" rIns="0" bIns="0" rtlCol="0">
            <a:spAutoFit/>
          </a:bodyPr>
          <a:lstStyle/>
          <a:p>
            <a:pPr marL="12700">
              <a:lnSpc>
                <a:spcPct val="100000"/>
              </a:lnSpc>
              <a:spcBef>
                <a:spcPts val="100"/>
              </a:spcBef>
            </a:pPr>
            <a:r>
              <a:rPr sz="4000" spc="285" dirty="0">
                <a:solidFill>
                  <a:srgbClr val="FFFFFF"/>
                </a:solidFill>
                <a:latin typeface="Trebuchet MS"/>
                <a:cs typeface="Trebuchet MS"/>
              </a:rPr>
              <a:t>1100</a:t>
            </a:r>
            <a:r>
              <a:rPr sz="4000" spc="-730" dirty="0">
                <a:solidFill>
                  <a:srgbClr val="FFFFFF"/>
                </a:solidFill>
                <a:latin typeface="Trebuchet MS"/>
                <a:cs typeface="Trebuchet MS"/>
              </a:rPr>
              <a:t> </a:t>
            </a:r>
            <a:r>
              <a:rPr sz="1000" dirty="0">
                <a:solidFill>
                  <a:srgbClr val="FFFFFF"/>
                </a:solidFill>
                <a:latin typeface="Noto Sans CJK KR Regular"/>
                <a:cs typeface="Noto Sans CJK KR Regular"/>
              </a:rPr>
              <a:t>亿 韩 元</a:t>
            </a:r>
            <a:endParaRPr sz="1000">
              <a:latin typeface="Noto Sans CJK KR Regular"/>
              <a:cs typeface="Noto Sans CJK KR Regular"/>
            </a:endParaRPr>
          </a:p>
        </p:txBody>
      </p:sp>
      <p:sp>
        <p:nvSpPr>
          <p:cNvPr id="45" name="object 45"/>
          <p:cNvSpPr txBox="1"/>
          <p:nvPr/>
        </p:nvSpPr>
        <p:spPr>
          <a:xfrm>
            <a:off x="483958" y="10048291"/>
            <a:ext cx="174625" cy="177800"/>
          </a:xfrm>
          <a:prstGeom prst="rect">
            <a:avLst/>
          </a:prstGeom>
        </p:spPr>
        <p:txBody>
          <a:bodyPr vert="horz" wrap="square" lIns="0" tIns="12700" rIns="0" bIns="0" rtlCol="0">
            <a:spAutoFit/>
          </a:bodyPr>
          <a:lstStyle/>
          <a:p>
            <a:pPr marL="12700">
              <a:lnSpc>
                <a:spcPct val="100000"/>
              </a:lnSpc>
              <a:spcBef>
                <a:spcPts val="100"/>
              </a:spcBef>
            </a:pPr>
            <a:r>
              <a:rPr sz="1000" spc="50" dirty="0">
                <a:solidFill>
                  <a:srgbClr val="FFFFFF"/>
                </a:solidFill>
                <a:latin typeface="RobotoRegular"/>
                <a:cs typeface="RobotoRegular"/>
              </a:rPr>
              <a:t>0</a:t>
            </a:r>
            <a:r>
              <a:rPr sz="1000" dirty="0">
                <a:solidFill>
                  <a:srgbClr val="FFFFFF"/>
                </a:solidFill>
                <a:latin typeface="RobotoRegular"/>
                <a:cs typeface="RobotoRegular"/>
              </a:rPr>
              <a:t>3</a:t>
            </a:r>
            <a:endParaRPr sz="1000">
              <a:latin typeface="RobotoRegular"/>
              <a:cs typeface="RobotoRegul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254" y="1035977"/>
            <a:ext cx="2213795" cy="1074653"/>
          </a:xfrm>
          <a:prstGeom prst="rect">
            <a:avLst/>
          </a:prstGeom>
        </p:spPr>
        <p:txBody>
          <a:bodyPr vert="horz" wrap="square" lIns="0" tIns="88900" rIns="0" bIns="0" rtlCol="0">
            <a:spAutoFit/>
          </a:bodyPr>
          <a:lstStyle/>
          <a:p>
            <a:pPr marL="12700">
              <a:lnSpc>
                <a:spcPct val="100000"/>
              </a:lnSpc>
              <a:spcBef>
                <a:spcPts val="700"/>
              </a:spcBef>
            </a:pPr>
            <a:r>
              <a:rPr lang="en-US" altLang="ko-KR" sz="3200" dirty="0">
                <a:solidFill>
                  <a:srgbClr val="FFFFFF"/>
                </a:solidFill>
                <a:latin typeface="Noto Sans CJK KR Regular"/>
                <a:cs typeface="Noto Sans CJK KR Regular"/>
              </a:rPr>
              <a:t>Solutions of</a:t>
            </a:r>
            <a:br>
              <a:rPr lang="en-US" altLang="ko-KR" sz="3200" dirty="0">
                <a:solidFill>
                  <a:srgbClr val="FFFFFF"/>
                </a:solidFill>
                <a:latin typeface="Noto Sans CJK KR Regular"/>
                <a:cs typeface="Noto Sans CJK KR Regular"/>
              </a:rPr>
            </a:br>
            <a:r>
              <a:rPr lang="en-US" altLang="ko-KR" sz="3200" dirty="0">
                <a:solidFill>
                  <a:srgbClr val="FFFFFF"/>
                </a:solidFill>
                <a:latin typeface="Noto Sans CJK KR Regular"/>
                <a:cs typeface="Noto Sans CJK KR Regular"/>
              </a:rPr>
              <a:t>GLOBRIDGE</a:t>
            </a:r>
            <a:endParaRPr sz="3000" dirty="0">
              <a:latin typeface="Verdana"/>
              <a:cs typeface="Verdana"/>
            </a:endParaRPr>
          </a:p>
        </p:txBody>
      </p:sp>
      <p:sp>
        <p:nvSpPr>
          <p:cNvPr id="3" name="object 3"/>
          <p:cNvSpPr txBox="1"/>
          <p:nvPr/>
        </p:nvSpPr>
        <p:spPr>
          <a:xfrm>
            <a:off x="483901" y="10048321"/>
            <a:ext cx="174625" cy="177800"/>
          </a:xfrm>
          <a:prstGeom prst="rect">
            <a:avLst/>
          </a:prstGeom>
        </p:spPr>
        <p:txBody>
          <a:bodyPr vert="horz" wrap="square" lIns="0" tIns="12700" rIns="0" bIns="0" rtlCol="0">
            <a:spAutoFit/>
          </a:bodyPr>
          <a:lstStyle/>
          <a:p>
            <a:pPr marL="12700">
              <a:lnSpc>
                <a:spcPct val="100000"/>
              </a:lnSpc>
              <a:spcBef>
                <a:spcPts val="100"/>
              </a:spcBef>
            </a:pPr>
            <a:r>
              <a:rPr sz="1000" spc="50" dirty="0">
                <a:solidFill>
                  <a:srgbClr val="FFFFFF"/>
                </a:solidFill>
                <a:latin typeface="RobotoRegular"/>
                <a:cs typeface="RobotoRegular"/>
              </a:rPr>
              <a:t>0</a:t>
            </a:r>
            <a:r>
              <a:rPr sz="1000" dirty="0">
                <a:solidFill>
                  <a:srgbClr val="FFFFFF"/>
                </a:solidFill>
                <a:latin typeface="RobotoRegular"/>
                <a:cs typeface="RobotoRegular"/>
              </a:rPr>
              <a:t>5</a:t>
            </a:r>
            <a:endParaRPr sz="1000">
              <a:latin typeface="RobotoRegular"/>
              <a:cs typeface="RobotoRegular"/>
            </a:endParaRPr>
          </a:p>
        </p:txBody>
      </p:sp>
      <p:sp>
        <p:nvSpPr>
          <p:cNvPr id="4" name="object 4"/>
          <p:cNvSpPr txBox="1"/>
          <p:nvPr/>
        </p:nvSpPr>
        <p:spPr>
          <a:xfrm>
            <a:off x="472255" y="6305156"/>
            <a:ext cx="725170" cy="635635"/>
          </a:xfrm>
          <a:prstGeom prst="rect">
            <a:avLst/>
          </a:prstGeom>
        </p:spPr>
        <p:txBody>
          <a:bodyPr vert="horz" wrap="square" lIns="0" tIns="12700" rIns="0" bIns="0" rtlCol="0">
            <a:spAutoFit/>
          </a:bodyPr>
          <a:lstStyle/>
          <a:p>
            <a:pPr marL="12700" marR="5080">
              <a:lnSpc>
                <a:spcPct val="117700"/>
              </a:lnSpc>
              <a:spcBef>
                <a:spcPts val="100"/>
              </a:spcBef>
            </a:pPr>
            <a:r>
              <a:rPr sz="1700" spc="-55" dirty="0">
                <a:solidFill>
                  <a:srgbClr val="FFFFFF"/>
                </a:solidFill>
                <a:latin typeface="Verdana"/>
                <a:cs typeface="Verdana"/>
              </a:rPr>
              <a:t>Peer  </a:t>
            </a:r>
            <a:r>
              <a:rPr sz="1700" spc="-90" dirty="0">
                <a:solidFill>
                  <a:srgbClr val="FFFFFF"/>
                </a:solidFill>
                <a:latin typeface="Verdana"/>
                <a:cs typeface="Verdana"/>
              </a:rPr>
              <a:t>R</a:t>
            </a:r>
            <a:r>
              <a:rPr sz="1700" spc="-110" dirty="0">
                <a:solidFill>
                  <a:srgbClr val="FFFFFF"/>
                </a:solidFill>
                <a:latin typeface="Verdana"/>
                <a:cs typeface="Verdana"/>
              </a:rPr>
              <a:t>e</a:t>
            </a:r>
            <a:r>
              <a:rPr sz="1700" spc="-75" dirty="0">
                <a:solidFill>
                  <a:srgbClr val="FFFFFF"/>
                </a:solidFill>
                <a:latin typeface="Verdana"/>
                <a:cs typeface="Verdana"/>
              </a:rPr>
              <a:t>vi</a:t>
            </a:r>
            <a:r>
              <a:rPr sz="1700" spc="-125" dirty="0">
                <a:solidFill>
                  <a:srgbClr val="FFFFFF"/>
                </a:solidFill>
                <a:latin typeface="Verdana"/>
                <a:cs typeface="Verdana"/>
              </a:rPr>
              <a:t>e</a:t>
            </a:r>
            <a:r>
              <a:rPr sz="1700" spc="-114" dirty="0">
                <a:solidFill>
                  <a:srgbClr val="FFFFFF"/>
                </a:solidFill>
                <a:latin typeface="Verdana"/>
                <a:cs typeface="Verdana"/>
              </a:rPr>
              <a:t>w</a:t>
            </a:r>
            <a:endParaRPr sz="1700">
              <a:latin typeface="Verdana"/>
              <a:cs typeface="Verdana"/>
            </a:endParaRPr>
          </a:p>
        </p:txBody>
      </p:sp>
      <p:sp>
        <p:nvSpPr>
          <p:cNvPr id="5" name="object 5"/>
          <p:cNvSpPr txBox="1"/>
          <p:nvPr/>
        </p:nvSpPr>
        <p:spPr>
          <a:xfrm>
            <a:off x="8032425" y="1113193"/>
            <a:ext cx="779780" cy="635635"/>
          </a:xfrm>
          <a:prstGeom prst="rect">
            <a:avLst/>
          </a:prstGeom>
        </p:spPr>
        <p:txBody>
          <a:bodyPr vert="horz" wrap="square" lIns="0" tIns="12700" rIns="0" bIns="0" rtlCol="0">
            <a:spAutoFit/>
          </a:bodyPr>
          <a:lstStyle/>
          <a:p>
            <a:pPr marL="12700" marR="5080">
              <a:lnSpc>
                <a:spcPct val="117700"/>
              </a:lnSpc>
              <a:spcBef>
                <a:spcPts val="100"/>
              </a:spcBef>
            </a:pPr>
            <a:r>
              <a:rPr sz="1700" spc="-114" dirty="0">
                <a:solidFill>
                  <a:srgbClr val="FFFFFF"/>
                </a:solidFill>
                <a:latin typeface="Verdana"/>
                <a:cs typeface="Verdana"/>
              </a:rPr>
              <a:t>R</a:t>
            </a:r>
            <a:r>
              <a:rPr sz="1700" spc="-70" dirty="0">
                <a:solidFill>
                  <a:srgbClr val="FFFFFF"/>
                </a:solidFill>
                <a:latin typeface="Verdana"/>
                <a:cs typeface="Verdana"/>
              </a:rPr>
              <a:t>e</a:t>
            </a:r>
            <a:r>
              <a:rPr sz="1700" spc="-145" dirty="0">
                <a:solidFill>
                  <a:srgbClr val="FFFFFF"/>
                </a:solidFill>
                <a:latin typeface="Verdana"/>
                <a:cs typeface="Verdana"/>
              </a:rPr>
              <a:t>w</a:t>
            </a:r>
            <a:r>
              <a:rPr sz="1700" spc="-85" dirty="0">
                <a:solidFill>
                  <a:srgbClr val="FFFFFF"/>
                </a:solidFill>
                <a:latin typeface="Verdana"/>
                <a:cs typeface="Verdana"/>
              </a:rPr>
              <a:t>a</a:t>
            </a:r>
            <a:r>
              <a:rPr sz="1700" spc="-100" dirty="0">
                <a:solidFill>
                  <a:srgbClr val="FFFFFF"/>
                </a:solidFill>
                <a:latin typeface="Verdana"/>
                <a:cs typeface="Verdana"/>
              </a:rPr>
              <a:t>r</a:t>
            </a:r>
            <a:r>
              <a:rPr sz="1700" spc="-30" dirty="0">
                <a:solidFill>
                  <a:srgbClr val="FFFFFF"/>
                </a:solidFill>
                <a:latin typeface="Verdana"/>
                <a:cs typeface="Verdana"/>
              </a:rPr>
              <a:t>d  </a:t>
            </a:r>
            <a:r>
              <a:rPr sz="1700" spc="-114" dirty="0">
                <a:solidFill>
                  <a:srgbClr val="FFFFFF"/>
                </a:solidFill>
                <a:latin typeface="Verdana"/>
                <a:cs typeface="Verdana"/>
              </a:rPr>
              <a:t>S</a:t>
            </a:r>
            <a:r>
              <a:rPr sz="1700" spc="-100" dirty="0">
                <a:solidFill>
                  <a:srgbClr val="FFFFFF"/>
                </a:solidFill>
                <a:latin typeface="Verdana"/>
                <a:cs typeface="Verdana"/>
              </a:rPr>
              <a:t>y</a:t>
            </a:r>
            <a:r>
              <a:rPr sz="1700" spc="-40" dirty="0">
                <a:solidFill>
                  <a:srgbClr val="FFFFFF"/>
                </a:solidFill>
                <a:latin typeface="Verdana"/>
                <a:cs typeface="Verdana"/>
              </a:rPr>
              <a:t>s</a:t>
            </a:r>
            <a:r>
              <a:rPr sz="1700" spc="-45" dirty="0">
                <a:solidFill>
                  <a:srgbClr val="FFFFFF"/>
                </a:solidFill>
                <a:latin typeface="Verdana"/>
                <a:cs typeface="Verdana"/>
              </a:rPr>
              <a:t>t</a:t>
            </a:r>
            <a:r>
              <a:rPr sz="1700" spc="-75" dirty="0">
                <a:solidFill>
                  <a:srgbClr val="FFFFFF"/>
                </a:solidFill>
                <a:latin typeface="Verdana"/>
                <a:cs typeface="Verdana"/>
              </a:rPr>
              <a:t>e</a:t>
            </a:r>
            <a:r>
              <a:rPr sz="1700" spc="-95" dirty="0">
                <a:solidFill>
                  <a:srgbClr val="FFFFFF"/>
                </a:solidFill>
                <a:latin typeface="Verdana"/>
                <a:cs typeface="Verdana"/>
              </a:rPr>
              <a:t>m</a:t>
            </a:r>
            <a:endParaRPr sz="1700">
              <a:latin typeface="Verdana"/>
              <a:cs typeface="Verdana"/>
            </a:endParaRPr>
          </a:p>
        </p:txBody>
      </p:sp>
      <p:sp>
        <p:nvSpPr>
          <p:cNvPr id="7" name="object 7"/>
          <p:cNvSpPr txBox="1"/>
          <p:nvPr/>
        </p:nvSpPr>
        <p:spPr>
          <a:xfrm>
            <a:off x="2862122" y="2833865"/>
            <a:ext cx="4146550"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Noto Sans CJK KR Regular"/>
                <a:cs typeface="Noto Sans CJK KR Regular"/>
              </a:rPr>
              <a:t>尽管平台内的信息无法实现自动过</a:t>
            </a:r>
            <a:r>
              <a:rPr sz="1100" spc="-75" dirty="0">
                <a:solidFill>
                  <a:srgbClr val="FFFFFF"/>
                </a:solidFill>
                <a:latin typeface="Noto Sans CJK KR Regular"/>
                <a:cs typeface="Noto Sans CJK KR Regular"/>
              </a:rPr>
              <a:t>滤</a:t>
            </a:r>
            <a:r>
              <a:rPr sz="1100" spc="-480" dirty="0">
                <a:solidFill>
                  <a:srgbClr val="FFFFFF"/>
                </a:solidFill>
                <a:latin typeface="Noto Sans CJK KR Regular"/>
                <a:cs typeface="Noto Sans CJK KR Regular"/>
              </a:rPr>
              <a:t>，</a:t>
            </a:r>
            <a:r>
              <a:rPr sz="1100" dirty="0">
                <a:solidFill>
                  <a:srgbClr val="FFFFFF"/>
                </a:solidFill>
                <a:latin typeface="Noto Sans CJK KR Regular"/>
                <a:cs typeface="Noto Sans CJK KR Regular"/>
              </a:rPr>
              <a:t>但是系统内的用户可以举报有</a:t>
            </a:r>
            <a:endParaRPr sz="1100" dirty="0">
              <a:latin typeface="Noto Sans CJK KR Regular"/>
              <a:cs typeface="Noto Sans CJK KR Regular"/>
            </a:endParaRPr>
          </a:p>
        </p:txBody>
      </p:sp>
      <p:sp>
        <p:nvSpPr>
          <p:cNvPr id="8" name="object 8"/>
          <p:cNvSpPr txBox="1"/>
          <p:nvPr/>
        </p:nvSpPr>
        <p:spPr>
          <a:xfrm>
            <a:off x="2862122" y="3075127"/>
            <a:ext cx="4548328" cy="182101"/>
          </a:xfrm>
          <a:prstGeom prst="rect">
            <a:avLst/>
          </a:prstGeom>
        </p:spPr>
        <p:txBody>
          <a:bodyPr vert="horz" wrap="square" lIns="0" tIns="12700" rIns="0" bIns="0" rtlCol="0">
            <a:spAutoFit/>
          </a:bodyPr>
          <a:lstStyle/>
          <a:p>
            <a:pPr marL="12700">
              <a:spcBef>
                <a:spcPts val="100"/>
              </a:spcBef>
            </a:pPr>
            <a:r>
              <a:rPr sz="1100" dirty="0" err="1">
                <a:solidFill>
                  <a:srgbClr val="FFFFFF"/>
                </a:solidFill>
                <a:latin typeface="Noto Sans CJK KR Regular"/>
                <a:cs typeface="Noto Sans CJK KR Regular"/>
              </a:rPr>
              <a:t>虚假嫌疑的信</a:t>
            </a:r>
            <a:r>
              <a:rPr sz="1100" spc="10" dirty="0" err="1">
                <a:solidFill>
                  <a:srgbClr val="FFFFFF"/>
                </a:solidFill>
                <a:latin typeface="Noto Sans CJK KR Regular"/>
                <a:cs typeface="Noto Sans CJK KR Regular"/>
              </a:rPr>
              <a:t>息</a:t>
            </a:r>
            <a:r>
              <a:rPr sz="1100" spc="-565" dirty="0" err="1">
                <a:solidFill>
                  <a:srgbClr val="FFFFFF"/>
                </a:solidFill>
                <a:latin typeface="Noto Sans CJK KR Regular"/>
                <a:cs typeface="Noto Sans CJK KR Regular"/>
              </a:rPr>
              <a:t>。</a:t>
            </a:r>
            <a:r>
              <a:rPr sz="1100" dirty="0" err="1">
                <a:solidFill>
                  <a:srgbClr val="FFFFFF"/>
                </a:solidFill>
                <a:latin typeface="Noto Sans CJK KR Regular"/>
                <a:cs typeface="Noto Sans CJK KR Regular"/>
              </a:rPr>
              <a:t>一旦被确认为虚假信</a:t>
            </a:r>
            <a:r>
              <a:rPr sz="1100" spc="-75" dirty="0" err="1">
                <a:solidFill>
                  <a:srgbClr val="FFFFFF"/>
                </a:solidFill>
                <a:latin typeface="Noto Sans CJK KR Regular"/>
                <a:cs typeface="Noto Sans CJK KR Regular"/>
              </a:rPr>
              <a:t>息</a:t>
            </a:r>
            <a:r>
              <a:rPr sz="1100" spc="-480" dirty="0">
                <a:solidFill>
                  <a:srgbClr val="FFFFFF"/>
                </a:solidFill>
                <a:latin typeface="Noto Sans CJK KR Regular"/>
                <a:cs typeface="Noto Sans CJK KR Regular"/>
              </a:rPr>
              <a:t>，</a:t>
            </a:r>
            <a:r>
              <a:rPr lang="en-US" altLang="ko-KR" sz="1100" dirty="0">
                <a:solidFill>
                  <a:srgbClr val="FFFFFF"/>
                </a:solidFill>
                <a:latin typeface="Noto Sans CJK KR Regular"/>
                <a:cs typeface="Noto Sans CJK KR Regular"/>
              </a:rPr>
              <a:t> GLOBRIDGE </a:t>
            </a:r>
            <a:r>
              <a:rPr sz="1100" dirty="0" err="1">
                <a:solidFill>
                  <a:srgbClr val="FFFFFF"/>
                </a:solidFill>
                <a:latin typeface="Noto Sans CJK KR Regular"/>
                <a:cs typeface="Noto Sans CJK KR Regular"/>
              </a:rPr>
              <a:t>会向举报者提供补</a:t>
            </a:r>
            <a:r>
              <a:rPr lang="zh-CN" altLang="en-US" sz="1100" spc="-75" dirty="0">
                <a:solidFill>
                  <a:srgbClr val="FFFFFF"/>
                </a:solidFill>
                <a:latin typeface="Noto Sans CJK KR Regular"/>
                <a:cs typeface="Noto Sans CJK KR Regular"/>
              </a:rPr>
              <a:t>偿</a:t>
            </a:r>
            <a:r>
              <a:rPr lang="zh-CN" altLang="en-US" sz="1100" spc="-480" dirty="0">
                <a:solidFill>
                  <a:srgbClr val="FFFFFF"/>
                </a:solidFill>
                <a:latin typeface="Noto Sans CJK KR Regular"/>
                <a:cs typeface="Noto Sans CJK KR Regular"/>
              </a:rPr>
              <a:t>，</a:t>
            </a:r>
            <a:endParaRPr sz="1100" dirty="0">
              <a:latin typeface="Noto Sans CJK KR Regular"/>
              <a:cs typeface="Noto Sans CJK KR Regular"/>
            </a:endParaRPr>
          </a:p>
        </p:txBody>
      </p:sp>
      <p:sp>
        <p:nvSpPr>
          <p:cNvPr id="10" name="object 10"/>
          <p:cNvSpPr txBox="1"/>
          <p:nvPr/>
        </p:nvSpPr>
        <p:spPr>
          <a:xfrm>
            <a:off x="2862122" y="3604336"/>
            <a:ext cx="4146550"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Noto Sans CJK KR Regular"/>
                <a:cs typeface="Noto Sans CJK KR Regular"/>
              </a:rPr>
              <a:t>两次吃到黄牌便会被逐出平</a:t>
            </a:r>
            <a:r>
              <a:rPr sz="1100" spc="-75" dirty="0">
                <a:solidFill>
                  <a:srgbClr val="FFFFFF"/>
                </a:solidFill>
                <a:latin typeface="Noto Sans CJK KR Regular"/>
                <a:cs typeface="Noto Sans CJK KR Regular"/>
              </a:rPr>
              <a:t>台</a:t>
            </a:r>
            <a:r>
              <a:rPr sz="1100" spc="-480" dirty="0">
                <a:solidFill>
                  <a:srgbClr val="FFFFFF"/>
                </a:solidFill>
                <a:latin typeface="Noto Sans CJK KR Regular"/>
                <a:cs typeface="Noto Sans CJK KR Regular"/>
              </a:rPr>
              <a:t>，</a:t>
            </a:r>
            <a:r>
              <a:rPr sz="1100" dirty="0">
                <a:solidFill>
                  <a:srgbClr val="FFFFFF"/>
                </a:solidFill>
                <a:latin typeface="Noto Sans CJK KR Regular"/>
                <a:cs typeface="Noto Sans CJK KR Regular"/>
              </a:rPr>
              <a:t>吃到黄牌的记录也将通过区块链技术</a:t>
            </a:r>
            <a:endParaRPr sz="1100" dirty="0">
              <a:latin typeface="Noto Sans CJK KR Regular"/>
              <a:cs typeface="Noto Sans CJK KR Regular"/>
            </a:endParaRPr>
          </a:p>
        </p:txBody>
      </p:sp>
      <p:sp>
        <p:nvSpPr>
          <p:cNvPr id="11" name="object 11"/>
          <p:cNvSpPr txBox="1"/>
          <p:nvPr/>
        </p:nvSpPr>
        <p:spPr>
          <a:xfrm>
            <a:off x="2862122" y="3845598"/>
            <a:ext cx="4076700"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Noto Sans CJK KR Regular"/>
                <a:cs typeface="Noto Sans CJK KR Regular"/>
              </a:rPr>
              <a:t>被永久保</a:t>
            </a:r>
            <a:r>
              <a:rPr sz="1100" spc="10" dirty="0">
                <a:solidFill>
                  <a:srgbClr val="FFFFFF"/>
                </a:solidFill>
                <a:latin typeface="Noto Sans CJK KR Regular"/>
                <a:cs typeface="Noto Sans CJK KR Regular"/>
              </a:rPr>
              <a:t>存</a:t>
            </a:r>
            <a:r>
              <a:rPr sz="1100" spc="-565" dirty="0">
                <a:solidFill>
                  <a:srgbClr val="FFFFFF"/>
                </a:solidFill>
                <a:latin typeface="Noto Sans CJK KR Regular"/>
                <a:cs typeface="Noto Sans CJK KR Regular"/>
              </a:rPr>
              <a:t>。</a:t>
            </a:r>
            <a:r>
              <a:rPr sz="1100" dirty="0">
                <a:solidFill>
                  <a:srgbClr val="FFFFFF"/>
                </a:solidFill>
                <a:latin typeface="Noto Sans CJK KR Regular"/>
                <a:cs typeface="Noto Sans CJK KR Regular"/>
              </a:rPr>
              <a:t>通过这样的方</a:t>
            </a:r>
            <a:r>
              <a:rPr sz="1100" spc="-75" dirty="0">
                <a:solidFill>
                  <a:srgbClr val="FFFFFF"/>
                </a:solidFill>
                <a:latin typeface="Noto Sans CJK KR Regular"/>
                <a:cs typeface="Noto Sans CJK KR Regular"/>
              </a:rPr>
              <a:t>式</a:t>
            </a:r>
            <a:r>
              <a:rPr sz="1100" spc="-480" dirty="0">
                <a:solidFill>
                  <a:srgbClr val="FFFFFF"/>
                </a:solidFill>
                <a:latin typeface="Noto Sans CJK KR Regular"/>
                <a:cs typeface="Noto Sans CJK KR Regular"/>
              </a:rPr>
              <a:t>，</a:t>
            </a:r>
            <a:r>
              <a:rPr sz="1100" dirty="0">
                <a:solidFill>
                  <a:srgbClr val="FFFFFF"/>
                </a:solidFill>
                <a:latin typeface="Noto Sans CJK KR Regular"/>
                <a:cs typeface="Noto Sans CJK KR Regular"/>
              </a:rPr>
              <a:t>来组建一个无法上传任何虚假信息的</a:t>
            </a:r>
            <a:endParaRPr sz="1100">
              <a:latin typeface="Noto Sans CJK KR Regular"/>
              <a:cs typeface="Noto Sans CJK KR Regular"/>
            </a:endParaRPr>
          </a:p>
        </p:txBody>
      </p:sp>
      <p:sp>
        <p:nvSpPr>
          <p:cNvPr id="12" name="object 12"/>
          <p:cNvSpPr txBox="1"/>
          <p:nvPr/>
        </p:nvSpPr>
        <p:spPr>
          <a:xfrm>
            <a:off x="2862122" y="4086860"/>
            <a:ext cx="44640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Noto Sans CJK KR Regular"/>
                <a:cs typeface="Noto Sans CJK KR Regular"/>
              </a:rPr>
              <a:t>系</a:t>
            </a:r>
            <a:r>
              <a:rPr sz="1100" spc="10" dirty="0">
                <a:solidFill>
                  <a:srgbClr val="FFFFFF"/>
                </a:solidFill>
                <a:latin typeface="Noto Sans CJK KR Regular"/>
                <a:cs typeface="Noto Sans CJK KR Regular"/>
              </a:rPr>
              <a:t>统</a:t>
            </a:r>
            <a:r>
              <a:rPr sz="1100" dirty="0">
                <a:solidFill>
                  <a:srgbClr val="FFFFFF"/>
                </a:solidFill>
                <a:latin typeface="Noto Sans CJK KR Regular"/>
                <a:cs typeface="Noto Sans CJK KR Regular"/>
              </a:rPr>
              <a:t>。</a:t>
            </a:r>
            <a:endParaRPr sz="1100">
              <a:latin typeface="Noto Sans CJK KR Regular"/>
              <a:cs typeface="Noto Sans CJK KR Regular"/>
            </a:endParaRPr>
          </a:p>
        </p:txBody>
      </p:sp>
      <p:sp>
        <p:nvSpPr>
          <p:cNvPr id="13" name="object 13"/>
          <p:cNvSpPr txBox="1"/>
          <p:nvPr/>
        </p:nvSpPr>
        <p:spPr>
          <a:xfrm>
            <a:off x="498119" y="7414348"/>
            <a:ext cx="4778731" cy="182101"/>
          </a:xfrm>
          <a:prstGeom prst="rect">
            <a:avLst/>
          </a:prstGeom>
        </p:spPr>
        <p:txBody>
          <a:bodyPr vert="horz" wrap="square" lIns="0" tIns="12700" rIns="0" bIns="0" rtlCol="0">
            <a:spAutoFit/>
          </a:bodyPr>
          <a:lstStyle/>
          <a:p>
            <a:pPr marL="12700">
              <a:lnSpc>
                <a:spcPct val="100000"/>
              </a:lnSpc>
              <a:spcBef>
                <a:spcPts val="100"/>
              </a:spcBef>
            </a:pPr>
            <a:r>
              <a:rPr lang="en-US" sz="1100" dirty="0" err="1">
                <a:solidFill>
                  <a:srgbClr val="FFFFFF"/>
                </a:solidFill>
                <a:latin typeface="Noto Sans CJK KR Regular"/>
                <a:cs typeface="Noto Sans CJK KR Regular"/>
              </a:rPr>
              <a:t>GLOBRIDGE</a:t>
            </a:r>
            <a:r>
              <a:rPr sz="1100" dirty="0" err="1">
                <a:solidFill>
                  <a:srgbClr val="FFFFFF"/>
                </a:solidFill>
                <a:latin typeface="Noto Sans CJK KR Regular"/>
                <a:cs typeface="Noto Sans CJK KR Regular"/>
              </a:rPr>
              <a:t>平台上具备匹配完成后用户相互评价的互评系</a:t>
            </a:r>
            <a:r>
              <a:rPr sz="1100" spc="10" dirty="0" err="1">
                <a:solidFill>
                  <a:srgbClr val="FFFFFF"/>
                </a:solidFill>
                <a:latin typeface="Noto Sans CJK KR Regular"/>
                <a:cs typeface="Noto Sans CJK KR Regular"/>
              </a:rPr>
              <a:t>统</a:t>
            </a:r>
            <a:r>
              <a:rPr sz="1100" spc="-320" dirty="0" err="1">
                <a:solidFill>
                  <a:srgbClr val="FFFFFF"/>
                </a:solidFill>
                <a:latin typeface="Noto Sans CJK KR Regular"/>
                <a:cs typeface="Noto Sans CJK KR Regular"/>
              </a:rPr>
              <a:t>。</a:t>
            </a:r>
            <a:r>
              <a:rPr sz="1100" dirty="0" err="1">
                <a:solidFill>
                  <a:srgbClr val="FFFFFF"/>
                </a:solidFill>
                <a:latin typeface="Noto Sans CJK KR Regular"/>
                <a:cs typeface="Noto Sans CJK KR Regular"/>
              </a:rPr>
              <a:t>对相互评价</a:t>
            </a:r>
            <a:endParaRPr sz="1100" dirty="0">
              <a:latin typeface="Noto Sans CJK KR Regular"/>
              <a:cs typeface="Noto Sans CJK KR Regular"/>
            </a:endParaRPr>
          </a:p>
        </p:txBody>
      </p:sp>
      <p:sp>
        <p:nvSpPr>
          <p:cNvPr id="14" name="object 14"/>
          <p:cNvSpPr txBox="1"/>
          <p:nvPr/>
        </p:nvSpPr>
        <p:spPr>
          <a:xfrm>
            <a:off x="498119" y="7655611"/>
            <a:ext cx="3976370"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Noto Sans CJK KR Regular"/>
                <a:cs typeface="Noto Sans CJK KR Regular"/>
              </a:rPr>
              <a:t>的期限定为1</a:t>
            </a:r>
            <a:r>
              <a:rPr sz="1100" spc="-75" dirty="0">
                <a:solidFill>
                  <a:srgbClr val="FFFFFF"/>
                </a:solidFill>
                <a:latin typeface="Noto Sans CJK KR Regular"/>
                <a:cs typeface="Noto Sans CJK KR Regular"/>
              </a:rPr>
              <a:t>周</a:t>
            </a:r>
            <a:r>
              <a:rPr sz="1100" spc="-480" dirty="0">
                <a:solidFill>
                  <a:srgbClr val="FFFFFF"/>
                </a:solidFill>
                <a:latin typeface="Noto Sans CJK KR Regular"/>
                <a:cs typeface="Noto Sans CJK KR Regular"/>
              </a:rPr>
              <a:t>，</a:t>
            </a:r>
            <a:r>
              <a:rPr sz="1100" dirty="0">
                <a:solidFill>
                  <a:srgbClr val="FFFFFF"/>
                </a:solidFill>
                <a:latin typeface="Noto Sans CJK KR Regular"/>
                <a:cs typeface="Noto Sans CJK KR Regular"/>
              </a:rPr>
              <a:t>越早上传对对方的评</a:t>
            </a:r>
            <a:r>
              <a:rPr sz="1100" spc="-75" dirty="0">
                <a:solidFill>
                  <a:srgbClr val="FFFFFF"/>
                </a:solidFill>
                <a:latin typeface="Noto Sans CJK KR Regular"/>
                <a:cs typeface="Noto Sans CJK KR Regular"/>
              </a:rPr>
              <a:t>价</a:t>
            </a:r>
            <a:r>
              <a:rPr sz="1100" spc="-480" dirty="0">
                <a:solidFill>
                  <a:srgbClr val="FFFFFF"/>
                </a:solidFill>
                <a:latin typeface="Noto Sans CJK KR Regular"/>
                <a:cs typeface="Noto Sans CJK KR Regular"/>
              </a:rPr>
              <a:t>，</a:t>
            </a:r>
            <a:r>
              <a:rPr sz="1100" dirty="0">
                <a:solidFill>
                  <a:srgbClr val="FFFFFF"/>
                </a:solidFill>
                <a:latin typeface="Noto Sans CJK KR Regular"/>
                <a:cs typeface="Noto Sans CJK KR Regular"/>
              </a:rPr>
              <a:t>补偿金额会越</a:t>
            </a:r>
            <a:r>
              <a:rPr sz="1100" spc="10" dirty="0">
                <a:solidFill>
                  <a:srgbClr val="FFFFFF"/>
                </a:solidFill>
                <a:latin typeface="Noto Sans CJK KR Regular"/>
                <a:cs typeface="Noto Sans CJK KR Regular"/>
              </a:rPr>
              <a:t>高</a:t>
            </a:r>
            <a:r>
              <a:rPr sz="1100" spc="-320" dirty="0">
                <a:solidFill>
                  <a:srgbClr val="FFFFFF"/>
                </a:solidFill>
                <a:latin typeface="Noto Sans CJK KR Regular"/>
                <a:cs typeface="Noto Sans CJK KR Regular"/>
              </a:rPr>
              <a:t>。</a:t>
            </a:r>
            <a:r>
              <a:rPr sz="1100" dirty="0">
                <a:solidFill>
                  <a:srgbClr val="FFFFFF"/>
                </a:solidFill>
                <a:latin typeface="Noto Sans CJK KR Regular"/>
                <a:cs typeface="Noto Sans CJK KR Regular"/>
              </a:rPr>
              <a:t>互评系</a:t>
            </a:r>
            <a:endParaRPr sz="1100" dirty="0">
              <a:latin typeface="Noto Sans CJK KR Regular"/>
              <a:cs typeface="Noto Sans CJK KR Regular"/>
            </a:endParaRPr>
          </a:p>
        </p:txBody>
      </p:sp>
      <p:sp>
        <p:nvSpPr>
          <p:cNvPr id="15" name="object 15"/>
          <p:cNvSpPr txBox="1"/>
          <p:nvPr/>
        </p:nvSpPr>
        <p:spPr>
          <a:xfrm>
            <a:off x="498119" y="7896873"/>
            <a:ext cx="3938904"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Noto Sans CJK KR Regular"/>
                <a:cs typeface="Noto Sans CJK KR Regular"/>
              </a:rPr>
              <a:t>统具有举报功</a:t>
            </a:r>
            <a:r>
              <a:rPr sz="1100" spc="-75" dirty="0">
                <a:solidFill>
                  <a:srgbClr val="FFFFFF"/>
                </a:solidFill>
                <a:latin typeface="Noto Sans CJK KR Regular"/>
                <a:cs typeface="Noto Sans CJK KR Regular"/>
              </a:rPr>
              <a:t>能</a:t>
            </a:r>
            <a:r>
              <a:rPr sz="1100" spc="-480" dirty="0">
                <a:solidFill>
                  <a:srgbClr val="FFFFFF"/>
                </a:solidFill>
                <a:latin typeface="Noto Sans CJK KR Regular"/>
                <a:cs typeface="Noto Sans CJK KR Regular"/>
              </a:rPr>
              <a:t>，</a:t>
            </a:r>
            <a:r>
              <a:rPr sz="1100" dirty="0">
                <a:solidFill>
                  <a:srgbClr val="FFFFFF"/>
                </a:solidFill>
                <a:latin typeface="Noto Sans CJK KR Regular"/>
                <a:cs typeface="Noto Sans CJK KR Regular"/>
              </a:rPr>
              <a:t>如被打低分或被投</a:t>
            </a:r>
            <a:r>
              <a:rPr sz="1100" spc="-75" dirty="0">
                <a:solidFill>
                  <a:srgbClr val="FFFFFF"/>
                </a:solidFill>
                <a:latin typeface="Noto Sans CJK KR Regular"/>
                <a:cs typeface="Noto Sans CJK KR Regular"/>
              </a:rPr>
              <a:t>诉</a:t>
            </a:r>
            <a:r>
              <a:rPr sz="1100" spc="-480" dirty="0">
                <a:solidFill>
                  <a:srgbClr val="FFFFFF"/>
                </a:solidFill>
                <a:latin typeface="Noto Sans CJK KR Regular"/>
                <a:cs typeface="Noto Sans CJK KR Regular"/>
              </a:rPr>
              <a:t>，</a:t>
            </a:r>
            <a:r>
              <a:rPr sz="1100" dirty="0">
                <a:solidFill>
                  <a:srgbClr val="FFFFFF"/>
                </a:solidFill>
                <a:latin typeface="Noto Sans CJK KR Regular"/>
                <a:cs typeface="Noto Sans CJK KR Regular"/>
              </a:rPr>
              <a:t>则适用黄牌系统的规</a:t>
            </a:r>
            <a:r>
              <a:rPr sz="1100" spc="10" dirty="0">
                <a:solidFill>
                  <a:srgbClr val="FFFFFF"/>
                </a:solidFill>
                <a:latin typeface="Noto Sans CJK KR Regular"/>
                <a:cs typeface="Noto Sans CJK KR Regular"/>
              </a:rPr>
              <a:t>则</a:t>
            </a:r>
            <a:r>
              <a:rPr sz="1100" dirty="0">
                <a:solidFill>
                  <a:srgbClr val="FFFFFF"/>
                </a:solidFill>
                <a:latin typeface="Noto Sans CJK KR Regular"/>
                <a:cs typeface="Noto Sans CJK KR Regular"/>
              </a:rPr>
              <a:t>。</a:t>
            </a:r>
            <a:endParaRPr sz="1100">
              <a:latin typeface="Noto Sans CJK KR Regular"/>
              <a:cs typeface="Noto Sans CJK KR Regular"/>
            </a:endParaRPr>
          </a:p>
        </p:txBody>
      </p:sp>
      <p:sp>
        <p:nvSpPr>
          <p:cNvPr id="16" name="object 16"/>
          <p:cNvSpPr txBox="1"/>
          <p:nvPr/>
        </p:nvSpPr>
        <p:spPr>
          <a:xfrm>
            <a:off x="498119" y="8138135"/>
            <a:ext cx="4069079"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Noto Sans CJK KR Regular"/>
                <a:cs typeface="Noto Sans CJK KR Regular"/>
              </a:rPr>
              <a:t>另</a:t>
            </a:r>
            <a:r>
              <a:rPr sz="1100" spc="-75" dirty="0">
                <a:solidFill>
                  <a:srgbClr val="FFFFFF"/>
                </a:solidFill>
                <a:latin typeface="Noto Sans CJK KR Regular"/>
                <a:cs typeface="Noto Sans CJK KR Regular"/>
              </a:rPr>
              <a:t>外</a:t>
            </a:r>
            <a:r>
              <a:rPr sz="1100" spc="-480" dirty="0">
                <a:solidFill>
                  <a:srgbClr val="FFFFFF"/>
                </a:solidFill>
                <a:latin typeface="Noto Sans CJK KR Regular"/>
                <a:cs typeface="Noto Sans CJK KR Regular"/>
              </a:rPr>
              <a:t>，</a:t>
            </a:r>
            <a:r>
              <a:rPr sz="1100" dirty="0">
                <a:solidFill>
                  <a:srgbClr val="FFFFFF"/>
                </a:solidFill>
                <a:latin typeface="Noto Sans CJK KR Regular"/>
                <a:cs typeface="Noto Sans CJK KR Regular"/>
              </a:rPr>
              <a:t>被举报的用户如果认为评价不合</a:t>
            </a:r>
            <a:r>
              <a:rPr sz="1100" spc="-75" dirty="0">
                <a:solidFill>
                  <a:srgbClr val="FFFFFF"/>
                </a:solidFill>
                <a:latin typeface="Noto Sans CJK KR Regular"/>
                <a:cs typeface="Noto Sans CJK KR Regular"/>
              </a:rPr>
              <a:t>理</a:t>
            </a:r>
            <a:r>
              <a:rPr sz="1100" spc="-480" dirty="0">
                <a:solidFill>
                  <a:srgbClr val="FFFFFF"/>
                </a:solidFill>
                <a:latin typeface="Noto Sans CJK KR Regular"/>
                <a:cs typeface="Noto Sans CJK KR Regular"/>
              </a:rPr>
              <a:t>，</a:t>
            </a:r>
            <a:r>
              <a:rPr sz="1100" dirty="0">
                <a:solidFill>
                  <a:srgbClr val="FFFFFF"/>
                </a:solidFill>
                <a:latin typeface="Noto Sans CJK KR Regular"/>
                <a:cs typeface="Noto Sans CJK KR Regular"/>
              </a:rPr>
              <a:t>可以在7天内通过1:1对话</a:t>
            </a:r>
            <a:endParaRPr sz="1100">
              <a:latin typeface="Noto Sans CJK KR Regular"/>
              <a:cs typeface="Noto Sans CJK KR Regular"/>
            </a:endParaRPr>
          </a:p>
        </p:txBody>
      </p:sp>
      <p:sp>
        <p:nvSpPr>
          <p:cNvPr id="17" name="object 17"/>
          <p:cNvSpPr txBox="1"/>
          <p:nvPr/>
        </p:nvSpPr>
        <p:spPr>
          <a:xfrm>
            <a:off x="498119" y="8379397"/>
            <a:ext cx="142430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Noto Sans CJK KR Regular"/>
                <a:cs typeface="Noto Sans CJK KR Regular"/>
              </a:rPr>
              <a:t>窗口提出自己的意</a:t>
            </a:r>
            <a:r>
              <a:rPr sz="1100" spc="10" dirty="0">
                <a:solidFill>
                  <a:srgbClr val="FFFFFF"/>
                </a:solidFill>
                <a:latin typeface="Noto Sans CJK KR Regular"/>
                <a:cs typeface="Noto Sans CJK KR Regular"/>
              </a:rPr>
              <a:t>见</a:t>
            </a:r>
            <a:r>
              <a:rPr sz="1100" dirty="0">
                <a:solidFill>
                  <a:srgbClr val="FFFFFF"/>
                </a:solidFill>
                <a:latin typeface="Noto Sans CJK KR Regular"/>
                <a:cs typeface="Noto Sans CJK KR Regular"/>
              </a:rPr>
              <a:t>。</a:t>
            </a:r>
            <a:endParaRPr sz="1100">
              <a:latin typeface="Noto Sans CJK KR Regular"/>
              <a:cs typeface="Noto Sans CJK KR Regular"/>
            </a:endParaRPr>
          </a:p>
        </p:txBody>
      </p:sp>
      <p:sp>
        <p:nvSpPr>
          <p:cNvPr id="18" name="object 18"/>
          <p:cNvSpPr txBox="1"/>
          <p:nvPr/>
        </p:nvSpPr>
        <p:spPr>
          <a:xfrm>
            <a:off x="10436796" y="1181214"/>
            <a:ext cx="4006850"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Noto Sans CJK KR Regular"/>
                <a:cs typeface="Noto Sans CJK KR Regular"/>
              </a:rPr>
              <a:t>现存的补偿政策大部分由于封闭的广告政策和低效的补偿策</a:t>
            </a:r>
            <a:r>
              <a:rPr sz="1100" spc="-75" dirty="0">
                <a:solidFill>
                  <a:srgbClr val="FFFFFF"/>
                </a:solidFill>
                <a:latin typeface="Noto Sans CJK KR Regular"/>
                <a:cs typeface="Noto Sans CJK KR Regular"/>
              </a:rPr>
              <a:t>略</a:t>
            </a:r>
            <a:r>
              <a:rPr sz="1100" spc="-480" dirty="0">
                <a:solidFill>
                  <a:srgbClr val="FFFFFF"/>
                </a:solidFill>
                <a:latin typeface="Noto Sans CJK KR Regular"/>
                <a:cs typeface="Noto Sans CJK KR Regular"/>
              </a:rPr>
              <a:t>，</a:t>
            </a:r>
            <a:r>
              <a:rPr sz="1100" dirty="0">
                <a:solidFill>
                  <a:srgbClr val="FFFFFF"/>
                </a:solidFill>
                <a:latin typeface="Noto Sans CJK KR Regular"/>
                <a:cs typeface="Noto Sans CJK KR Regular"/>
              </a:rPr>
              <a:t>用</a:t>
            </a:r>
            <a:endParaRPr sz="1100">
              <a:latin typeface="Noto Sans CJK KR Regular"/>
              <a:cs typeface="Noto Sans CJK KR Regular"/>
            </a:endParaRPr>
          </a:p>
        </p:txBody>
      </p:sp>
      <p:sp>
        <p:nvSpPr>
          <p:cNvPr id="19" name="object 19"/>
          <p:cNvSpPr txBox="1"/>
          <p:nvPr/>
        </p:nvSpPr>
        <p:spPr>
          <a:xfrm>
            <a:off x="10436796" y="1422476"/>
            <a:ext cx="4218305" cy="1990288"/>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Noto Sans CJK KR Regular"/>
                <a:cs typeface="Noto Sans CJK KR Regular"/>
              </a:rPr>
              <a:t>户提供信息的动机明显偏</a:t>
            </a:r>
            <a:r>
              <a:rPr sz="1100" spc="-75" dirty="0">
                <a:solidFill>
                  <a:srgbClr val="FFFFFF"/>
                </a:solidFill>
                <a:latin typeface="Noto Sans CJK KR Regular"/>
                <a:cs typeface="Noto Sans CJK KR Regular"/>
              </a:rPr>
              <a:t>低</a:t>
            </a:r>
            <a:r>
              <a:rPr sz="1100" spc="-480" dirty="0">
                <a:solidFill>
                  <a:srgbClr val="FFFFFF"/>
                </a:solidFill>
                <a:latin typeface="Noto Sans CJK KR Regular"/>
                <a:cs typeface="Noto Sans CJK KR Regular"/>
              </a:rPr>
              <a:t>，</a:t>
            </a:r>
            <a:r>
              <a:rPr sz="1100" dirty="0">
                <a:solidFill>
                  <a:srgbClr val="FFFFFF"/>
                </a:solidFill>
                <a:latin typeface="Noto Sans CJK KR Regular"/>
                <a:cs typeface="Noto Sans CJK KR Regular"/>
              </a:rPr>
              <a:t>优质信息减</a:t>
            </a:r>
            <a:r>
              <a:rPr sz="1100" spc="-75" dirty="0">
                <a:solidFill>
                  <a:srgbClr val="FFFFFF"/>
                </a:solidFill>
                <a:latin typeface="Noto Sans CJK KR Regular"/>
                <a:cs typeface="Noto Sans CJK KR Regular"/>
              </a:rPr>
              <a:t>少</a:t>
            </a:r>
            <a:r>
              <a:rPr sz="1100" spc="-480" dirty="0">
                <a:solidFill>
                  <a:srgbClr val="FFFFFF"/>
                </a:solidFill>
                <a:latin typeface="Noto Sans CJK KR Regular"/>
                <a:cs typeface="Noto Sans CJK KR Regular"/>
              </a:rPr>
              <a:t>，</a:t>
            </a:r>
            <a:r>
              <a:rPr sz="1100" dirty="0">
                <a:solidFill>
                  <a:srgbClr val="FFFFFF"/>
                </a:solidFill>
                <a:latin typeface="Noto Sans CJK KR Regular"/>
                <a:cs typeface="Noto Sans CJK KR Regular"/>
              </a:rPr>
              <a:t>导致用户间接遭受损</a:t>
            </a:r>
            <a:r>
              <a:rPr sz="1100" spc="10" dirty="0">
                <a:solidFill>
                  <a:srgbClr val="FFFFFF"/>
                </a:solidFill>
                <a:latin typeface="Noto Sans CJK KR Regular"/>
                <a:cs typeface="Noto Sans CJK KR Regular"/>
              </a:rPr>
              <a:t>失</a:t>
            </a:r>
            <a:r>
              <a:rPr sz="1100" dirty="0">
                <a:solidFill>
                  <a:srgbClr val="FFFFFF"/>
                </a:solidFill>
                <a:latin typeface="Noto Sans CJK KR Regular"/>
                <a:cs typeface="Noto Sans CJK KR Regular"/>
              </a:rPr>
              <a:t>。</a:t>
            </a:r>
            <a:endParaRPr sz="1100" dirty="0">
              <a:latin typeface="Noto Sans CJK KR Regular"/>
              <a:cs typeface="Noto Sans CJK KR Regular"/>
            </a:endParaRPr>
          </a:p>
          <a:p>
            <a:pPr marL="12700">
              <a:spcBef>
                <a:spcPts val="2480"/>
              </a:spcBef>
            </a:pPr>
            <a:r>
              <a:rPr sz="1100" dirty="0">
                <a:solidFill>
                  <a:srgbClr val="FFFFFF"/>
                </a:solidFill>
                <a:latin typeface="Noto Sans CJK KR Regular"/>
                <a:cs typeface="Noto Sans CJK KR Regular"/>
              </a:rPr>
              <a:t>在</a:t>
            </a:r>
            <a:r>
              <a:rPr lang="en-US" altLang="ko-KR" sz="1100" dirty="0">
                <a:solidFill>
                  <a:srgbClr val="FFFFFF"/>
                </a:solidFill>
                <a:latin typeface="Noto Sans CJK KR Regular"/>
                <a:cs typeface="Noto Sans CJK KR Regular"/>
              </a:rPr>
              <a:t> GLOBRIDGE </a:t>
            </a:r>
            <a:r>
              <a:rPr sz="1100" dirty="0" err="1">
                <a:solidFill>
                  <a:srgbClr val="FFFFFF"/>
                </a:solidFill>
                <a:latin typeface="Noto Sans CJK KR Regular"/>
                <a:cs typeface="Noto Sans CJK KR Regular"/>
              </a:rPr>
              <a:t>平台</a:t>
            </a:r>
            <a:r>
              <a:rPr sz="1100" spc="-75" dirty="0" err="1">
                <a:solidFill>
                  <a:srgbClr val="FFFFFF"/>
                </a:solidFill>
                <a:latin typeface="Noto Sans CJK KR Regular"/>
                <a:cs typeface="Noto Sans CJK KR Regular"/>
              </a:rPr>
              <a:t>中</a:t>
            </a:r>
            <a:r>
              <a:rPr sz="1100" spc="-480" dirty="0" err="1">
                <a:solidFill>
                  <a:srgbClr val="FFFFFF"/>
                </a:solidFill>
                <a:latin typeface="Noto Sans CJK KR Regular"/>
                <a:cs typeface="Noto Sans CJK KR Regular"/>
              </a:rPr>
              <a:t>，</a:t>
            </a:r>
            <a:r>
              <a:rPr sz="1100" dirty="0" err="1">
                <a:solidFill>
                  <a:srgbClr val="FFFFFF"/>
                </a:solidFill>
                <a:latin typeface="Noto Sans CJK KR Regular"/>
                <a:cs typeface="Noto Sans CJK KR Regular"/>
              </a:rPr>
              <a:t>基本上对所有提供信息的活动都给予补</a:t>
            </a:r>
            <a:r>
              <a:rPr sz="1100" spc="10" dirty="0" err="1">
                <a:solidFill>
                  <a:srgbClr val="FFFFFF"/>
                </a:solidFill>
                <a:latin typeface="Noto Sans CJK KR Regular"/>
                <a:cs typeface="Noto Sans CJK KR Regular"/>
              </a:rPr>
              <a:t>偿</a:t>
            </a:r>
            <a:r>
              <a:rPr sz="1100" spc="-320" dirty="0" err="1">
                <a:solidFill>
                  <a:srgbClr val="FFFFFF"/>
                </a:solidFill>
                <a:latin typeface="Noto Sans CJK KR Regular"/>
                <a:cs typeface="Noto Sans CJK KR Regular"/>
              </a:rPr>
              <a:t>。</a:t>
            </a:r>
            <a:r>
              <a:rPr sz="1100" dirty="0" err="1">
                <a:solidFill>
                  <a:srgbClr val="FFFFFF"/>
                </a:solidFill>
                <a:latin typeface="Noto Sans CJK KR Regular"/>
                <a:cs typeface="Noto Sans CJK KR Regular"/>
              </a:rPr>
              <a:t>这些补偿</a:t>
            </a:r>
            <a:r>
              <a:rPr lang="zh-CN" altLang="en-US" sz="1100" dirty="0">
                <a:solidFill>
                  <a:srgbClr val="FFFFFF"/>
                </a:solidFill>
                <a:latin typeface="Noto Sans CJK KR Regular"/>
                <a:cs typeface="Noto Sans CJK KR Regular"/>
              </a:rPr>
              <a:t>政策为用户上传信息提供了明确的动</a:t>
            </a:r>
            <a:r>
              <a:rPr lang="zh-CN" altLang="en-US" sz="1100" spc="-75" dirty="0">
                <a:solidFill>
                  <a:srgbClr val="FFFFFF"/>
                </a:solidFill>
                <a:latin typeface="Noto Sans CJK KR Regular"/>
                <a:cs typeface="Noto Sans CJK KR Regular"/>
              </a:rPr>
              <a:t>机</a:t>
            </a:r>
            <a:r>
              <a:rPr lang="zh-CN" altLang="en-US" sz="1100" spc="-480" dirty="0">
                <a:solidFill>
                  <a:srgbClr val="FFFFFF"/>
                </a:solidFill>
                <a:latin typeface="Noto Sans CJK KR Regular"/>
                <a:cs typeface="Noto Sans CJK KR Regular"/>
              </a:rPr>
              <a:t>，</a:t>
            </a:r>
            <a:r>
              <a:rPr lang="zh-CN" altLang="en-US" sz="1100" dirty="0">
                <a:solidFill>
                  <a:srgbClr val="FFFFFF"/>
                </a:solidFill>
                <a:latin typeface="Noto Sans CJK KR Regular"/>
                <a:cs typeface="Noto Sans CJK KR Regular"/>
              </a:rPr>
              <a:t>为信息的持续提供创造了环</a:t>
            </a:r>
            <a:r>
              <a:rPr lang="ko-KR" altLang="en-US" sz="1100" spc="10" dirty="0">
                <a:solidFill>
                  <a:srgbClr val="FFFFFF"/>
                </a:solidFill>
                <a:latin typeface="Noto Sans CJK KR Regular"/>
                <a:cs typeface="Noto Sans CJK KR Regular"/>
              </a:rPr>
              <a:t>境。</a:t>
            </a:r>
            <a:endParaRPr lang="ko-KR" altLang="en-US" sz="1100" dirty="0">
              <a:latin typeface="Noto Sans CJK KR Regular"/>
              <a:cs typeface="Noto Sans CJK KR Regular"/>
            </a:endParaRPr>
          </a:p>
          <a:p>
            <a:pPr marL="12700">
              <a:spcBef>
                <a:spcPts val="2480"/>
              </a:spcBef>
            </a:pPr>
            <a:endParaRPr lang="zh-CN" altLang="en-US" sz="1100" dirty="0">
              <a:latin typeface="Noto Sans CJK KR Regular"/>
              <a:cs typeface="Noto Sans CJK KR Regular"/>
            </a:endParaRPr>
          </a:p>
          <a:p>
            <a:pPr marL="12700">
              <a:lnSpc>
                <a:spcPct val="100000"/>
              </a:lnSpc>
              <a:spcBef>
                <a:spcPts val="2480"/>
              </a:spcBef>
            </a:pPr>
            <a:endParaRPr sz="1100" dirty="0">
              <a:latin typeface="Noto Sans CJK KR Regular"/>
              <a:cs typeface="Noto Sans CJK KR Regular"/>
            </a:endParaRPr>
          </a:p>
        </p:txBody>
      </p:sp>
      <p:sp>
        <p:nvSpPr>
          <p:cNvPr id="27" name="object 27"/>
          <p:cNvSpPr txBox="1"/>
          <p:nvPr/>
        </p:nvSpPr>
        <p:spPr>
          <a:xfrm>
            <a:off x="14444090" y="10035261"/>
            <a:ext cx="189230" cy="193040"/>
          </a:xfrm>
          <a:prstGeom prst="rect">
            <a:avLst/>
          </a:prstGeom>
        </p:spPr>
        <p:txBody>
          <a:bodyPr vert="horz" wrap="square" lIns="0" tIns="12700" rIns="0" bIns="0" rtlCol="0">
            <a:spAutoFit/>
          </a:bodyPr>
          <a:lstStyle/>
          <a:p>
            <a:pPr marL="12700">
              <a:lnSpc>
                <a:spcPct val="100000"/>
              </a:lnSpc>
              <a:spcBef>
                <a:spcPts val="100"/>
              </a:spcBef>
            </a:pPr>
            <a:r>
              <a:rPr sz="1100" spc="55" dirty="0">
                <a:solidFill>
                  <a:srgbClr val="FFFFFF"/>
                </a:solidFill>
                <a:latin typeface="RobotoRegular"/>
                <a:cs typeface="RobotoRegular"/>
              </a:rPr>
              <a:t>0</a:t>
            </a:r>
            <a:r>
              <a:rPr sz="1100" spc="-5" dirty="0">
                <a:solidFill>
                  <a:srgbClr val="FFFFFF"/>
                </a:solidFill>
                <a:latin typeface="RobotoRegular"/>
                <a:cs typeface="RobotoRegular"/>
              </a:rPr>
              <a:t>6</a:t>
            </a:r>
            <a:endParaRPr sz="1100">
              <a:latin typeface="RobotoRegular"/>
              <a:cs typeface="RobotoRegular"/>
            </a:endParaRPr>
          </a:p>
        </p:txBody>
      </p:sp>
      <p:sp>
        <p:nvSpPr>
          <p:cNvPr id="28" name="object 28"/>
          <p:cNvSpPr txBox="1"/>
          <p:nvPr/>
        </p:nvSpPr>
        <p:spPr>
          <a:xfrm>
            <a:off x="8032368" y="6952742"/>
            <a:ext cx="1816482" cy="932563"/>
          </a:xfrm>
          <a:prstGeom prst="rect">
            <a:avLst/>
          </a:prstGeom>
        </p:spPr>
        <p:txBody>
          <a:bodyPr vert="horz" wrap="square" lIns="0" tIns="12700" rIns="0" bIns="0" rtlCol="0">
            <a:spAutoFit/>
          </a:bodyPr>
          <a:lstStyle/>
          <a:p>
            <a:pPr marL="12700" marR="5080">
              <a:lnSpc>
                <a:spcPct val="117700"/>
              </a:lnSpc>
              <a:spcBef>
                <a:spcPts val="100"/>
              </a:spcBef>
            </a:pPr>
            <a:r>
              <a:rPr lang="en-US" sz="1700" spc="-40" dirty="0">
                <a:solidFill>
                  <a:srgbClr val="FFFFFF"/>
                </a:solidFill>
                <a:latin typeface="Verdana"/>
                <a:cs typeface="Verdana"/>
              </a:rPr>
              <a:t>Strict Standard,</a:t>
            </a:r>
          </a:p>
          <a:p>
            <a:pPr marL="12700" marR="5080">
              <a:lnSpc>
                <a:spcPct val="117700"/>
              </a:lnSpc>
              <a:spcBef>
                <a:spcPts val="100"/>
              </a:spcBef>
            </a:pPr>
            <a:r>
              <a:rPr sz="1700" spc="-40" dirty="0">
                <a:solidFill>
                  <a:srgbClr val="FFFFFF"/>
                </a:solidFill>
                <a:latin typeface="Verdana"/>
                <a:cs typeface="Verdana"/>
              </a:rPr>
              <a:t>Libe</a:t>
            </a:r>
            <a:r>
              <a:rPr sz="1700" spc="-70" dirty="0">
                <a:solidFill>
                  <a:srgbClr val="FFFFFF"/>
                </a:solidFill>
                <a:latin typeface="Verdana"/>
                <a:cs typeface="Verdana"/>
              </a:rPr>
              <a:t>r</a:t>
            </a:r>
            <a:r>
              <a:rPr sz="1700" spc="-45" dirty="0">
                <a:solidFill>
                  <a:srgbClr val="FFFFFF"/>
                </a:solidFill>
                <a:latin typeface="Verdana"/>
                <a:cs typeface="Verdana"/>
              </a:rPr>
              <a:t>ali</a:t>
            </a:r>
            <a:r>
              <a:rPr sz="1700" spc="-114" dirty="0">
                <a:solidFill>
                  <a:srgbClr val="FFFFFF"/>
                </a:solidFill>
                <a:latin typeface="Verdana"/>
                <a:cs typeface="Verdana"/>
              </a:rPr>
              <a:t>z</a:t>
            </a:r>
            <a:r>
              <a:rPr sz="1700" spc="-50" dirty="0">
                <a:solidFill>
                  <a:srgbClr val="FFFFFF"/>
                </a:solidFill>
                <a:latin typeface="Verdana"/>
                <a:cs typeface="Verdana"/>
              </a:rPr>
              <a:t>ed</a:t>
            </a:r>
            <a:endParaRPr lang="en-US" sz="1700" spc="-50" dirty="0">
              <a:solidFill>
                <a:srgbClr val="FFFFFF"/>
              </a:solidFill>
              <a:latin typeface="Verdana"/>
              <a:cs typeface="Verdana"/>
            </a:endParaRPr>
          </a:p>
          <a:p>
            <a:pPr marL="12700" marR="5080">
              <a:lnSpc>
                <a:spcPct val="117700"/>
              </a:lnSpc>
              <a:spcBef>
                <a:spcPts val="100"/>
              </a:spcBef>
            </a:pPr>
            <a:r>
              <a:rPr sz="1700" spc="-40" dirty="0">
                <a:solidFill>
                  <a:srgbClr val="FFFFFF"/>
                </a:solidFill>
                <a:latin typeface="Verdana"/>
                <a:cs typeface="Verdana"/>
              </a:rPr>
              <a:t>Matching</a:t>
            </a:r>
            <a:endParaRPr sz="1700" dirty="0">
              <a:latin typeface="Verdana"/>
              <a:cs typeface="Verdana"/>
            </a:endParaRPr>
          </a:p>
        </p:txBody>
      </p:sp>
      <p:sp>
        <p:nvSpPr>
          <p:cNvPr id="29" name="object 29"/>
          <p:cNvSpPr txBox="1"/>
          <p:nvPr/>
        </p:nvSpPr>
        <p:spPr>
          <a:xfrm>
            <a:off x="10436821" y="7009815"/>
            <a:ext cx="4185285" cy="1253420"/>
          </a:xfrm>
          <a:prstGeom prst="rect">
            <a:avLst/>
          </a:prstGeom>
        </p:spPr>
        <p:txBody>
          <a:bodyPr vert="horz" wrap="square" lIns="0" tIns="12700" rIns="0" bIns="0" rtlCol="0">
            <a:spAutoFit/>
          </a:bodyPr>
          <a:lstStyle/>
          <a:p>
            <a:pPr>
              <a:lnSpc>
                <a:spcPct val="150000"/>
              </a:lnSpc>
            </a:pPr>
            <a:r>
              <a:rPr lang="en-US" altLang="ko-KR" sz="1100" dirty="0">
                <a:solidFill>
                  <a:srgbClr val="FFFFFF"/>
                </a:solidFill>
                <a:latin typeface="Noto Sans CJK KR Regular"/>
                <a:cs typeface="Noto Sans CJK KR Regular"/>
              </a:rPr>
              <a:t>GLOBRIDGE</a:t>
            </a:r>
            <a:r>
              <a:rPr lang="zh-CN" altLang="en-US" sz="1100" dirty="0">
                <a:solidFill>
                  <a:schemeClr val="bg1"/>
                </a:solidFill>
              </a:rPr>
              <a:t>是为了在现有的中介服务中处于弱势的服务提供者和使用者带来更多实惠的基于区块链的服务平台。 反复发布虚假信息的人将被逐出平台</a:t>
            </a:r>
            <a:r>
              <a:rPr lang="en-US" altLang="zh-CN" sz="1100" dirty="0">
                <a:solidFill>
                  <a:schemeClr val="bg1"/>
                </a:solidFill>
              </a:rPr>
              <a:t>,</a:t>
            </a:r>
            <a:r>
              <a:rPr lang="zh-CN" altLang="en-US" sz="1100" dirty="0">
                <a:solidFill>
                  <a:schemeClr val="bg1"/>
                </a:solidFill>
              </a:rPr>
              <a:t>对于提供准确</a:t>
            </a:r>
            <a:r>
              <a:rPr lang="en-US" altLang="zh-CN" sz="1100" dirty="0">
                <a:solidFill>
                  <a:schemeClr val="bg1"/>
                </a:solidFill>
              </a:rPr>
              <a:t>,</a:t>
            </a:r>
            <a:r>
              <a:rPr lang="zh-CN" altLang="en-US" sz="1100" dirty="0">
                <a:solidFill>
                  <a:schemeClr val="bg1"/>
                </a:solidFill>
              </a:rPr>
              <a:t>有益的信息的提供补偿可以提高平台的可信度</a:t>
            </a:r>
            <a:r>
              <a:rPr lang="en-US" altLang="zh-CN" sz="1100" dirty="0">
                <a:solidFill>
                  <a:schemeClr val="bg1"/>
                </a:solidFill>
              </a:rPr>
              <a:t>,</a:t>
            </a:r>
            <a:r>
              <a:rPr lang="zh-CN" altLang="en-US" sz="1100" dirty="0">
                <a:solidFill>
                  <a:schemeClr val="bg1"/>
                </a:solidFill>
              </a:rPr>
              <a:t>较低的中介手续费和</a:t>
            </a:r>
            <a:r>
              <a:rPr lang="en-US" altLang="ko-KR" sz="1100" dirty="0">
                <a:solidFill>
                  <a:srgbClr val="FFFFFF"/>
                </a:solidFill>
                <a:latin typeface="Noto Sans CJK KR Regular"/>
                <a:cs typeface="Noto Sans CJK KR Regular"/>
              </a:rPr>
              <a:t>GLOBRIDGE</a:t>
            </a:r>
            <a:r>
              <a:rPr lang="zh-CN" altLang="en-US" sz="1100" dirty="0">
                <a:solidFill>
                  <a:schemeClr val="bg1"/>
                </a:solidFill>
              </a:rPr>
              <a:t>的保管服务</a:t>
            </a:r>
            <a:r>
              <a:rPr lang="en-US" altLang="zh-CN" sz="1100" dirty="0">
                <a:solidFill>
                  <a:schemeClr val="bg1"/>
                </a:solidFill>
              </a:rPr>
              <a:t>,</a:t>
            </a:r>
            <a:r>
              <a:rPr lang="zh-CN" altLang="en-US" sz="1100" dirty="0">
                <a:solidFill>
                  <a:schemeClr val="bg1"/>
                </a:solidFill>
              </a:rPr>
              <a:t>使服务用户和服务提供者都能从中受益。</a:t>
            </a:r>
            <a:endParaRPr lang="ko-KR" altLang="en-US" sz="1100" dirty="0">
              <a:solidFill>
                <a:schemeClr val="bg1"/>
              </a:solidFill>
            </a:endParaRPr>
          </a:p>
        </p:txBody>
      </p:sp>
      <p:sp>
        <p:nvSpPr>
          <p:cNvPr id="35" name="object 35"/>
          <p:cNvSpPr txBox="1"/>
          <p:nvPr/>
        </p:nvSpPr>
        <p:spPr>
          <a:xfrm>
            <a:off x="484955" y="2765259"/>
            <a:ext cx="779780" cy="635635"/>
          </a:xfrm>
          <a:prstGeom prst="rect">
            <a:avLst/>
          </a:prstGeom>
        </p:spPr>
        <p:txBody>
          <a:bodyPr vert="horz" wrap="square" lIns="0" tIns="12700" rIns="0" bIns="0" rtlCol="0">
            <a:spAutoFit/>
          </a:bodyPr>
          <a:lstStyle/>
          <a:p>
            <a:pPr marL="12700" marR="5080">
              <a:lnSpc>
                <a:spcPct val="117700"/>
              </a:lnSpc>
              <a:spcBef>
                <a:spcPts val="100"/>
              </a:spcBef>
            </a:pPr>
            <a:r>
              <a:rPr sz="1700" spc="-20" dirty="0">
                <a:solidFill>
                  <a:srgbClr val="FFFFFF"/>
                </a:solidFill>
                <a:latin typeface="Verdana"/>
                <a:cs typeface="Verdana"/>
              </a:rPr>
              <a:t>P</a:t>
            </a:r>
            <a:r>
              <a:rPr sz="1700" spc="-65" dirty="0">
                <a:solidFill>
                  <a:srgbClr val="FFFFFF"/>
                </a:solidFill>
                <a:latin typeface="Verdana"/>
                <a:cs typeface="Verdana"/>
              </a:rPr>
              <a:t>enal</a:t>
            </a:r>
            <a:r>
              <a:rPr sz="1700" spc="-75" dirty="0">
                <a:solidFill>
                  <a:srgbClr val="FFFFFF"/>
                </a:solidFill>
                <a:latin typeface="Verdana"/>
                <a:cs typeface="Verdana"/>
              </a:rPr>
              <a:t>ty  </a:t>
            </a:r>
            <a:r>
              <a:rPr sz="1700" spc="-114" dirty="0">
                <a:solidFill>
                  <a:srgbClr val="FFFFFF"/>
                </a:solidFill>
                <a:latin typeface="Verdana"/>
                <a:cs typeface="Verdana"/>
              </a:rPr>
              <a:t>S</a:t>
            </a:r>
            <a:r>
              <a:rPr sz="1700" spc="-100" dirty="0">
                <a:solidFill>
                  <a:srgbClr val="FFFFFF"/>
                </a:solidFill>
                <a:latin typeface="Verdana"/>
                <a:cs typeface="Verdana"/>
              </a:rPr>
              <a:t>y</a:t>
            </a:r>
            <a:r>
              <a:rPr sz="1700" spc="-40" dirty="0">
                <a:solidFill>
                  <a:srgbClr val="FFFFFF"/>
                </a:solidFill>
                <a:latin typeface="Verdana"/>
                <a:cs typeface="Verdana"/>
              </a:rPr>
              <a:t>s</a:t>
            </a:r>
            <a:r>
              <a:rPr sz="1700" spc="-45" dirty="0">
                <a:solidFill>
                  <a:srgbClr val="FFFFFF"/>
                </a:solidFill>
                <a:latin typeface="Verdana"/>
                <a:cs typeface="Verdana"/>
              </a:rPr>
              <a:t>t</a:t>
            </a:r>
            <a:r>
              <a:rPr sz="1700" spc="-75" dirty="0">
                <a:solidFill>
                  <a:srgbClr val="FFFFFF"/>
                </a:solidFill>
                <a:latin typeface="Verdana"/>
                <a:cs typeface="Verdana"/>
              </a:rPr>
              <a:t>e</a:t>
            </a:r>
            <a:r>
              <a:rPr sz="1700" spc="-95" dirty="0">
                <a:solidFill>
                  <a:srgbClr val="FFFFFF"/>
                </a:solidFill>
                <a:latin typeface="Verdana"/>
                <a:cs typeface="Verdana"/>
              </a:rPr>
              <a:t>m</a:t>
            </a:r>
            <a:endParaRPr sz="1700">
              <a:latin typeface="Verdana"/>
              <a:cs typeface="Verdana"/>
            </a:endParaRPr>
          </a:p>
        </p:txBody>
      </p:sp>
      <p:sp>
        <p:nvSpPr>
          <p:cNvPr id="38" name="TextBox 37">
            <a:extLst>
              <a:ext uri="{FF2B5EF4-FFF2-40B4-BE49-F238E27FC236}">
                <a16:creationId xmlns:a16="http://schemas.microsoft.com/office/drawing/2014/main" id="{FAE02CEA-19A9-4E55-BF3C-C7706E51E23A}"/>
              </a:ext>
            </a:extLst>
          </p:cNvPr>
          <p:cNvSpPr txBox="1"/>
          <p:nvPr/>
        </p:nvSpPr>
        <p:spPr>
          <a:xfrm>
            <a:off x="2772684" y="3259249"/>
            <a:ext cx="7561384" cy="261610"/>
          </a:xfrm>
          <a:prstGeom prst="rect">
            <a:avLst/>
          </a:prstGeom>
          <a:noFill/>
        </p:spPr>
        <p:txBody>
          <a:bodyPr wrap="square">
            <a:spAutoFit/>
          </a:bodyPr>
          <a:lstStyle/>
          <a:p>
            <a:pPr marL="12700">
              <a:spcBef>
                <a:spcPts val="100"/>
              </a:spcBef>
            </a:pPr>
            <a:r>
              <a:rPr lang="zh-CN" altLang="en-US" sz="1100" dirty="0">
                <a:solidFill>
                  <a:srgbClr val="FFFFFF"/>
                </a:solidFill>
                <a:latin typeface="Noto Sans CJK KR Regular"/>
              </a:rPr>
              <a:t>并且对虚假信息上传者出示黄牌。</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5119985" cy="10692130"/>
            <a:chOff x="0" y="0"/>
            <a:chExt cx="15119985" cy="10692130"/>
          </a:xfrm>
        </p:grpSpPr>
        <p:sp>
          <p:nvSpPr>
            <p:cNvPr id="3" name="object 3"/>
            <p:cNvSpPr/>
            <p:nvPr/>
          </p:nvSpPr>
          <p:spPr>
            <a:xfrm>
              <a:off x="0" y="0"/>
              <a:ext cx="15119985" cy="10692003"/>
            </a:xfrm>
            <a:prstGeom prst="rect">
              <a:avLst/>
            </a:prstGeom>
            <a:blipFill>
              <a:blip r:embed="rId2" cstate="print"/>
              <a:stretch>
                <a:fillRect/>
              </a:stretch>
            </a:blipFill>
          </p:spPr>
          <p:txBody>
            <a:bodyPr wrap="square" lIns="0" tIns="0" rIns="0" bIns="0" rtlCol="0"/>
            <a:lstStyle/>
            <a:p>
              <a:endParaRPr dirty="0"/>
            </a:p>
          </p:txBody>
        </p:sp>
        <p:sp>
          <p:nvSpPr>
            <p:cNvPr id="4" name="object 4"/>
            <p:cNvSpPr/>
            <p:nvPr/>
          </p:nvSpPr>
          <p:spPr>
            <a:xfrm>
              <a:off x="12129134" y="2105710"/>
              <a:ext cx="1927225" cy="2985135"/>
            </a:xfrm>
            <a:custGeom>
              <a:avLst/>
              <a:gdLst/>
              <a:ahLst/>
              <a:cxnLst/>
              <a:rect l="l" t="t" r="r" b="b"/>
              <a:pathLst>
                <a:path w="1927225" h="2985135">
                  <a:moveTo>
                    <a:pt x="63499" y="0"/>
                  </a:moveTo>
                  <a:lnTo>
                    <a:pt x="38779" y="4989"/>
                  </a:lnTo>
                  <a:lnTo>
                    <a:pt x="18595" y="18595"/>
                  </a:lnTo>
                  <a:lnTo>
                    <a:pt x="4989" y="38779"/>
                  </a:lnTo>
                  <a:lnTo>
                    <a:pt x="0" y="63500"/>
                  </a:lnTo>
                  <a:lnTo>
                    <a:pt x="4989" y="88220"/>
                  </a:lnTo>
                  <a:lnTo>
                    <a:pt x="18595" y="108404"/>
                  </a:lnTo>
                  <a:lnTo>
                    <a:pt x="38779" y="122010"/>
                  </a:lnTo>
                  <a:lnTo>
                    <a:pt x="63499" y="127000"/>
                  </a:lnTo>
                  <a:lnTo>
                    <a:pt x="112029" y="127668"/>
                  </a:lnTo>
                  <a:lnTo>
                    <a:pt x="160234" y="129662"/>
                  </a:lnTo>
                  <a:lnTo>
                    <a:pt x="208096" y="132963"/>
                  </a:lnTo>
                  <a:lnTo>
                    <a:pt x="255597" y="137554"/>
                  </a:lnTo>
                  <a:lnTo>
                    <a:pt x="302721" y="143418"/>
                  </a:lnTo>
                  <a:lnTo>
                    <a:pt x="349449" y="150537"/>
                  </a:lnTo>
                  <a:lnTo>
                    <a:pt x="395765" y="158893"/>
                  </a:lnTo>
                  <a:lnTo>
                    <a:pt x="441650" y="168469"/>
                  </a:lnTo>
                  <a:lnTo>
                    <a:pt x="487086" y="179248"/>
                  </a:lnTo>
                  <a:lnTo>
                    <a:pt x="532058" y="191211"/>
                  </a:lnTo>
                  <a:lnTo>
                    <a:pt x="576546" y="204342"/>
                  </a:lnTo>
                  <a:lnTo>
                    <a:pt x="620533" y="218622"/>
                  </a:lnTo>
                  <a:lnTo>
                    <a:pt x="664002" y="234035"/>
                  </a:lnTo>
                  <a:lnTo>
                    <a:pt x="706936" y="250562"/>
                  </a:lnTo>
                  <a:lnTo>
                    <a:pt x="749316" y="268186"/>
                  </a:lnTo>
                  <a:lnTo>
                    <a:pt x="791126" y="286890"/>
                  </a:lnTo>
                  <a:lnTo>
                    <a:pt x="832347" y="306656"/>
                  </a:lnTo>
                  <a:lnTo>
                    <a:pt x="872962" y="327466"/>
                  </a:lnTo>
                  <a:lnTo>
                    <a:pt x="912953" y="349304"/>
                  </a:lnTo>
                  <a:lnTo>
                    <a:pt x="952304" y="372150"/>
                  </a:lnTo>
                  <a:lnTo>
                    <a:pt x="990996" y="395989"/>
                  </a:lnTo>
                  <a:lnTo>
                    <a:pt x="1029012" y="420802"/>
                  </a:lnTo>
                  <a:lnTo>
                    <a:pt x="1066335" y="446571"/>
                  </a:lnTo>
                  <a:lnTo>
                    <a:pt x="1102946" y="473280"/>
                  </a:lnTo>
                  <a:lnTo>
                    <a:pt x="1138828" y="500911"/>
                  </a:lnTo>
                  <a:lnTo>
                    <a:pt x="1173965" y="529446"/>
                  </a:lnTo>
                  <a:lnTo>
                    <a:pt x="1208337" y="558867"/>
                  </a:lnTo>
                  <a:lnTo>
                    <a:pt x="1241928" y="589157"/>
                  </a:lnTo>
                  <a:lnTo>
                    <a:pt x="1274721" y="620299"/>
                  </a:lnTo>
                  <a:lnTo>
                    <a:pt x="1306696" y="652275"/>
                  </a:lnTo>
                  <a:lnTo>
                    <a:pt x="1337838" y="685067"/>
                  </a:lnTo>
                  <a:lnTo>
                    <a:pt x="1368129" y="718658"/>
                  </a:lnTo>
                  <a:lnTo>
                    <a:pt x="1397550" y="753031"/>
                  </a:lnTo>
                  <a:lnTo>
                    <a:pt x="1426085" y="788167"/>
                  </a:lnTo>
                  <a:lnTo>
                    <a:pt x="1453715" y="824049"/>
                  </a:lnTo>
                  <a:lnTo>
                    <a:pt x="1480424" y="860661"/>
                  </a:lnTo>
                  <a:lnTo>
                    <a:pt x="1506194" y="897983"/>
                  </a:lnTo>
                  <a:lnTo>
                    <a:pt x="1531007" y="935999"/>
                  </a:lnTo>
                  <a:lnTo>
                    <a:pt x="1554845" y="974691"/>
                  </a:lnTo>
                  <a:lnTo>
                    <a:pt x="1577692" y="1014042"/>
                  </a:lnTo>
                  <a:lnTo>
                    <a:pt x="1599529" y="1054034"/>
                  </a:lnTo>
                  <a:lnTo>
                    <a:pt x="1620340" y="1094649"/>
                  </a:lnTo>
                  <a:lnTo>
                    <a:pt x="1640105" y="1135870"/>
                  </a:lnTo>
                  <a:lnTo>
                    <a:pt x="1658809" y="1177679"/>
                  </a:lnTo>
                  <a:lnTo>
                    <a:pt x="1676434" y="1220059"/>
                  </a:lnTo>
                  <a:lnTo>
                    <a:pt x="1692961" y="1262993"/>
                  </a:lnTo>
                  <a:lnTo>
                    <a:pt x="1708373" y="1306462"/>
                  </a:lnTo>
                  <a:lnTo>
                    <a:pt x="1722654" y="1350450"/>
                  </a:lnTo>
                  <a:lnTo>
                    <a:pt x="1735784" y="1394938"/>
                  </a:lnTo>
                  <a:lnTo>
                    <a:pt x="1747748" y="1439909"/>
                  </a:lnTo>
                  <a:lnTo>
                    <a:pt x="1758526" y="1485346"/>
                  </a:lnTo>
                  <a:lnTo>
                    <a:pt x="1768102" y="1531231"/>
                  </a:lnTo>
                  <a:lnTo>
                    <a:pt x="1776459" y="1577546"/>
                  </a:lnTo>
                  <a:lnTo>
                    <a:pt x="1783578" y="1624274"/>
                  </a:lnTo>
                  <a:lnTo>
                    <a:pt x="1789441" y="1671398"/>
                  </a:lnTo>
                  <a:lnTo>
                    <a:pt x="1794033" y="1718900"/>
                  </a:lnTo>
                  <a:lnTo>
                    <a:pt x="1797334" y="1766761"/>
                  </a:lnTo>
                  <a:lnTo>
                    <a:pt x="1799327" y="1814966"/>
                  </a:lnTo>
                  <a:lnTo>
                    <a:pt x="1799996" y="1863496"/>
                  </a:lnTo>
                  <a:lnTo>
                    <a:pt x="1799286" y="1913727"/>
                  </a:lnTo>
                  <a:lnTo>
                    <a:pt x="1797162" y="1963737"/>
                  </a:lnTo>
                  <a:lnTo>
                    <a:pt x="1793630" y="2013503"/>
                  </a:lnTo>
                  <a:lnTo>
                    <a:pt x="1788697" y="2063003"/>
                  </a:lnTo>
                  <a:lnTo>
                    <a:pt x="1782371" y="2112218"/>
                  </a:lnTo>
                  <a:lnTo>
                    <a:pt x="1774658" y="2161124"/>
                  </a:lnTo>
                  <a:lnTo>
                    <a:pt x="1765565" y="2209701"/>
                  </a:lnTo>
                  <a:lnTo>
                    <a:pt x="1755099" y="2257927"/>
                  </a:lnTo>
                  <a:lnTo>
                    <a:pt x="1743268" y="2305780"/>
                  </a:lnTo>
                  <a:lnTo>
                    <a:pt x="1730078" y="2353240"/>
                  </a:lnTo>
                  <a:lnTo>
                    <a:pt x="1715536" y="2400284"/>
                  </a:lnTo>
                  <a:lnTo>
                    <a:pt x="1699650" y="2446891"/>
                  </a:lnTo>
                  <a:lnTo>
                    <a:pt x="1682425" y="2493040"/>
                  </a:lnTo>
                  <a:lnTo>
                    <a:pt x="1663870" y="2538709"/>
                  </a:lnTo>
                  <a:lnTo>
                    <a:pt x="1643991" y="2583876"/>
                  </a:lnTo>
                  <a:lnTo>
                    <a:pt x="1622796" y="2628521"/>
                  </a:lnTo>
                  <a:lnTo>
                    <a:pt x="1600290" y="2672622"/>
                  </a:lnTo>
                  <a:lnTo>
                    <a:pt x="1576482" y="2716156"/>
                  </a:lnTo>
                  <a:lnTo>
                    <a:pt x="1551378" y="2759104"/>
                  </a:lnTo>
                  <a:lnTo>
                    <a:pt x="1524985" y="2801442"/>
                  </a:lnTo>
                  <a:lnTo>
                    <a:pt x="1497310" y="2843151"/>
                  </a:lnTo>
                  <a:lnTo>
                    <a:pt x="1468361" y="2884208"/>
                  </a:lnTo>
                  <a:lnTo>
                    <a:pt x="1457870" y="2907130"/>
                  </a:lnTo>
                  <a:lnTo>
                    <a:pt x="1465344" y="2954327"/>
                  </a:lnTo>
                  <a:lnTo>
                    <a:pt x="1500411" y="2982023"/>
                  </a:lnTo>
                  <a:lnTo>
                    <a:pt x="1519681" y="2985020"/>
                  </a:lnTo>
                  <a:lnTo>
                    <a:pt x="1534251" y="2983334"/>
                  </a:lnTo>
                  <a:lnTo>
                    <a:pt x="1571104" y="2958833"/>
                  </a:lnTo>
                  <a:lnTo>
                    <a:pt x="1600849" y="2916706"/>
                  </a:lnTo>
                  <a:lnTo>
                    <a:pt x="1629343" y="2873939"/>
                  </a:lnTo>
                  <a:lnTo>
                    <a:pt x="1656579" y="2830551"/>
                  </a:lnTo>
                  <a:lnTo>
                    <a:pt x="1682550" y="2786562"/>
                  </a:lnTo>
                  <a:lnTo>
                    <a:pt x="1707250" y="2741992"/>
                  </a:lnTo>
                  <a:lnTo>
                    <a:pt x="1730672" y="2696862"/>
                  </a:lnTo>
                  <a:lnTo>
                    <a:pt x="1752810" y="2651192"/>
                  </a:lnTo>
                  <a:lnTo>
                    <a:pt x="1773657" y="2605002"/>
                  </a:lnTo>
                  <a:lnTo>
                    <a:pt x="1793206" y="2558313"/>
                  </a:lnTo>
                  <a:lnTo>
                    <a:pt x="1811452" y="2511143"/>
                  </a:lnTo>
                  <a:lnTo>
                    <a:pt x="1828387" y="2463515"/>
                  </a:lnTo>
                  <a:lnTo>
                    <a:pt x="1844005" y="2415447"/>
                  </a:lnTo>
                  <a:lnTo>
                    <a:pt x="1858299" y="2366960"/>
                  </a:lnTo>
                  <a:lnTo>
                    <a:pt x="1871263" y="2318075"/>
                  </a:lnTo>
                  <a:lnTo>
                    <a:pt x="1882890" y="2268811"/>
                  </a:lnTo>
                  <a:lnTo>
                    <a:pt x="1893174" y="2219189"/>
                  </a:lnTo>
                  <a:lnTo>
                    <a:pt x="1902108" y="2169228"/>
                  </a:lnTo>
                  <a:lnTo>
                    <a:pt x="1909685" y="2118950"/>
                  </a:lnTo>
                  <a:lnTo>
                    <a:pt x="1915899" y="2068374"/>
                  </a:lnTo>
                  <a:lnTo>
                    <a:pt x="1920744" y="2017520"/>
                  </a:lnTo>
                  <a:lnTo>
                    <a:pt x="1924213" y="1966409"/>
                  </a:lnTo>
                  <a:lnTo>
                    <a:pt x="1926299" y="1915061"/>
                  </a:lnTo>
                  <a:lnTo>
                    <a:pt x="1926996" y="1863496"/>
                  </a:lnTo>
                  <a:lnTo>
                    <a:pt x="1926348" y="1814138"/>
                  </a:lnTo>
                  <a:lnTo>
                    <a:pt x="1924410" y="1764982"/>
                  </a:lnTo>
                  <a:lnTo>
                    <a:pt x="1921190" y="1716048"/>
                  </a:lnTo>
                  <a:lnTo>
                    <a:pt x="1916695" y="1667353"/>
                  </a:lnTo>
                  <a:lnTo>
                    <a:pt x="1910935" y="1618919"/>
                  </a:lnTo>
                  <a:lnTo>
                    <a:pt x="1903915" y="1570763"/>
                  </a:lnTo>
                  <a:lnTo>
                    <a:pt x="1895646" y="1522904"/>
                  </a:lnTo>
                  <a:lnTo>
                    <a:pt x="1886134" y="1475362"/>
                  </a:lnTo>
                  <a:lnTo>
                    <a:pt x="1875388" y="1428157"/>
                  </a:lnTo>
                  <a:lnTo>
                    <a:pt x="1863415" y="1381306"/>
                  </a:lnTo>
                  <a:lnTo>
                    <a:pt x="1850224" y="1334830"/>
                  </a:lnTo>
                  <a:lnTo>
                    <a:pt x="1835822" y="1288747"/>
                  </a:lnTo>
                  <a:lnTo>
                    <a:pt x="1820218" y="1243076"/>
                  </a:lnTo>
                  <a:lnTo>
                    <a:pt x="1803419" y="1197837"/>
                  </a:lnTo>
                  <a:lnTo>
                    <a:pt x="1785434" y="1153048"/>
                  </a:lnTo>
                  <a:lnTo>
                    <a:pt x="1766270" y="1108730"/>
                  </a:lnTo>
                  <a:lnTo>
                    <a:pt x="1745935" y="1064900"/>
                  </a:lnTo>
                  <a:lnTo>
                    <a:pt x="1724438" y="1021579"/>
                  </a:lnTo>
                  <a:lnTo>
                    <a:pt x="1701786" y="978784"/>
                  </a:lnTo>
                  <a:lnTo>
                    <a:pt x="1677987" y="936536"/>
                  </a:lnTo>
                  <a:lnTo>
                    <a:pt x="1653050" y="894853"/>
                  </a:lnTo>
                  <a:lnTo>
                    <a:pt x="1626982" y="853755"/>
                  </a:lnTo>
                  <a:lnTo>
                    <a:pt x="1599791" y="813261"/>
                  </a:lnTo>
                  <a:lnTo>
                    <a:pt x="1571485" y="773389"/>
                  </a:lnTo>
                  <a:lnTo>
                    <a:pt x="1542073" y="734160"/>
                  </a:lnTo>
                  <a:lnTo>
                    <a:pt x="1511561" y="695591"/>
                  </a:lnTo>
                  <a:lnTo>
                    <a:pt x="1479959" y="657702"/>
                  </a:lnTo>
                  <a:lnTo>
                    <a:pt x="1447274" y="620513"/>
                  </a:lnTo>
                  <a:lnTo>
                    <a:pt x="1413513" y="584043"/>
                  </a:lnTo>
                  <a:lnTo>
                    <a:pt x="1378686" y="548309"/>
                  </a:lnTo>
                  <a:lnTo>
                    <a:pt x="1342954" y="513482"/>
                  </a:lnTo>
                  <a:lnTo>
                    <a:pt x="1306484" y="479722"/>
                  </a:lnTo>
                  <a:lnTo>
                    <a:pt x="1269296" y="447037"/>
                  </a:lnTo>
                  <a:lnTo>
                    <a:pt x="1231408" y="415434"/>
                  </a:lnTo>
                  <a:lnTo>
                    <a:pt x="1192840" y="384923"/>
                  </a:lnTo>
                  <a:lnTo>
                    <a:pt x="1153611" y="355510"/>
                  </a:lnTo>
                  <a:lnTo>
                    <a:pt x="1113740" y="327204"/>
                  </a:lnTo>
                  <a:lnTo>
                    <a:pt x="1073246" y="300013"/>
                  </a:lnTo>
                  <a:lnTo>
                    <a:pt x="1032148" y="273945"/>
                  </a:lnTo>
                  <a:lnTo>
                    <a:pt x="990465" y="249008"/>
                  </a:lnTo>
                  <a:lnTo>
                    <a:pt x="948217" y="225209"/>
                  </a:lnTo>
                  <a:lnTo>
                    <a:pt x="905422" y="202557"/>
                  </a:lnTo>
                  <a:lnTo>
                    <a:pt x="862101" y="181060"/>
                  </a:lnTo>
                  <a:lnTo>
                    <a:pt x="818271" y="160726"/>
                  </a:lnTo>
                  <a:lnTo>
                    <a:pt x="773952" y="141562"/>
                  </a:lnTo>
                  <a:lnTo>
                    <a:pt x="729163" y="123576"/>
                  </a:lnTo>
                  <a:lnTo>
                    <a:pt x="683924" y="106778"/>
                  </a:lnTo>
                  <a:lnTo>
                    <a:pt x="638253" y="91173"/>
                  </a:lnTo>
                  <a:lnTo>
                    <a:pt x="592169" y="76772"/>
                  </a:lnTo>
                  <a:lnTo>
                    <a:pt x="545692" y="63580"/>
                  </a:lnTo>
                  <a:lnTo>
                    <a:pt x="498841" y="51608"/>
                  </a:lnTo>
                  <a:lnTo>
                    <a:pt x="451635" y="40861"/>
                  </a:lnTo>
                  <a:lnTo>
                    <a:pt x="404093" y="31349"/>
                  </a:lnTo>
                  <a:lnTo>
                    <a:pt x="356234" y="23080"/>
                  </a:lnTo>
                  <a:lnTo>
                    <a:pt x="308078" y="16061"/>
                  </a:lnTo>
                  <a:lnTo>
                    <a:pt x="259643" y="10300"/>
                  </a:lnTo>
                  <a:lnTo>
                    <a:pt x="210948" y="5805"/>
                  </a:lnTo>
                  <a:lnTo>
                    <a:pt x="162013" y="2585"/>
                  </a:lnTo>
                  <a:lnTo>
                    <a:pt x="112857" y="647"/>
                  </a:lnTo>
                  <a:lnTo>
                    <a:pt x="63499" y="0"/>
                  </a:lnTo>
                  <a:close/>
                </a:path>
              </a:pathLst>
            </a:custGeom>
            <a:solidFill>
              <a:srgbClr val="FFFFFF"/>
            </a:solidFill>
          </p:spPr>
          <p:txBody>
            <a:bodyPr wrap="square" lIns="0" tIns="0" rIns="0" bIns="0" rtlCol="0"/>
            <a:lstStyle/>
            <a:p>
              <a:endParaRPr/>
            </a:p>
          </p:txBody>
        </p:sp>
        <p:sp>
          <p:nvSpPr>
            <p:cNvPr id="5" name="object 5"/>
            <p:cNvSpPr/>
            <p:nvPr/>
          </p:nvSpPr>
          <p:spPr>
            <a:xfrm>
              <a:off x="11071848" y="4964525"/>
              <a:ext cx="2639695" cy="868680"/>
            </a:xfrm>
            <a:custGeom>
              <a:avLst/>
              <a:gdLst/>
              <a:ahLst/>
              <a:cxnLst/>
              <a:rect l="l" t="t" r="r" b="b"/>
              <a:pathLst>
                <a:path w="2639694" h="868679">
                  <a:moveTo>
                    <a:pt x="2567041" y="0"/>
                  </a:moveTo>
                  <a:lnTo>
                    <a:pt x="2544159" y="8327"/>
                  </a:lnTo>
                  <a:lnTo>
                    <a:pt x="2525583" y="25393"/>
                  </a:lnTo>
                  <a:lnTo>
                    <a:pt x="2495435" y="65639"/>
                  </a:lnTo>
                  <a:lnTo>
                    <a:pt x="2464215" y="104876"/>
                  </a:lnTo>
                  <a:lnTo>
                    <a:pt x="2431953" y="143088"/>
                  </a:lnTo>
                  <a:lnTo>
                    <a:pt x="2398677" y="180262"/>
                  </a:lnTo>
                  <a:lnTo>
                    <a:pt x="2364416" y="216382"/>
                  </a:lnTo>
                  <a:lnTo>
                    <a:pt x="2329198" y="251435"/>
                  </a:lnTo>
                  <a:lnTo>
                    <a:pt x="2293051" y="285405"/>
                  </a:lnTo>
                  <a:lnTo>
                    <a:pt x="2256005" y="318279"/>
                  </a:lnTo>
                  <a:lnTo>
                    <a:pt x="2218087" y="350041"/>
                  </a:lnTo>
                  <a:lnTo>
                    <a:pt x="2179326" y="380678"/>
                  </a:lnTo>
                  <a:lnTo>
                    <a:pt x="2139750" y="410174"/>
                  </a:lnTo>
                  <a:lnTo>
                    <a:pt x="2099389" y="438515"/>
                  </a:lnTo>
                  <a:lnTo>
                    <a:pt x="2058270" y="465687"/>
                  </a:lnTo>
                  <a:lnTo>
                    <a:pt x="2016423" y="491675"/>
                  </a:lnTo>
                  <a:lnTo>
                    <a:pt x="1973875" y="516465"/>
                  </a:lnTo>
                  <a:lnTo>
                    <a:pt x="1930655" y="540041"/>
                  </a:lnTo>
                  <a:lnTo>
                    <a:pt x="1886791" y="562390"/>
                  </a:lnTo>
                  <a:lnTo>
                    <a:pt x="1842313" y="583497"/>
                  </a:lnTo>
                  <a:lnTo>
                    <a:pt x="1797248" y="603348"/>
                  </a:lnTo>
                  <a:lnTo>
                    <a:pt x="1751625" y="621927"/>
                  </a:lnTo>
                  <a:lnTo>
                    <a:pt x="1705473" y="639221"/>
                  </a:lnTo>
                  <a:lnTo>
                    <a:pt x="1658820" y="655215"/>
                  </a:lnTo>
                  <a:lnTo>
                    <a:pt x="1611694" y="669895"/>
                  </a:lnTo>
                  <a:lnTo>
                    <a:pt x="1564124" y="683245"/>
                  </a:lnTo>
                  <a:lnTo>
                    <a:pt x="1516139" y="695251"/>
                  </a:lnTo>
                  <a:lnTo>
                    <a:pt x="1467767" y="705900"/>
                  </a:lnTo>
                  <a:lnTo>
                    <a:pt x="1419037" y="715176"/>
                  </a:lnTo>
                  <a:lnTo>
                    <a:pt x="1369976" y="723064"/>
                  </a:lnTo>
                  <a:lnTo>
                    <a:pt x="1320614" y="729551"/>
                  </a:lnTo>
                  <a:lnTo>
                    <a:pt x="1270980" y="734621"/>
                  </a:lnTo>
                  <a:lnTo>
                    <a:pt x="1221100" y="738261"/>
                  </a:lnTo>
                  <a:lnTo>
                    <a:pt x="1171005" y="740456"/>
                  </a:lnTo>
                  <a:lnTo>
                    <a:pt x="1120722" y="741191"/>
                  </a:lnTo>
                  <a:lnTo>
                    <a:pt x="1070494" y="740481"/>
                  </a:lnTo>
                  <a:lnTo>
                    <a:pt x="1020488" y="738357"/>
                  </a:lnTo>
                  <a:lnTo>
                    <a:pt x="970725" y="734825"/>
                  </a:lnTo>
                  <a:lnTo>
                    <a:pt x="921226" y="729892"/>
                  </a:lnTo>
                  <a:lnTo>
                    <a:pt x="872014" y="723565"/>
                  </a:lnTo>
                  <a:lnTo>
                    <a:pt x="823110" y="715852"/>
                  </a:lnTo>
                  <a:lnTo>
                    <a:pt x="774535" y="706759"/>
                  </a:lnTo>
                  <a:lnTo>
                    <a:pt x="726310" y="696294"/>
                  </a:lnTo>
                  <a:lnTo>
                    <a:pt x="678458" y="684463"/>
                  </a:lnTo>
                  <a:lnTo>
                    <a:pt x="631000" y="671273"/>
                  </a:lnTo>
                  <a:lnTo>
                    <a:pt x="583957" y="656731"/>
                  </a:lnTo>
                  <a:lnTo>
                    <a:pt x="537350" y="640844"/>
                  </a:lnTo>
                  <a:lnTo>
                    <a:pt x="491202" y="623620"/>
                  </a:lnTo>
                  <a:lnTo>
                    <a:pt x="445534" y="605065"/>
                  </a:lnTo>
                  <a:lnTo>
                    <a:pt x="400366" y="585186"/>
                  </a:lnTo>
                  <a:lnTo>
                    <a:pt x="355722" y="563990"/>
                  </a:lnTo>
                  <a:lnTo>
                    <a:pt x="311622" y="541485"/>
                  </a:lnTo>
                  <a:lnTo>
                    <a:pt x="268087" y="517677"/>
                  </a:lnTo>
                  <a:lnTo>
                    <a:pt x="225140" y="492573"/>
                  </a:lnTo>
                  <a:lnTo>
                    <a:pt x="182801" y="466180"/>
                  </a:lnTo>
                  <a:lnTo>
                    <a:pt x="141093" y="438505"/>
                  </a:lnTo>
                  <a:lnTo>
                    <a:pt x="100036" y="409555"/>
                  </a:lnTo>
                  <a:lnTo>
                    <a:pt x="77124" y="399065"/>
                  </a:lnTo>
                  <a:lnTo>
                    <a:pt x="29915" y="406539"/>
                  </a:lnTo>
                  <a:lnTo>
                    <a:pt x="850" y="446531"/>
                  </a:lnTo>
                  <a:lnTo>
                    <a:pt x="0" y="470860"/>
                  </a:lnTo>
                  <a:lnTo>
                    <a:pt x="8333" y="493734"/>
                  </a:lnTo>
                  <a:lnTo>
                    <a:pt x="67524" y="542044"/>
                  </a:lnTo>
                  <a:lnTo>
                    <a:pt x="110292" y="570538"/>
                  </a:lnTo>
                  <a:lnTo>
                    <a:pt x="153680" y="597774"/>
                  </a:lnTo>
                  <a:lnTo>
                    <a:pt x="197669" y="623745"/>
                  </a:lnTo>
                  <a:lnTo>
                    <a:pt x="242238" y="648445"/>
                  </a:lnTo>
                  <a:lnTo>
                    <a:pt x="287368" y="671867"/>
                  </a:lnTo>
                  <a:lnTo>
                    <a:pt x="333038" y="694005"/>
                  </a:lnTo>
                  <a:lnTo>
                    <a:pt x="379228" y="714852"/>
                  </a:lnTo>
                  <a:lnTo>
                    <a:pt x="425917" y="734401"/>
                  </a:lnTo>
                  <a:lnTo>
                    <a:pt x="473086" y="752647"/>
                  </a:lnTo>
                  <a:lnTo>
                    <a:pt x="520715" y="769581"/>
                  </a:lnTo>
                  <a:lnTo>
                    <a:pt x="568782" y="785199"/>
                  </a:lnTo>
                  <a:lnTo>
                    <a:pt x="617268" y="799493"/>
                  </a:lnTo>
                  <a:lnTo>
                    <a:pt x="666153" y="812457"/>
                  </a:lnTo>
                  <a:lnTo>
                    <a:pt x="715416" y="824085"/>
                  </a:lnTo>
                  <a:lnTo>
                    <a:pt x="765038" y="834368"/>
                  </a:lnTo>
                  <a:lnTo>
                    <a:pt x="814997" y="843302"/>
                  </a:lnTo>
                  <a:lnTo>
                    <a:pt x="865275" y="850880"/>
                  </a:lnTo>
                  <a:lnTo>
                    <a:pt x="915850" y="857094"/>
                  </a:lnTo>
                  <a:lnTo>
                    <a:pt x="966702" y="861939"/>
                  </a:lnTo>
                  <a:lnTo>
                    <a:pt x="1017812" y="865408"/>
                  </a:lnTo>
                  <a:lnTo>
                    <a:pt x="1069159" y="867494"/>
                  </a:lnTo>
                  <a:lnTo>
                    <a:pt x="1120722" y="868191"/>
                  </a:lnTo>
                  <a:lnTo>
                    <a:pt x="1170192" y="867528"/>
                  </a:lnTo>
                  <a:lnTo>
                    <a:pt x="1219496" y="865548"/>
                  </a:lnTo>
                  <a:lnTo>
                    <a:pt x="1268609" y="862262"/>
                  </a:lnTo>
                  <a:lnTo>
                    <a:pt x="1317508" y="857683"/>
                  </a:lnTo>
                  <a:lnTo>
                    <a:pt x="1366169" y="851823"/>
                  </a:lnTo>
                  <a:lnTo>
                    <a:pt x="1414569" y="844693"/>
                  </a:lnTo>
                  <a:lnTo>
                    <a:pt x="1462685" y="836305"/>
                  </a:lnTo>
                  <a:lnTo>
                    <a:pt x="1510492" y="826672"/>
                  </a:lnTo>
                  <a:lnTo>
                    <a:pt x="1557968" y="815806"/>
                  </a:lnTo>
                  <a:lnTo>
                    <a:pt x="1605088" y="803719"/>
                  </a:lnTo>
                  <a:lnTo>
                    <a:pt x="1651829" y="790421"/>
                  </a:lnTo>
                  <a:lnTo>
                    <a:pt x="1698168" y="775927"/>
                  </a:lnTo>
                  <a:lnTo>
                    <a:pt x="1744081" y="760247"/>
                  </a:lnTo>
                  <a:lnTo>
                    <a:pt x="1789544" y="743394"/>
                  </a:lnTo>
                  <a:lnTo>
                    <a:pt x="1834535" y="725379"/>
                  </a:lnTo>
                  <a:lnTo>
                    <a:pt x="1879028" y="706215"/>
                  </a:lnTo>
                  <a:lnTo>
                    <a:pt x="1923001" y="685913"/>
                  </a:lnTo>
                  <a:lnTo>
                    <a:pt x="1966431" y="664486"/>
                  </a:lnTo>
                  <a:lnTo>
                    <a:pt x="2009293" y="641945"/>
                  </a:lnTo>
                  <a:lnTo>
                    <a:pt x="2051565" y="618303"/>
                  </a:lnTo>
                  <a:lnTo>
                    <a:pt x="2093222" y="593572"/>
                  </a:lnTo>
                  <a:lnTo>
                    <a:pt x="2134240" y="567763"/>
                  </a:lnTo>
                  <a:lnTo>
                    <a:pt x="2174598" y="540889"/>
                  </a:lnTo>
                  <a:lnTo>
                    <a:pt x="2214270" y="512961"/>
                  </a:lnTo>
                  <a:lnTo>
                    <a:pt x="2253234" y="483992"/>
                  </a:lnTo>
                  <a:lnTo>
                    <a:pt x="2291465" y="453994"/>
                  </a:lnTo>
                  <a:lnTo>
                    <a:pt x="2328941" y="422978"/>
                  </a:lnTo>
                  <a:lnTo>
                    <a:pt x="2365637" y="390956"/>
                  </a:lnTo>
                  <a:lnTo>
                    <a:pt x="2401531" y="357942"/>
                  </a:lnTo>
                  <a:lnTo>
                    <a:pt x="2436598" y="323946"/>
                  </a:lnTo>
                  <a:lnTo>
                    <a:pt x="2470815" y="288980"/>
                  </a:lnTo>
                  <a:lnTo>
                    <a:pt x="2504159" y="253057"/>
                  </a:lnTo>
                  <a:lnTo>
                    <a:pt x="2536605" y="216189"/>
                  </a:lnTo>
                  <a:lnTo>
                    <a:pt x="2568131" y="178387"/>
                  </a:lnTo>
                  <a:lnTo>
                    <a:pt x="2598713" y="139664"/>
                  </a:lnTo>
                  <a:lnTo>
                    <a:pt x="2628326" y="100031"/>
                  </a:lnTo>
                  <a:lnTo>
                    <a:pt x="2639672" y="52773"/>
                  </a:lnTo>
                  <a:lnTo>
                    <a:pt x="2631343" y="29899"/>
                  </a:lnTo>
                  <a:lnTo>
                    <a:pt x="2614280" y="11334"/>
                  </a:lnTo>
                  <a:lnTo>
                    <a:pt x="2591368" y="854"/>
                  </a:lnTo>
                  <a:lnTo>
                    <a:pt x="2567041" y="0"/>
                  </a:lnTo>
                  <a:close/>
                </a:path>
              </a:pathLst>
            </a:custGeom>
            <a:solidFill>
              <a:srgbClr val="FFFFFF">
                <a:alpha val="81999"/>
              </a:srgbClr>
            </a:solidFill>
          </p:spPr>
          <p:txBody>
            <a:bodyPr wrap="square" lIns="0" tIns="0" rIns="0" bIns="0" rtlCol="0"/>
            <a:lstStyle/>
            <a:p>
              <a:endParaRPr/>
            </a:p>
          </p:txBody>
        </p:sp>
        <p:sp>
          <p:nvSpPr>
            <p:cNvPr id="6" name="object 6"/>
            <p:cNvSpPr/>
            <p:nvPr/>
          </p:nvSpPr>
          <p:spPr>
            <a:xfrm>
              <a:off x="10329062" y="3349694"/>
              <a:ext cx="868680" cy="2139315"/>
            </a:xfrm>
            <a:custGeom>
              <a:avLst/>
              <a:gdLst/>
              <a:ahLst/>
              <a:cxnLst/>
              <a:rect l="l" t="t" r="r" b="b"/>
              <a:pathLst>
                <a:path w="868679" h="2139315">
                  <a:moveTo>
                    <a:pt x="146197" y="0"/>
                  </a:moveTo>
                  <a:lnTo>
                    <a:pt x="103609" y="21694"/>
                  </a:lnTo>
                  <a:lnTo>
                    <a:pt x="76711" y="90374"/>
                  </a:lnTo>
                  <a:lnTo>
                    <a:pt x="63445" y="137384"/>
                  </a:lnTo>
                  <a:lnTo>
                    <a:pt x="51429" y="184669"/>
                  </a:lnTo>
                  <a:lnTo>
                    <a:pt x="40666" y="232210"/>
                  </a:lnTo>
                  <a:lnTo>
                    <a:pt x="31158" y="279988"/>
                  </a:lnTo>
                  <a:lnTo>
                    <a:pt x="22909" y="327984"/>
                  </a:lnTo>
                  <a:lnTo>
                    <a:pt x="15921" y="376181"/>
                  </a:lnTo>
                  <a:lnTo>
                    <a:pt x="10197" y="424559"/>
                  </a:lnTo>
                  <a:lnTo>
                    <a:pt x="5740" y="473100"/>
                  </a:lnTo>
                  <a:lnTo>
                    <a:pt x="2553" y="521785"/>
                  </a:lnTo>
                  <a:lnTo>
                    <a:pt x="638" y="570595"/>
                  </a:lnTo>
                  <a:lnTo>
                    <a:pt x="0" y="619513"/>
                  </a:lnTo>
                  <a:lnTo>
                    <a:pt x="662" y="668982"/>
                  </a:lnTo>
                  <a:lnTo>
                    <a:pt x="2642" y="718285"/>
                  </a:lnTo>
                  <a:lnTo>
                    <a:pt x="5928" y="767397"/>
                  </a:lnTo>
                  <a:lnTo>
                    <a:pt x="10507" y="816295"/>
                  </a:lnTo>
                  <a:lnTo>
                    <a:pt x="16368" y="864956"/>
                  </a:lnTo>
                  <a:lnTo>
                    <a:pt x="23497" y="913356"/>
                  </a:lnTo>
                  <a:lnTo>
                    <a:pt x="31885" y="961471"/>
                  </a:lnTo>
                  <a:lnTo>
                    <a:pt x="41518" y="1009278"/>
                  </a:lnTo>
                  <a:lnTo>
                    <a:pt x="52384" y="1056753"/>
                  </a:lnTo>
                  <a:lnTo>
                    <a:pt x="64472" y="1103873"/>
                  </a:lnTo>
                  <a:lnTo>
                    <a:pt x="77769" y="1150614"/>
                  </a:lnTo>
                  <a:lnTo>
                    <a:pt x="92264" y="1196953"/>
                  </a:lnTo>
                  <a:lnTo>
                    <a:pt x="107944" y="1242866"/>
                  </a:lnTo>
                  <a:lnTo>
                    <a:pt x="124797" y="1288329"/>
                  </a:lnTo>
                  <a:lnTo>
                    <a:pt x="142812" y="1333320"/>
                  </a:lnTo>
                  <a:lnTo>
                    <a:pt x="161977" y="1377814"/>
                  </a:lnTo>
                  <a:lnTo>
                    <a:pt x="182279" y="1421787"/>
                  </a:lnTo>
                  <a:lnTo>
                    <a:pt x="203706" y="1465217"/>
                  </a:lnTo>
                  <a:lnTo>
                    <a:pt x="226247" y="1508079"/>
                  </a:lnTo>
                  <a:lnTo>
                    <a:pt x="249889" y="1550351"/>
                  </a:lnTo>
                  <a:lnTo>
                    <a:pt x="274621" y="1592008"/>
                  </a:lnTo>
                  <a:lnTo>
                    <a:pt x="300430" y="1633028"/>
                  </a:lnTo>
                  <a:lnTo>
                    <a:pt x="327305" y="1673385"/>
                  </a:lnTo>
                  <a:lnTo>
                    <a:pt x="355233" y="1713058"/>
                  </a:lnTo>
                  <a:lnTo>
                    <a:pt x="384202" y="1752022"/>
                  </a:lnTo>
                  <a:lnTo>
                    <a:pt x="414201" y="1790254"/>
                  </a:lnTo>
                  <a:lnTo>
                    <a:pt x="445218" y="1827730"/>
                  </a:lnTo>
                  <a:lnTo>
                    <a:pt x="477240" y="1864427"/>
                  </a:lnTo>
                  <a:lnTo>
                    <a:pt x="510255" y="1900320"/>
                  </a:lnTo>
                  <a:lnTo>
                    <a:pt x="544252" y="1935388"/>
                  </a:lnTo>
                  <a:lnTo>
                    <a:pt x="579218" y="1969605"/>
                  </a:lnTo>
                  <a:lnTo>
                    <a:pt x="615142" y="2002949"/>
                  </a:lnTo>
                  <a:lnTo>
                    <a:pt x="652011" y="2035396"/>
                  </a:lnTo>
                  <a:lnTo>
                    <a:pt x="689814" y="2066922"/>
                  </a:lnTo>
                  <a:lnTo>
                    <a:pt x="728538" y="2097503"/>
                  </a:lnTo>
                  <a:lnTo>
                    <a:pt x="768172" y="2127117"/>
                  </a:lnTo>
                  <a:lnTo>
                    <a:pt x="805446" y="2139246"/>
                  </a:lnTo>
                  <a:lnTo>
                    <a:pt x="820016" y="2137560"/>
                  </a:lnTo>
                  <a:lnTo>
                    <a:pt x="856869" y="2113058"/>
                  </a:lnTo>
                  <a:lnTo>
                    <a:pt x="868213" y="2065811"/>
                  </a:lnTo>
                  <a:lnTo>
                    <a:pt x="859880" y="2042939"/>
                  </a:lnTo>
                  <a:lnTo>
                    <a:pt x="842810" y="2024374"/>
                  </a:lnTo>
                  <a:lnTo>
                    <a:pt x="802562" y="1994224"/>
                  </a:lnTo>
                  <a:lnTo>
                    <a:pt x="763325" y="1963004"/>
                  </a:lnTo>
                  <a:lnTo>
                    <a:pt x="725111" y="1930741"/>
                  </a:lnTo>
                  <a:lnTo>
                    <a:pt x="687937" y="1897464"/>
                  </a:lnTo>
                  <a:lnTo>
                    <a:pt x="651815" y="1863202"/>
                  </a:lnTo>
                  <a:lnTo>
                    <a:pt x="616762" y="1827983"/>
                  </a:lnTo>
                  <a:lnTo>
                    <a:pt x="582791" y="1791836"/>
                  </a:lnTo>
                  <a:lnTo>
                    <a:pt x="549916" y="1754788"/>
                  </a:lnTo>
                  <a:lnTo>
                    <a:pt x="518154" y="1716870"/>
                  </a:lnTo>
                  <a:lnTo>
                    <a:pt x="487516" y="1678108"/>
                  </a:lnTo>
                  <a:lnTo>
                    <a:pt x="458020" y="1638533"/>
                  </a:lnTo>
                  <a:lnTo>
                    <a:pt x="429678" y="1598171"/>
                  </a:lnTo>
                  <a:lnTo>
                    <a:pt x="402506" y="1557052"/>
                  </a:lnTo>
                  <a:lnTo>
                    <a:pt x="376517" y="1515204"/>
                  </a:lnTo>
                  <a:lnTo>
                    <a:pt x="351728" y="1472656"/>
                  </a:lnTo>
                  <a:lnTo>
                    <a:pt x="328151" y="1429436"/>
                  </a:lnTo>
                  <a:lnTo>
                    <a:pt x="305801" y="1385572"/>
                  </a:lnTo>
                  <a:lnTo>
                    <a:pt x="284694" y="1341094"/>
                  </a:lnTo>
                  <a:lnTo>
                    <a:pt x="264843" y="1296029"/>
                  </a:lnTo>
                  <a:lnTo>
                    <a:pt x="246263" y="1250407"/>
                  </a:lnTo>
                  <a:lnTo>
                    <a:pt x="228969" y="1204255"/>
                  </a:lnTo>
                  <a:lnTo>
                    <a:pt x="212975" y="1157602"/>
                  </a:lnTo>
                  <a:lnTo>
                    <a:pt x="198296" y="1110477"/>
                  </a:lnTo>
                  <a:lnTo>
                    <a:pt x="184945" y="1062908"/>
                  </a:lnTo>
                  <a:lnTo>
                    <a:pt x="172939" y="1014923"/>
                  </a:lnTo>
                  <a:lnTo>
                    <a:pt x="162290" y="966552"/>
                  </a:lnTo>
                  <a:lnTo>
                    <a:pt x="153015" y="917822"/>
                  </a:lnTo>
                  <a:lnTo>
                    <a:pt x="145126" y="868762"/>
                  </a:lnTo>
                  <a:lnTo>
                    <a:pt x="138639" y="819401"/>
                  </a:lnTo>
                  <a:lnTo>
                    <a:pt x="133569" y="769767"/>
                  </a:lnTo>
                  <a:lnTo>
                    <a:pt x="129929" y="719889"/>
                  </a:lnTo>
                  <a:lnTo>
                    <a:pt x="127734" y="669795"/>
                  </a:lnTo>
                  <a:lnTo>
                    <a:pt x="127000" y="619513"/>
                  </a:lnTo>
                  <a:lnTo>
                    <a:pt x="127708" y="569793"/>
                  </a:lnTo>
                  <a:lnTo>
                    <a:pt x="129831" y="520192"/>
                  </a:lnTo>
                  <a:lnTo>
                    <a:pt x="133365" y="470734"/>
                  </a:lnTo>
                  <a:lnTo>
                    <a:pt x="138306" y="421440"/>
                  </a:lnTo>
                  <a:lnTo>
                    <a:pt x="144651" y="372334"/>
                  </a:lnTo>
                  <a:lnTo>
                    <a:pt x="152395" y="323438"/>
                  </a:lnTo>
                  <a:lnTo>
                    <a:pt x="161536" y="274774"/>
                  </a:lnTo>
                  <a:lnTo>
                    <a:pt x="172069" y="226366"/>
                  </a:lnTo>
                  <a:lnTo>
                    <a:pt x="183991" y="178236"/>
                  </a:lnTo>
                  <a:lnTo>
                    <a:pt x="197299" y="130406"/>
                  </a:lnTo>
                  <a:lnTo>
                    <a:pt x="211988" y="82900"/>
                  </a:lnTo>
                  <a:lnTo>
                    <a:pt x="214885" y="57854"/>
                  </a:lnTo>
                  <a:lnTo>
                    <a:pt x="208184" y="34456"/>
                  </a:lnTo>
                  <a:lnTo>
                    <a:pt x="193196" y="15277"/>
                  </a:lnTo>
                  <a:lnTo>
                    <a:pt x="171234" y="2890"/>
                  </a:lnTo>
                  <a:lnTo>
                    <a:pt x="146197" y="0"/>
                  </a:lnTo>
                  <a:close/>
                </a:path>
              </a:pathLst>
            </a:custGeom>
            <a:solidFill>
              <a:srgbClr val="FFFFFF">
                <a:alpha val="64999"/>
              </a:srgbClr>
            </a:solidFill>
          </p:spPr>
          <p:txBody>
            <a:bodyPr wrap="square" lIns="0" tIns="0" rIns="0" bIns="0" rtlCol="0"/>
            <a:lstStyle/>
            <a:p>
              <a:endParaRPr/>
            </a:p>
          </p:txBody>
        </p:sp>
        <p:sp>
          <p:nvSpPr>
            <p:cNvPr id="7" name="object 7"/>
            <p:cNvSpPr/>
            <p:nvPr/>
          </p:nvSpPr>
          <p:spPr>
            <a:xfrm>
              <a:off x="10417395" y="2194019"/>
              <a:ext cx="1282700" cy="1282700"/>
            </a:xfrm>
            <a:custGeom>
              <a:avLst/>
              <a:gdLst/>
              <a:ahLst/>
              <a:cxnLst/>
              <a:rect l="l" t="t" r="r" b="b"/>
              <a:pathLst>
                <a:path w="1282700" h="1282700">
                  <a:moveTo>
                    <a:pt x="1224354" y="0"/>
                  </a:moveTo>
                  <a:lnTo>
                    <a:pt x="1150431" y="19549"/>
                  </a:lnTo>
                  <a:lnTo>
                    <a:pt x="1102031" y="37562"/>
                  </a:lnTo>
                  <a:lnTo>
                    <a:pt x="1054151" y="56919"/>
                  </a:lnTo>
                  <a:lnTo>
                    <a:pt x="1006826" y="77600"/>
                  </a:lnTo>
                  <a:lnTo>
                    <a:pt x="960090" y="99585"/>
                  </a:lnTo>
                  <a:lnTo>
                    <a:pt x="913976" y="122852"/>
                  </a:lnTo>
                  <a:lnTo>
                    <a:pt x="868519" y="147381"/>
                  </a:lnTo>
                  <a:lnTo>
                    <a:pt x="823751" y="173151"/>
                  </a:lnTo>
                  <a:lnTo>
                    <a:pt x="779708" y="200141"/>
                  </a:lnTo>
                  <a:lnTo>
                    <a:pt x="736423" y="228331"/>
                  </a:lnTo>
                  <a:lnTo>
                    <a:pt x="693929" y="257699"/>
                  </a:lnTo>
                  <a:lnTo>
                    <a:pt x="652261" y="288226"/>
                  </a:lnTo>
                  <a:lnTo>
                    <a:pt x="611452" y="319889"/>
                  </a:lnTo>
                  <a:lnTo>
                    <a:pt x="571536" y="352669"/>
                  </a:lnTo>
                  <a:lnTo>
                    <a:pt x="532547" y="386544"/>
                  </a:lnTo>
                  <a:lnTo>
                    <a:pt x="494519" y="421494"/>
                  </a:lnTo>
                  <a:lnTo>
                    <a:pt x="457486" y="457499"/>
                  </a:lnTo>
                  <a:lnTo>
                    <a:pt x="421484" y="494528"/>
                  </a:lnTo>
                  <a:lnTo>
                    <a:pt x="386536" y="532552"/>
                  </a:lnTo>
                  <a:lnTo>
                    <a:pt x="352662" y="571538"/>
                  </a:lnTo>
                  <a:lnTo>
                    <a:pt x="319883" y="611452"/>
                  </a:lnTo>
                  <a:lnTo>
                    <a:pt x="288221" y="652260"/>
                  </a:lnTo>
                  <a:lnTo>
                    <a:pt x="257696" y="693927"/>
                  </a:lnTo>
                  <a:lnTo>
                    <a:pt x="228328" y="736421"/>
                  </a:lnTo>
                  <a:lnTo>
                    <a:pt x="200138" y="779706"/>
                  </a:lnTo>
                  <a:lnTo>
                    <a:pt x="173148" y="823750"/>
                  </a:lnTo>
                  <a:lnTo>
                    <a:pt x="147378" y="868518"/>
                  </a:lnTo>
                  <a:lnTo>
                    <a:pt x="122848" y="913977"/>
                  </a:lnTo>
                  <a:lnTo>
                    <a:pt x="99580" y="960092"/>
                  </a:lnTo>
                  <a:lnTo>
                    <a:pt x="77595" y="1006830"/>
                  </a:lnTo>
                  <a:lnTo>
                    <a:pt x="56912" y="1054157"/>
                  </a:lnTo>
                  <a:lnTo>
                    <a:pt x="37553" y="1102039"/>
                  </a:lnTo>
                  <a:lnTo>
                    <a:pt x="19539" y="1150441"/>
                  </a:lnTo>
                  <a:lnTo>
                    <a:pt x="2890" y="1199331"/>
                  </a:lnTo>
                  <a:lnTo>
                    <a:pt x="0" y="1224379"/>
                  </a:lnTo>
                  <a:lnTo>
                    <a:pt x="6705" y="1247780"/>
                  </a:lnTo>
                  <a:lnTo>
                    <a:pt x="21694" y="1266959"/>
                  </a:lnTo>
                  <a:lnTo>
                    <a:pt x="43657" y="1279341"/>
                  </a:lnTo>
                  <a:lnTo>
                    <a:pt x="50185" y="1281462"/>
                  </a:lnTo>
                  <a:lnTo>
                    <a:pt x="56789" y="1282465"/>
                  </a:lnTo>
                  <a:lnTo>
                    <a:pt x="63291" y="1282465"/>
                  </a:lnTo>
                  <a:lnTo>
                    <a:pt x="100242" y="1270583"/>
                  </a:lnTo>
                  <a:lnTo>
                    <a:pt x="123667" y="1238574"/>
                  </a:lnTo>
                  <a:lnTo>
                    <a:pt x="140196" y="1190184"/>
                  </a:lnTo>
                  <a:lnTo>
                    <a:pt x="158160" y="1142309"/>
                  </a:lnTo>
                  <a:lnTo>
                    <a:pt x="177535" y="1094986"/>
                  </a:lnTo>
                  <a:lnTo>
                    <a:pt x="198298" y="1048254"/>
                  </a:lnTo>
                  <a:lnTo>
                    <a:pt x="220426" y="1002150"/>
                  </a:lnTo>
                  <a:lnTo>
                    <a:pt x="243895" y="956712"/>
                  </a:lnTo>
                  <a:lnTo>
                    <a:pt x="268683" y="911977"/>
                  </a:lnTo>
                  <a:lnTo>
                    <a:pt x="294766" y="867985"/>
                  </a:lnTo>
                  <a:lnTo>
                    <a:pt x="322121" y="824772"/>
                  </a:lnTo>
                  <a:lnTo>
                    <a:pt x="350725" y="782377"/>
                  </a:lnTo>
                  <a:lnTo>
                    <a:pt x="380555" y="740836"/>
                  </a:lnTo>
                  <a:lnTo>
                    <a:pt x="411587" y="700189"/>
                  </a:lnTo>
                  <a:lnTo>
                    <a:pt x="443798" y="660473"/>
                  </a:lnTo>
                  <a:lnTo>
                    <a:pt x="477165" y="621725"/>
                  </a:lnTo>
                  <a:lnTo>
                    <a:pt x="511665" y="583984"/>
                  </a:lnTo>
                  <a:lnTo>
                    <a:pt x="547275" y="547288"/>
                  </a:lnTo>
                  <a:lnTo>
                    <a:pt x="583974" y="511676"/>
                  </a:lnTo>
                  <a:lnTo>
                    <a:pt x="621717" y="477174"/>
                  </a:lnTo>
                  <a:lnTo>
                    <a:pt x="660466" y="443805"/>
                  </a:lnTo>
                  <a:lnTo>
                    <a:pt x="700184" y="411592"/>
                  </a:lnTo>
                  <a:lnTo>
                    <a:pt x="740832" y="380559"/>
                  </a:lnTo>
                  <a:lnTo>
                    <a:pt x="782373" y="350729"/>
                  </a:lnTo>
                  <a:lnTo>
                    <a:pt x="824769" y="322124"/>
                  </a:lnTo>
                  <a:lnTo>
                    <a:pt x="867982" y="294769"/>
                  </a:lnTo>
                  <a:lnTo>
                    <a:pt x="911974" y="268686"/>
                  </a:lnTo>
                  <a:lnTo>
                    <a:pt x="956708" y="243899"/>
                  </a:lnTo>
                  <a:lnTo>
                    <a:pt x="1002145" y="220430"/>
                  </a:lnTo>
                  <a:lnTo>
                    <a:pt x="1048249" y="198303"/>
                  </a:lnTo>
                  <a:lnTo>
                    <a:pt x="1094980" y="177541"/>
                  </a:lnTo>
                  <a:lnTo>
                    <a:pt x="1142301" y="158168"/>
                  </a:lnTo>
                  <a:lnTo>
                    <a:pt x="1190174" y="140206"/>
                  </a:lnTo>
                  <a:lnTo>
                    <a:pt x="1238562" y="123679"/>
                  </a:lnTo>
                  <a:lnTo>
                    <a:pt x="1260525" y="111297"/>
                  </a:lnTo>
                  <a:lnTo>
                    <a:pt x="1275514" y="92118"/>
                  </a:lnTo>
                  <a:lnTo>
                    <a:pt x="1282219" y="68717"/>
                  </a:lnTo>
                  <a:lnTo>
                    <a:pt x="1279329" y="43669"/>
                  </a:lnTo>
                  <a:lnTo>
                    <a:pt x="1266938" y="21697"/>
                  </a:lnTo>
                  <a:lnTo>
                    <a:pt x="1247753" y="6703"/>
                  </a:lnTo>
                  <a:lnTo>
                    <a:pt x="1224354" y="0"/>
                  </a:lnTo>
                  <a:close/>
                </a:path>
              </a:pathLst>
            </a:custGeom>
            <a:solidFill>
              <a:srgbClr val="FFFFFF">
                <a:alpha val="50000"/>
              </a:srgbClr>
            </a:solidFill>
          </p:spPr>
          <p:txBody>
            <a:bodyPr wrap="square" lIns="0" tIns="0" rIns="0" bIns="0" rtlCol="0"/>
            <a:lstStyle/>
            <a:p>
              <a:endParaRPr/>
            </a:p>
          </p:txBody>
        </p:sp>
        <p:sp>
          <p:nvSpPr>
            <p:cNvPr id="8" name="object 8"/>
            <p:cNvSpPr/>
            <p:nvPr/>
          </p:nvSpPr>
          <p:spPr>
            <a:xfrm>
              <a:off x="11941264" y="2105710"/>
              <a:ext cx="314960" cy="137160"/>
            </a:xfrm>
            <a:custGeom>
              <a:avLst/>
              <a:gdLst/>
              <a:ahLst/>
              <a:cxnLst/>
              <a:rect l="l" t="t" r="r" b="b"/>
              <a:pathLst>
                <a:path w="314959" h="137160">
                  <a:moveTo>
                    <a:pt x="251294" y="0"/>
                  </a:moveTo>
                  <a:lnTo>
                    <a:pt x="202636" y="638"/>
                  </a:lnTo>
                  <a:lnTo>
                    <a:pt x="153758" y="2552"/>
                  </a:lnTo>
                  <a:lnTo>
                    <a:pt x="105138" y="5746"/>
                  </a:lnTo>
                  <a:lnTo>
                    <a:pt x="56527" y="10198"/>
                  </a:lnTo>
                  <a:lnTo>
                    <a:pt x="13814" y="33374"/>
                  </a:lnTo>
                  <a:lnTo>
                    <a:pt x="0" y="79971"/>
                  </a:lnTo>
                  <a:lnTo>
                    <a:pt x="6789" y="102629"/>
                  </a:lnTo>
                  <a:lnTo>
                    <a:pt x="20791" y="120653"/>
                  </a:lnTo>
                  <a:lnTo>
                    <a:pt x="40167" y="132557"/>
                  </a:lnTo>
                  <a:lnTo>
                    <a:pt x="63080" y="136855"/>
                  </a:lnTo>
                  <a:lnTo>
                    <a:pt x="65290" y="136855"/>
                  </a:lnTo>
                  <a:lnTo>
                    <a:pt x="92394" y="134289"/>
                  </a:lnTo>
                  <a:lnTo>
                    <a:pt x="115092" y="132353"/>
                  </a:lnTo>
                  <a:lnTo>
                    <a:pt x="160400" y="129374"/>
                  </a:lnTo>
                  <a:lnTo>
                    <a:pt x="205947" y="127596"/>
                  </a:lnTo>
                  <a:lnTo>
                    <a:pt x="251294" y="126999"/>
                  </a:lnTo>
                  <a:lnTo>
                    <a:pt x="276015" y="122009"/>
                  </a:lnTo>
                  <a:lnTo>
                    <a:pt x="296198" y="108399"/>
                  </a:lnTo>
                  <a:lnTo>
                    <a:pt x="309805" y="88214"/>
                  </a:lnTo>
                  <a:lnTo>
                    <a:pt x="314794" y="63499"/>
                  </a:lnTo>
                  <a:lnTo>
                    <a:pt x="309805" y="38779"/>
                  </a:lnTo>
                  <a:lnTo>
                    <a:pt x="296198" y="18595"/>
                  </a:lnTo>
                  <a:lnTo>
                    <a:pt x="276015" y="4989"/>
                  </a:lnTo>
                  <a:lnTo>
                    <a:pt x="251294" y="0"/>
                  </a:lnTo>
                  <a:close/>
                </a:path>
              </a:pathLst>
            </a:custGeom>
            <a:solidFill>
              <a:srgbClr val="FFFFFF">
                <a:alpha val="25000"/>
              </a:srgbClr>
            </a:solidFill>
          </p:spPr>
          <p:txBody>
            <a:bodyPr wrap="square" lIns="0" tIns="0" rIns="0" bIns="0" rtlCol="0"/>
            <a:lstStyle/>
            <a:p>
              <a:endParaRPr/>
            </a:p>
          </p:txBody>
        </p:sp>
        <p:sp>
          <p:nvSpPr>
            <p:cNvPr id="9" name="object 9"/>
            <p:cNvSpPr/>
            <p:nvPr/>
          </p:nvSpPr>
          <p:spPr>
            <a:xfrm>
              <a:off x="11573057" y="2115909"/>
              <a:ext cx="494665" cy="205104"/>
            </a:xfrm>
            <a:custGeom>
              <a:avLst/>
              <a:gdLst/>
              <a:ahLst/>
              <a:cxnLst/>
              <a:rect l="l" t="t" r="r" b="b"/>
              <a:pathLst>
                <a:path w="494665" h="205105">
                  <a:moveTo>
                    <a:pt x="424733" y="0"/>
                  </a:moveTo>
                  <a:lnTo>
                    <a:pt x="376329" y="5736"/>
                  </a:lnTo>
                  <a:lnTo>
                    <a:pt x="327970" y="12755"/>
                  </a:lnTo>
                  <a:lnTo>
                    <a:pt x="279827" y="21029"/>
                  </a:lnTo>
                  <a:lnTo>
                    <a:pt x="232074" y="30530"/>
                  </a:lnTo>
                  <a:lnTo>
                    <a:pt x="184596" y="41272"/>
                  </a:lnTo>
                  <a:lnTo>
                    <a:pt x="137256" y="53295"/>
                  </a:lnTo>
                  <a:lnTo>
                    <a:pt x="90220" y="66556"/>
                  </a:lnTo>
                  <a:lnTo>
                    <a:pt x="43657" y="81013"/>
                  </a:lnTo>
                  <a:lnTo>
                    <a:pt x="6705" y="112574"/>
                  </a:lnTo>
                  <a:lnTo>
                    <a:pt x="0" y="135975"/>
                  </a:lnTo>
                  <a:lnTo>
                    <a:pt x="2890" y="161023"/>
                  </a:lnTo>
                  <a:lnTo>
                    <a:pt x="12241" y="179202"/>
                  </a:lnTo>
                  <a:lnTo>
                    <a:pt x="26315" y="193032"/>
                  </a:lnTo>
                  <a:lnTo>
                    <a:pt x="43770" y="201830"/>
                  </a:lnTo>
                  <a:lnTo>
                    <a:pt x="63266" y="204914"/>
                  </a:lnTo>
                  <a:lnTo>
                    <a:pt x="69768" y="204914"/>
                  </a:lnTo>
                  <a:lnTo>
                    <a:pt x="76372" y="203911"/>
                  </a:lnTo>
                  <a:lnTo>
                    <a:pt x="126291" y="188321"/>
                  </a:lnTo>
                  <a:lnTo>
                    <a:pt x="170122" y="175964"/>
                  </a:lnTo>
                  <a:lnTo>
                    <a:pt x="214236" y="164760"/>
                  </a:lnTo>
                  <a:lnTo>
                    <a:pt x="258477" y="154749"/>
                  </a:lnTo>
                  <a:lnTo>
                    <a:pt x="302986" y="145900"/>
                  </a:lnTo>
                  <a:lnTo>
                    <a:pt x="347846" y="138193"/>
                  </a:lnTo>
                  <a:lnTo>
                    <a:pt x="392903" y="131655"/>
                  </a:lnTo>
                  <a:lnTo>
                    <a:pt x="438004" y="126314"/>
                  </a:lnTo>
                  <a:lnTo>
                    <a:pt x="462069" y="118760"/>
                  </a:lnTo>
                  <a:lnTo>
                    <a:pt x="480721" y="103116"/>
                  </a:lnTo>
                  <a:lnTo>
                    <a:pt x="492143" y="81621"/>
                  </a:lnTo>
                  <a:lnTo>
                    <a:pt x="494519" y="56514"/>
                  </a:lnTo>
                  <a:lnTo>
                    <a:pt x="486948" y="32462"/>
                  </a:lnTo>
                  <a:lnTo>
                    <a:pt x="471266" y="13831"/>
                  </a:lnTo>
                  <a:lnTo>
                    <a:pt x="449764" y="2413"/>
                  </a:lnTo>
                  <a:lnTo>
                    <a:pt x="424733" y="0"/>
                  </a:lnTo>
                  <a:close/>
                </a:path>
              </a:pathLst>
            </a:custGeom>
            <a:solidFill>
              <a:srgbClr val="FFFFFF">
                <a:alpha val="34999"/>
              </a:srgbClr>
            </a:solidFill>
          </p:spPr>
          <p:txBody>
            <a:bodyPr wrap="square" lIns="0" tIns="0" rIns="0" bIns="0" rtlCol="0"/>
            <a:lstStyle/>
            <a:p>
              <a:endParaRPr/>
            </a:p>
          </p:txBody>
        </p:sp>
        <p:sp>
          <p:nvSpPr>
            <p:cNvPr id="10" name="object 10"/>
            <p:cNvSpPr/>
            <p:nvPr/>
          </p:nvSpPr>
          <p:spPr>
            <a:xfrm>
              <a:off x="9986391" y="1611274"/>
              <a:ext cx="3460115" cy="6831965"/>
            </a:xfrm>
            <a:custGeom>
              <a:avLst/>
              <a:gdLst/>
              <a:ahLst/>
              <a:cxnLst/>
              <a:rect l="l" t="t" r="r" b="b"/>
              <a:pathLst>
                <a:path w="3460115" h="6831965">
                  <a:moveTo>
                    <a:pt x="197573" y="5908535"/>
                  </a:moveTo>
                  <a:lnTo>
                    <a:pt x="111150" y="5816676"/>
                  </a:lnTo>
                  <a:lnTo>
                    <a:pt x="101892" y="5825388"/>
                  </a:lnTo>
                  <a:lnTo>
                    <a:pt x="188315" y="5917247"/>
                  </a:lnTo>
                  <a:lnTo>
                    <a:pt x="197573" y="5908535"/>
                  </a:lnTo>
                  <a:close/>
                </a:path>
                <a:path w="3460115" h="6831965">
                  <a:moveTo>
                    <a:pt x="300012" y="3131299"/>
                  </a:moveTo>
                  <a:lnTo>
                    <a:pt x="295935" y="3119272"/>
                  </a:lnTo>
                  <a:lnTo>
                    <a:pt x="0" y="3219412"/>
                  </a:lnTo>
                  <a:lnTo>
                    <a:pt x="4064" y="3231438"/>
                  </a:lnTo>
                  <a:lnTo>
                    <a:pt x="300012" y="3131299"/>
                  </a:lnTo>
                  <a:close/>
                </a:path>
                <a:path w="3460115" h="6831965">
                  <a:moveTo>
                    <a:pt x="777798" y="968235"/>
                  </a:moveTo>
                  <a:lnTo>
                    <a:pt x="385940" y="765276"/>
                  </a:lnTo>
                  <a:lnTo>
                    <a:pt x="380123" y="776566"/>
                  </a:lnTo>
                  <a:lnTo>
                    <a:pt x="771969" y="979525"/>
                  </a:lnTo>
                  <a:lnTo>
                    <a:pt x="777798" y="968235"/>
                  </a:lnTo>
                  <a:close/>
                </a:path>
                <a:path w="3460115" h="6831965">
                  <a:moveTo>
                    <a:pt x="1759826" y="386765"/>
                  </a:moveTo>
                  <a:lnTo>
                    <a:pt x="1676946" y="0"/>
                  </a:lnTo>
                  <a:lnTo>
                    <a:pt x="1664525" y="2654"/>
                  </a:lnTo>
                  <a:lnTo>
                    <a:pt x="1747393" y="389420"/>
                  </a:lnTo>
                  <a:lnTo>
                    <a:pt x="1759826" y="386765"/>
                  </a:lnTo>
                  <a:close/>
                </a:path>
                <a:path w="3460115" h="6831965">
                  <a:moveTo>
                    <a:pt x="2015947" y="225755"/>
                  </a:moveTo>
                  <a:lnTo>
                    <a:pt x="2003247" y="225755"/>
                  </a:lnTo>
                  <a:lnTo>
                    <a:pt x="2003247" y="351650"/>
                  </a:lnTo>
                  <a:lnTo>
                    <a:pt x="2015947" y="351650"/>
                  </a:lnTo>
                  <a:lnTo>
                    <a:pt x="2015947" y="225755"/>
                  </a:lnTo>
                  <a:close/>
                </a:path>
                <a:path w="3460115" h="6831965">
                  <a:moveTo>
                    <a:pt x="2474747" y="6767957"/>
                  </a:moveTo>
                  <a:lnTo>
                    <a:pt x="2473845" y="6717284"/>
                  </a:lnTo>
                  <a:lnTo>
                    <a:pt x="2471191" y="6666751"/>
                  </a:lnTo>
                  <a:lnTo>
                    <a:pt x="2466784" y="6616408"/>
                  </a:lnTo>
                  <a:lnTo>
                    <a:pt x="2460637" y="6566306"/>
                  </a:lnTo>
                  <a:lnTo>
                    <a:pt x="2452789" y="6516484"/>
                  </a:lnTo>
                  <a:lnTo>
                    <a:pt x="2443264" y="6466992"/>
                  </a:lnTo>
                  <a:lnTo>
                    <a:pt x="2432050" y="6417881"/>
                  </a:lnTo>
                  <a:lnTo>
                    <a:pt x="2419197" y="6369202"/>
                  </a:lnTo>
                  <a:lnTo>
                    <a:pt x="2404719" y="6321006"/>
                  </a:lnTo>
                  <a:lnTo>
                    <a:pt x="2388616" y="6273330"/>
                  </a:lnTo>
                  <a:lnTo>
                    <a:pt x="2370937" y="6226226"/>
                  </a:lnTo>
                  <a:lnTo>
                    <a:pt x="2351684" y="6179744"/>
                  </a:lnTo>
                  <a:lnTo>
                    <a:pt x="2330881" y="6133935"/>
                  </a:lnTo>
                  <a:lnTo>
                    <a:pt x="2308542" y="6088837"/>
                  </a:lnTo>
                  <a:lnTo>
                    <a:pt x="2284704" y="6044514"/>
                  </a:lnTo>
                  <a:lnTo>
                    <a:pt x="2259380" y="6001004"/>
                  </a:lnTo>
                  <a:lnTo>
                    <a:pt x="2232571" y="5958357"/>
                  </a:lnTo>
                  <a:lnTo>
                    <a:pt x="2204326" y="5916612"/>
                  </a:lnTo>
                  <a:lnTo>
                    <a:pt x="2174646" y="5875833"/>
                  </a:lnTo>
                  <a:lnTo>
                    <a:pt x="2143544" y="5836069"/>
                  </a:lnTo>
                  <a:lnTo>
                    <a:pt x="2111070" y="5797347"/>
                  </a:lnTo>
                  <a:lnTo>
                    <a:pt x="2077212" y="5759742"/>
                  </a:lnTo>
                  <a:lnTo>
                    <a:pt x="2042020" y="5723267"/>
                  </a:lnTo>
                  <a:lnTo>
                    <a:pt x="2005545" y="5688076"/>
                  </a:lnTo>
                  <a:lnTo>
                    <a:pt x="1967941" y="5654218"/>
                  </a:lnTo>
                  <a:lnTo>
                    <a:pt x="1929218" y="5621744"/>
                  </a:lnTo>
                  <a:lnTo>
                    <a:pt x="1889455" y="5590641"/>
                  </a:lnTo>
                  <a:lnTo>
                    <a:pt x="1848675" y="5560961"/>
                  </a:lnTo>
                  <a:lnTo>
                    <a:pt x="1806930" y="5532717"/>
                  </a:lnTo>
                  <a:lnTo>
                    <a:pt x="1764284" y="5505907"/>
                  </a:lnTo>
                  <a:lnTo>
                    <a:pt x="1720773" y="5480583"/>
                  </a:lnTo>
                  <a:lnTo>
                    <a:pt x="1676450" y="5456745"/>
                  </a:lnTo>
                  <a:lnTo>
                    <a:pt x="1631353" y="5434406"/>
                  </a:lnTo>
                  <a:lnTo>
                    <a:pt x="1585544" y="5413603"/>
                  </a:lnTo>
                  <a:lnTo>
                    <a:pt x="1539062" y="5394350"/>
                  </a:lnTo>
                  <a:lnTo>
                    <a:pt x="1491957" y="5376672"/>
                  </a:lnTo>
                  <a:lnTo>
                    <a:pt x="1444282" y="5360568"/>
                  </a:lnTo>
                  <a:lnTo>
                    <a:pt x="1396085" y="5346090"/>
                  </a:lnTo>
                  <a:lnTo>
                    <a:pt x="1347406" y="5333238"/>
                  </a:lnTo>
                  <a:lnTo>
                    <a:pt x="1298295" y="5322024"/>
                  </a:lnTo>
                  <a:lnTo>
                    <a:pt x="1248803" y="5312499"/>
                  </a:lnTo>
                  <a:lnTo>
                    <a:pt x="1198981" y="5304650"/>
                  </a:lnTo>
                  <a:lnTo>
                    <a:pt x="1148880" y="5298503"/>
                  </a:lnTo>
                  <a:lnTo>
                    <a:pt x="1098537" y="5294096"/>
                  </a:lnTo>
                  <a:lnTo>
                    <a:pt x="1048004" y="5291442"/>
                  </a:lnTo>
                  <a:lnTo>
                    <a:pt x="997331" y="5290540"/>
                  </a:lnTo>
                  <a:lnTo>
                    <a:pt x="972604" y="5295531"/>
                  </a:lnTo>
                  <a:lnTo>
                    <a:pt x="952423" y="5309146"/>
                  </a:lnTo>
                  <a:lnTo>
                    <a:pt x="938809" y="5329326"/>
                  </a:lnTo>
                  <a:lnTo>
                    <a:pt x="933831" y="5354040"/>
                  </a:lnTo>
                  <a:lnTo>
                    <a:pt x="938809" y="5378767"/>
                  </a:lnTo>
                  <a:lnTo>
                    <a:pt x="952423" y="5398948"/>
                  </a:lnTo>
                  <a:lnTo>
                    <a:pt x="972604" y="5412562"/>
                  </a:lnTo>
                  <a:lnTo>
                    <a:pt x="997331" y="5417540"/>
                  </a:lnTo>
                  <a:lnTo>
                    <a:pt x="1048042" y="5418518"/>
                  </a:lnTo>
                  <a:lnTo>
                    <a:pt x="1098613" y="5421439"/>
                  </a:lnTo>
                  <a:lnTo>
                    <a:pt x="1148956" y="5426265"/>
                  </a:lnTo>
                  <a:lnTo>
                    <a:pt x="1199032" y="5432984"/>
                  </a:lnTo>
                  <a:lnTo>
                    <a:pt x="1248765" y="5441569"/>
                  </a:lnTo>
                  <a:lnTo>
                    <a:pt x="1298117" y="5451995"/>
                  </a:lnTo>
                  <a:lnTo>
                    <a:pt x="1347012" y="5464238"/>
                  </a:lnTo>
                  <a:lnTo>
                    <a:pt x="1395412" y="5478272"/>
                  </a:lnTo>
                  <a:lnTo>
                    <a:pt x="1443240" y="5494071"/>
                  </a:lnTo>
                  <a:lnTo>
                    <a:pt x="1490446" y="5511635"/>
                  </a:lnTo>
                  <a:lnTo>
                    <a:pt x="1536979" y="5530901"/>
                  </a:lnTo>
                  <a:lnTo>
                    <a:pt x="1582775" y="5551868"/>
                  </a:lnTo>
                  <a:lnTo>
                    <a:pt x="1627771" y="5574525"/>
                  </a:lnTo>
                  <a:lnTo>
                    <a:pt x="1671916" y="5598820"/>
                  </a:lnTo>
                  <a:lnTo>
                    <a:pt x="1715160" y="5624741"/>
                  </a:lnTo>
                  <a:lnTo>
                    <a:pt x="1757426" y="5652262"/>
                  </a:lnTo>
                  <a:lnTo>
                    <a:pt x="1798662" y="5681370"/>
                  </a:lnTo>
                  <a:lnTo>
                    <a:pt x="1838820" y="5712015"/>
                  </a:lnTo>
                  <a:lnTo>
                    <a:pt x="1877834" y="5744210"/>
                  </a:lnTo>
                  <a:lnTo>
                    <a:pt x="1915655" y="5777903"/>
                  </a:lnTo>
                  <a:lnTo>
                    <a:pt x="1952218" y="5813069"/>
                  </a:lnTo>
                  <a:lnTo>
                    <a:pt x="1987384" y="5849632"/>
                  </a:lnTo>
                  <a:lnTo>
                    <a:pt x="2021078" y="5887440"/>
                  </a:lnTo>
                  <a:lnTo>
                    <a:pt x="2053272" y="5926455"/>
                  </a:lnTo>
                  <a:lnTo>
                    <a:pt x="2083917" y="5966612"/>
                  </a:lnTo>
                  <a:lnTo>
                    <a:pt x="2113026" y="6007862"/>
                  </a:lnTo>
                  <a:lnTo>
                    <a:pt x="2140547" y="6050127"/>
                  </a:lnTo>
                  <a:lnTo>
                    <a:pt x="2166467" y="6093358"/>
                  </a:lnTo>
                  <a:lnTo>
                    <a:pt x="2190762" y="6137503"/>
                  </a:lnTo>
                  <a:lnTo>
                    <a:pt x="2213419" y="6182499"/>
                  </a:lnTo>
                  <a:lnTo>
                    <a:pt x="2234387" y="6228296"/>
                  </a:lnTo>
                  <a:lnTo>
                    <a:pt x="2253653" y="6274828"/>
                  </a:lnTo>
                  <a:lnTo>
                    <a:pt x="2271217" y="6322047"/>
                  </a:lnTo>
                  <a:lnTo>
                    <a:pt x="2287016" y="6369875"/>
                  </a:lnTo>
                  <a:lnTo>
                    <a:pt x="2301049" y="6418275"/>
                  </a:lnTo>
                  <a:lnTo>
                    <a:pt x="2313292" y="6467170"/>
                  </a:lnTo>
                  <a:lnTo>
                    <a:pt x="2323719" y="6516522"/>
                  </a:lnTo>
                  <a:lnTo>
                    <a:pt x="2332304" y="6566255"/>
                  </a:lnTo>
                  <a:lnTo>
                    <a:pt x="2339022" y="6616332"/>
                  </a:lnTo>
                  <a:lnTo>
                    <a:pt x="2343848" y="6666674"/>
                  </a:lnTo>
                  <a:lnTo>
                    <a:pt x="2346769" y="6717246"/>
                  </a:lnTo>
                  <a:lnTo>
                    <a:pt x="2347747" y="6767957"/>
                  </a:lnTo>
                  <a:lnTo>
                    <a:pt x="2352725" y="6792684"/>
                  </a:lnTo>
                  <a:lnTo>
                    <a:pt x="2366340" y="6812864"/>
                  </a:lnTo>
                  <a:lnTo>
                    <a:pt x="2386520" y="6826478"/>
                  </a:lnTo>
                  <a:lnTo>
                    <a:pt x="2411247" y="6831457"/>
                  </a:lnTo>
                  <a:lnTo>
                    <a:pt x="2435961" y="6826478"/>
                  </a:lnTo>
                  <a:lnTo>
                    <a:pt x="2456142" y="6812864"/>
                  </a:lnTo>
                  <a:lnTo>
                    <a:pt x="2469756" y="6792684"/>
                  </a:lnTo>
                  <a:lnTo>
                    <a:pt x="2474747" y="6767957"/>
                  </a:lnTo>
                  <a:close/>
                </a:path>
                <a:path w="3460115" h="6831965">
                  <a:moveTo>
                    <a:pt x="3136811" y="3571710"/>
                  </a:moveTo>
                  <a:lnTo>
                    <a:pt x="3007207" y="3413506"/>
                  </a:lnTo>
                  <a:lnTo>
                    <a:pt x="2997390" y="3421545"/>
                  </a:lnTo>
                  <a:lnTo>
                    <a:pt x="3126994" y="3579749"/>
                  </a:lnTo>
                  <a:lnTo>
                    <a:pt x="3136811" y="3571710"/>
                  </a:lnTo>
                  <a:close/>
                </a:path>
                <a:path w="3460115" h="6831965">
                  <a:moveTo>
                    <a:pt x="3459810" y="1424609"/>
                  </a:moveTo>
                  <a:lnTo>
                    <a:pt x="3451796" y="1414767"/>
                  </a:lnTo>
                  <a:lnTo>
                    <a:pt x="3216389" y="1606359"/>
                  </a:lnTo>
                  <a:lnTo>
                    <a:pt x="3224403" y="1616202"/>
                  </a:lnTo>
                  <a:lnTo>
                    <a:pt x="3459810" y="1424609"/>
                  </a:lnTo>
                  <a:close/>
                </a:path>
              </a:pathLst>
            </a:custGeom>
            <a:solidFill>
              <a:srgbClr val="FFFFFF"/>
            </a:solidFill>
          </p:spPr>
          <p:txBody>
            <a:bodyPr wrap="square" lIns="0" tIns="0" rIns="0" bIns="0" rtlCol="0"/>
            <a:lstStyle/>
            <a:p>
              <a:endParaRPr/>
            </a:p>
          </p:txBody>
        </p:sp>
        <p:sp>
          <p:nvSpPr>
            <p:cNvPr id="11" name="object 11"/>
            <p:cNvSpPr/>
            <p:nvPr/>
          </p:nvSpPr>
          <p:spPr>
            <a:xfrm>
              <a:off x="11357374" y="8315732"/>
              <a:ext cx="1104265" cy="1471930"/>
            </a:xfrm>
            <a:custGeom>
              <a:avLst/>
              <a:gdLst/>
              <a:ahLst/>
              <a:cxnLst/>
              <a:rect l="l" t="t" r="r" b="b"/>
              <a:pathLst>
                <a:path w="1104265" h="1471929">
                  <a:moveTo>
                    <a:pt x="1040277" y="0"/>
                  </a:moveTo>
                  <a:lnTo>
                    <a:pt x="995373" y="18595"/>
                  </a:lnTo>
                  <a:lnTo>
                    <a:pt x="976777" y="63499"/>
                  </a:lnTo>
                  <a:lnTo>
                    <a:pt x="975853" y="114020"/>
                  </a:lnTo>
                  <a:lnTo>
                    <a:pt x="973089" y="164243"/>
                  </a:lnTo>
                  <a:lnTo>
                    <a:pt x="968497" y="214132"/>
                  </a:lnTo>
                  <a:lnTo>
                    <a:pt x="962089" y="263650"/>
                  </a:lnTo>
                  <a:lnTo>
                    <a:pt x="953876" y="312762"/>
                  </a:lnTo>
                  <a:lnTo>
                    <a:pt x="943870" y="361432"/>
                  </a:lnTo>
                  <a:lnTo>
                    <a:pt x="932084" y="409623"/>
                  </a:lnTo>
                  <a:lnTo>
                    <a:pt x="918528" y="457299"/>
                  </a:lnTo>
                  <a:lnTo>
                    <a:pt x="903215" y="504424"/>
                  </a:lnTo>
                  <a:lnTo>
                    <a:pt x="886157" y="550961"/>
                  </a:lnTo>
                  <a:lnTo>
                    <a:pt x="867365" y="596875"/>
                  </a:lnTo>
                  <a:lnTo>
                    <a:pt x="846851" y="642129"/>
                  </a:lnTo>
                  <a:lnTo>
                    <a:pt x="824626" y="686688"/>
                  </a:lnTo>
                  <a:lnTo>
                    <a:pt x="800704" y="730514"/>
                  </a:lnTo>
                  <a:lnTo>
                    <a:pt x="775095" y="773571"/>
                  </a:lnTo>
                  <a:lnTo>
                    <a:pt x="747811" y="815824"/>
                  </a:lnTo>
                  <a:lnTo>
                    <a:pt x="718865" y="857237"/>
                  </a:lnTo>
                  <a:lnTo>
                    <a:pt x="688422" y="897566"/>
                  </a:lnTo>
                  <a:lnTo>
                    <a:pt x="656665" y="936572"/>
                  </a:lnTo>
                  <a:lnTo>
                    <a:pt x="623625" y="974235"/>
                  </a:lnTo>
                  <a:lnTo>
                    <a:pt x="589333" y="1010531"/>
                  </a:lnTo>
                  <a:lnTo>
                    <a:pt x="553821" y="1045438"/>
                  </a:lnTo>
                  <a:lnTo>
                    <a:pt x="517118" y="1078934"/>
                  </a:lnTo>
                  <a:lnTo>
                    <a:pt x="479256" y="1110996"/>
                  </a:lnTo>
                  <a:lnTo>
                    <a:pt x="440265" y="1141601"/>
                  </a:lnTo>
                  <a:lnTo>
                    <a:pt x="400177" y="1170727"/>
                  </a:lnTo>
                  <a:lnTo>
                    <a:pt x="359022" y="1198353"/>
                  </a:lnTo>
                  <a:lnTo>
                    <a:pt x="316831" y="1224454"/>
                  </a:lnTo>
                  <a:lnTo>
                    <a:pt x="273634" y="1249010"/>
                  </a:lnTo>
                  <a:lnTo>
                    <a:pt x="229464" y="1271997"/>
                  </a:lnTo>
                  <a:lnTo>
                    <a:pt x="184350" y="1293393"/>
                  </a:lnTo>
                  <a:lnTo>
                    <a:pt x="138324" y="1313176"/>
                  </a:lnTo>
                  <a:lnTo>
                    <a:pt x="91416" y="1331323"/>
                  </a:lnTo>
                  <a:lnTo>
                    <a:pt x="43657" y="1347812"/>
                  </a:lnTo>
                  <a:lnTo>
                    <a:pt x="21694" y="1360194"/>
                  </a:lnTo>
                  <a:lnTo>
                    <a:pt x="6705" y="1379373"/>
                  </a:lnTo>
                  <a:lnTo>
                    <a:pt x="0" y="1402775"/>
                  </a:lnTo>
                  <a:lnTo>
                    <a:pt x="2890" y="1427822"/>
                  </a:lnTo>
                  <a:lnTo>
                    <a:pt x="12241" y="1446001"/>
                  </a:lnTo>
                  <a:lnTo>
                    <a:pt x="26315" y="1459831"/>
                  </a:lnTo>
                  <a:lnTo>
                    <a:pt x="43770" y="1468629"/>
                  </a:lnTo>
                  <a:lnTo>
                    <a:pt x="63266" y="1471714"/>
                  </a:lnTo>
                  <a:lnTo>
                    <a:pt x="69768" y="1471714"/>
                  </a:lnTo>
                  <a:lnTo>
                    <a:pt x="129694" y="1452534"/>
                  </a:lnTo>
                  <a:lnTo>
                    <a:pt x="175746" y="1435025"/>
                  </a:lnTo>
                  <a:lnTo>
                    <a:pt x="221032" y="1416079"/>
                  </a:lnTo>
                  <a:lnTo>
                    <a:pt x="265527" y="1395715"/>
                  </a:lnTo>
                  <a:lnTo>
                    <a:pt x="309206" y="1373948"/>
                  </a:lnTo>
                  <a:lnTo>
                    <a:pt x="352047" y="1350798"/>
                  </a:lnTo>
                  <a:lnTo>
                    <a:pt x="394024" y="1326282"/>
                  </a:lnTo>
                  <a:lnTo>
                    <a:pt x="435113" y="1300417"/>
                  </a:lnTo>
                  <a:lnTo>
                    <a:pt x="475291" y="1273220"/>
                  </a:lnTo>
                  <a:lnTo>
                    <a:pt x="514533" y="1244710"/>
                  </a:lnTo>
                  <a:lnTo>
                    <a:pt x="552815" y="1214904"/>
                  </a:lnTo>
                  <a:lnTo>
                    <a:pt x="590113" y="1183819"/>
                  </a:lnTo>
                  <a:lnTo>
                    <a:pt x="626402" y="1151473"/>
                  </a:lnTo>
                  <a:lnTo>
                    <a:pt x="661659" y="1117884"/>
                  </a:lnTo>
                  <a:lnTo>
                    <a:pt x="695859" y="1083069"/>
                  </a:lnTo>
                  <a:lnTo>
                    <a:pt x="728978" y="1047045"/>
                  </a:lnTo>
                  <a:lnTo>
                    <a:pt x="760992" y="1009831"/>
                  </a:lnTo>
                  <a:lnTo>
                    <a:pt x="791877" y="971443"/>
                  </a:lnTo>
                  <a:lnTo>
                    <a:pt x="821608" y="931900"/>
                  </a:lnTo>
                  <a:lnTo>
                    <a:pt x="850030" y="891404"/>
                  </a:lnTo>
                  <a:lnTo>
                    <a:pt x="876996" y="850168"/>
                  </a:lnTo>
                  <a:lnTo>
                    <a:pt x="902497" y="808220"/>
                  </a:lnTo>
                  <a:lnTo>
                    <a:pt x="926525" y="765590"/>
                  </a:lnTo>
                  <a:lnTo>
                    <a:pt x="949069" y="722306"/>
                  </a:lnTo>
                  <a:lnTo>
                    <a:pt x="970121" y="678395"/>
                  </a:lnTo>
                  <a:lnTo>
                    <a:pt x="989671" y="633887"/>
                  </a:lnTo>
                  <a:lnTo>
                    <a:pt x="1007710" y="588810"/>
                  </a:lnTo>
                  <a:lnTo>
                    <a:pt x="1024229" y="543191"/>
                  </a:lnTo>
                  <a:lnTo>
                    <a:pt x="1039218" y="497061"/>
                  </a:lnTo>
                  <a:lnTo>
                    <a:pt x="1052669" y="450446"/>
                  </a:lnTo>
                  <a:lnTo>
                    <a:pt x="1064572" y="403375"/>
                  </a:lnTo>
                  <a:lnTo>
                    <a:pt x="1074918" y="355876"/>
                  </a:lnTo>
                  <a:lnTo>
                    <a:pt x="1083697" y="307979"/>
                  </a:lnTo>
                  <a:lnTo>
                    <a:pt x="1090901" y="259711"/>
                  </a:lnTo>
                  <a:lnTo>
                    <a:pt x="1096520" y="211101"/>
                  </a:lnTo>
                  <a:lnTo>
                    <a:pt x="1100545" y="162176"/>
                  </a:lnTo>
                  <a:lnTo>
                    <a:pt x="1102967" y="112967"/>
                  </a:lnTo>
                  <a:lnTo>
                    <a:pt x="1103777" y="63499"/>
                  </a:lnTo>
                  <a:lnTo>
                    <a:pt x="1098786" y="38779"/>
                  </a:lnTo>
                  <a:lnTo>
                    <a:pt x="1085176" y="18595"/>
                  </a:lnTo>
                  <a:lnTo>
                    <a:pt x="1064991" y="4989"/>
                  </a:lnTo>
                  <a:lnTo>
                    <a:pt x="1040277" y="0"/>
                  </a:lnTo>
                  <a:close/>
                </a:path>
              </a:pathLst>
            </a:custGeom>
            <a:solidFill>
              <a:srgbClr val="FFFFFF">
                <a:alpha val="81999"/>
              </a:srgbClr>
            </a:solidFill>
          </p:spPr>
          <p:txBody>
            <a:bodyPr wrap="square" lIns="0" tIns="0" rIns="0" bIns="0" rtlCol="0"/>
            <a:lstStyle/>
            <a:p>
              <a:endParaRPr/>
            </a:p>
          </p:txBody>
        </p:sp>
        <p:sp>
          <p:nvSpPr>
            <p:cNvPr id="12" name="object 12"/>
            <p:cNvSpPr/>
            <p:nvPr/>
          </p:nvSpPr>
          <p:spPr>
            <a:xfrm>
              <a:off x="9777128" y="9147597"/>
              <a:ext cx="1706880" cy="709295"/>
            </a:xfrm>
            <a:custGeom>
              <a:avLst/>
              <a:gdLst/>
              <a:ahLst/>
              <a:cxnLst/>
              <a:rect l="l" t="t" r="r" b="b"/>
              <a:pathLst>
                <a:path w="1706879" h="709295">
                  <a:moveTo>
                    <a:pt x="72640" y="0"/>
                  </a:moveTo>
                  <a:lnTo>
                    <a:pt x="48310" y="851"/>
                  </a:lnTo>
                  <a:lnTo>
                    <a:pt x="25392" y="11329"/>
                  </a:lnTo>
                  <a:lnTo>
                    <a:pt x="8329" y="29900"/>
                  </a:lnTo>
                  <a:lnTo>
                    <a:pt x="0" y="52773"/>
                  </a:lnTo>
                  <a:lnTo>
                    <a:pt x="855" y="77098"/>
                  </a:lnTo>
                  <a:lnTo>
                    <a:pt x="41672" y="140293"/>
                  </a:lnTo>
                  <a:lnTo>
                    <a:pt x="73259" y="179364"/>
                  </a:lnTo>
                  <a:lnTo>
                    <a:pt x="106066" y="217218"/>
                  </a:lnTo>
                  <a:lnTo>
                    <a:pt x="140053" y="253835"/>
                  </a:lnTo>
                  <a:lnTo>
                    <a:pt x="175180" y="289195"/>
                  </a:lnTo>
                  <a:lnTo>
                    <a:pt x="211409" y="323278"/>
                  </a:lnTo>
                  <a:lnTo>
                    <a:pt x="248698" y="356064"/>
                  </a:lnTo>
                  <a:lnTo>
                    <a:pt x="287009" y="387532"/>
                  </a:lnTo>
                  <a:lnTo>
                    <a:pt x="326302" y="417662"/>
                  </a:lnTo>
                  <a:lnTo>
                    <a:pt x="366537" y="446435"/>
                  </a:lnTo>
                  <a:lnTo>
                    <a:pt x="407674" y="473828"/>
                  </a:lnTo>
                  <a:lnTo>
                    <a:pt x="449674" y="499824"/>
                  </a:lnTo>
                  <a:lnTo>
                    <a:pt x="492497" y="524400"/>
                  </a:lnTo>
                  <a:lnTo>
                    <a:pt x="536103" y="547538"/>
                  </a:lnTo>
                  <a:lnTo>
                    <a:pt x="580453" y="569216"/>
                  </a:lnTo>
                  <a:lnTo>
                    <a:pt x="625506" y="589415"/>
                  </a:lnTo>
                  <a:lnTo>
                    <a:pt x="671223" y="608114"/>
                  </a:lnTo>
                  <a:lnTo>
                    <a:pt x="717565" y="625293"/>
                  </a:lnTo>
                  <a:lnTo>
                    <a:pt x="764492" y="640933"/>
                  </a:lnTo>
                  <a:lnTo>
                    <a:pt x="811964" y="655011"/>
                  </a:lnTo>
                  <a:lnTo>
                    <a:pt x="859941" y="667510"/>
                  </a:lnTo>
                  <a:lnTo>
                    <a:pt x="908383" y="678407"/>
                  </a:lnTo>
                  <a:lnTo>
                    <a:pt x="957252" y="687684"/>
                  </a:lnTo>
                  <a:lnTo>
                    <a:pt x="1006506" y="695319"/>
                  </a:lnTo>
                  <a:lnTo>
                    <a:pt x="1056108" y="701292"/>
                  </a:lnTo>
                  <a:lnTo>
                    <a:pt x="1106016" y="705584"/>
                  </a:lnTo>
                  <a:lnTo>
                    <a:pt x="1156191" y="708174"/>
                  </a:lnTo>
                  <a:lnTo>
                    <a:pt x="1206593" y="709042"/>
                  </a:lnTo>
                  <a:lnTo>
                    <a:pt x="1258286" y="708142"/>
                  </a:lnTo>
                  <a:lnTo>
                    <a:pt x="1309818" y="705445"/>
                  </a:lnTo>
                  <a:lnTo>
                    <a:pt x="1361156" y="700956"/>
                  </a:lnTo>
                  <a:lnTo>
                    <a:pt x="1412264" y="694683"/>
                  </a:lnTo>
                  <a:lnTo>
                    <a:pt x="1463107" y="686629"/>
                  </a:lnTo>
                  <a:lnTo>
                    <a:pt x="1513650" y="676801"/>
                  </a:lnTo>
                  <a:lnTo>
                    <a:pt x="1563859" y="665205"/>
                  </a:lnTo>
                  <a:lnTo>
                    <a:pt x="1613698" y="651845"/>
                  </a:lnTo>
                  <a:lnTo>
                    <a:pt x="1663133" y="636728"/>
                  </a:lnTo>
                  <a:lnTo>
                    <a:pt x="1700095" y="605162"/>
                  </a:lnTo>
                  <a:lnTo>
                    <a:pt x="1706797" y="581764"/>
                  </a:lnTo>
                  <a:lnTo>
                    <a:pt x="1703900" y="556718"/>
                  </a:lnTo>
                  <a:lnTo>
                    <a:pt x="1672320" y="519747"/>
                  </a:lnTo>
                  <a:lnTo>
                    <a:pt x="1623890" y="515951"/>
                  </a:lnTo>
                  <a:lnTo>
                    <a:pt x="1573028" y="531382"/>
                  </a:lnTo>
                  <a:lnTo>
                    <a:pt x="1521704" y="544779"/>
                  </a:lnTo>
                  <a:lnTo>
                    <a:pt x="1469963" y="556134"/>
                  </a:lnTo>
                  <a:lnTo>
                    <a:pt x="1417851" y="565442"/>
                  </a:lnTo>
                  <a:lnTo>
                    <a:pt x="1365413" y="572693"/>
                  </a:lnTo>
                  <a:lnTo>
                    <a:pt x="1312694" y="577882"/>
                  </a:lnTo>
                  <a:lnTo>
                    <a:pt x="1259739" y="581001"/>
                  </a:lnTo>
                  <a:lnTo>
                    <a:pt x="1206593" y="582042"/>
                  </a:lnTo>
                  <a:lnTo>
                    <a:pt x="1156987" y="581122"/>
                  </a:lnTo>
                  <a:lnTo>
                    <a:pt x="1107625" y="578379"/>
                  </a:lnTo>
                  <a:lnTo>
                    <a:pt x="1058553" y="573834"/>
                  </a:lnTo>
                  <a:lnTo>
                    <a:pt x="1009816" y="567512"/>
                  </a:lnTo>
                  <a:lnTo>
                    <a:pt x="961460" y="559435"/>
                  </a:lnTo>
                  <a:lnTo>
                    <a:pt x="913529" y="549626"/>
                  </a:lnTo>
                  <a:lnTo>
                    <a:pt x="866069" y="538109"/>
                  </a:lnTo>
                  <a:lnTo>
                    <a:pt x="819125" y="524907"/>
                  </a:lnTo>
                  <a:lnTo>
                    <a:pt x="772743" y="510042"/>
                  </a:lnTo>
                  <a:lnTo>
                    <a:pt x="726968" y="493538"/>
                  </a:lnTo>
                  <a:lnTo>
                    <a:pt x="681845" y="475418"/>
                  </a:lnTo>
                  <a:lnTo>
                    <a:pt x="637420" y="455705"/>
                  </a:lnTo>
                  <a:lnTo>
                    <a:pt x="593737" y="434422"/>
                  </a:lnTo>
                  <a:lnTo>
                    <a:pt x="550843" y="411592"/>
                  </a:lnTo>
                  <a:lnTo>
                    <a:pt x="508782" y="387239"/>
                  </a:lnTo>
                  <a:lnTo>
                    <a:pt x="467600" y="361384"/>
                  </a:lnTo>
                  <a:lnTo>
                    <a:pt x="427343" y="334053"/>
                  </a:lnTo>
                  <a:lnTo>
                    <a:pt x="388054" y="305267"/>
                  </a:lnTo>
                  <a:lnTo>
                    <a:pt x="349781" y="275049"/>
                  </a:lnTo>
                  <a:lnTo>
                    <a:pt x="312568" y="243423"/>
                  </a:lnTo>
                  <a:lnTo>
                    <a:pt x="276460" y="210412"/>
                  </a:lnTo>
                  <a:lnTo>
                    <a:pt x="241503" y="176039"/>
                  </a:lnTo>
                  <a:lnTo>
                    <a:pt x="207742" y="140327"/>
                  </a:lnTo>
                  <a:lnTo>
                    <a:pt x="175222" y="103299"/>
                  </a:lnTo>
                  <a:lnTo>
                    <a:pt x="143989" y="64979"/>
                  </a:lnTo>
                  <a:lnTo>
                    <a:pt x="114088" y="25388"/>
                  </a:lnTo>
                  <a:lnTo>
                    <a:pt x="95520" y="8327"/>
                  </a:lnTo>
                  <a:lnTo>
                    <a:pt x="72640" y="0"/>
                  </a:lnTo>
                  <a:close/>
                </a:path>
              </a:pathLst>
            </a:custGeom>
            <a:solidFill>
              <a:srgbClr val="FFFFFF">
                <a:alpha val="64999"/>
              </a:srgbClr>
            </a:solidFill>
          </p:spPr>
          <p:txBody>
            <a:bodyPr wrap="square" lIns="0" tIns="0" rIns="0" bIns="0" rtlCol="0"/>
            <a:lstStyle/>
            <a:p>
              <a:endParaRPr/>
            </a:p>
          </p:txBody>
        </p:sp>
        <p:sp>
          <p:nvSpPr>
            <p:cNvPr id="13" name="object 13"/>
            <p:cNvSpPr/>
            <p:nvPr/>
          </p:nvSpPr>
          <p:spPr>
            <a:xfrm>
              <a:off x="9506318" y="7879029"/>
              <a:ext cx="396240" cy="1395095"/>
            </a:xfrm>
            <a:custGeom>
              <a:avLst/>
              <a:gdLst/>
              <a:ahLst/>
              <a:cxnLst/>
              <a:rect l="l" t="t" r="r" b="b"/>
              <a:pathLst>
                <a:path w="396240" h="1395095">
                  <a:moveTo>
                    <a:pt x="127286" y="0"/>
                  </a:moveTo>
                  <a:lnTo>
                    <a:pt x="84699" y="21697"/>
                  </a:lnTo>
                  <a:lnTo>
                    <a:pt x="57193" y="93090"/>
                  </a:lnTo>
                  <a:lnTo>
                    <a:pt x="43832" y="142925"/>
                  </a:lnTo>
                  <a:lnTo>
                    <a:pt x="32235" y="193131"/>
                  </a:lnTo>
                  <a:lnTo>
                    <a:pt x="22407" y="243675"/>
                  </a:lnTo>
                  <a:lnTo>
                    <a:pt x="14355" y="294520"/>
                  </a:lnTo>
                  <a:lnTo>
                    <a:pt x="8082" y="345631"/>
                  </a:lnTo>
                  <a:lnTo>
                    <a:pt x="3595" y="396974"/>
                  </a:lnTo>
                  <a:lnTo>
                    <a:pt x="899" y="448514"/>
                  </a:lnTo>
                  <a:lnTo>
                    <a:pt x="0" y="500214"/>
                  </a:lnTo>
                  <a:lnTo>
                    <a:pt x="809" y="549682"/>
                  </a:lnTo>
                  <a:lnTo>
                    <a:pt x="3231" y="598892"/>
                  </a:lnTo>
                  <a:lnTo>
                    <a:pt x="7256" y="647816"/>
                  </a:lnTo>
                  <a:lnTo>
                    <a:pt x="12875" y="696427"/>
                  </a:lnTo>
                  <a:lnTo>
                    <a:pt x="20079" y="744696"/>
                  </a:lnTo>
                  <a:lnTo>
                    <a:pt x="28858" y="792593"/>
                  </a:lnTo>
                  <a:lnTo>
                    <a:pt x="39203" y="840092"/>
                  </a:lnTo>
                  <a:lnTo>
                    <a:pt x="51106" y="887163"/>
                  </a:lnTo>
                  <a:lnTo>
                    <a:pt x="64557" y="933779"/>
                  </a:lnTo>
                  <a:lnTo>
                    <a:pt x="79545" y="979910"/>
                  </a:lnTo>
                  <a:lnTo>
                    <a:pt x="96064" y="1025528"/>
                  </a:lnTo>
                  <a:lnTo>
                    <a:pt x="114102" y="1070605"/>
                  </a:lnTo>
                  <a:lnTo>
                    <a:pt x="133651" y="1115112"/>
                  </a:lnTo>
                  <a:lnTo>
                    <a:pt x="154702" y="1159021"/>
                  </a:lnTo>
                  <a:lnTo>
                    <a:pt x="177245" y="1202304"/>
                  </a:lnTo>
                  <a:lnTo>
                    <a:pt x="201271" y="1244932"/>
                  </a:lnTo>
                  <a:lnTo>
                    <a:pt x="226771" y="1286877"/>
                  </a:lnTo>
                  <a:lnTo>
                    <a:pt x="253736" y="1328109"/>
                  </a:lnTo>
                  <a:lnTo>
                    <a:pt x="282155" y="1368602"/>
                  </a:lnTo>
                  <a:lnTo>
                    <a:pt x="319008" y="1393091"/>
                  </a:lnTo>
                  <a:lnTo>
                    <a:pt x="333578" y="1394777"/>
                  </a:lnTo>
                  <a:lnTo>
                    <a:pt x="343283" y="1394032"/>
                  </a:lnTo>
                  <a:lnTo>
                    <a:pt x="387920" y="1364084"/>
                  </a:lnTo>
                  <a:lnTo>
                    <a:pt x="396246" y="1341210"/>
                  </a:lnTo>
                  <a:lnTo>
                    <a:pt x="395389" y="1316881"/>
                  </a:lnTo>
                  <a:lnTo>
                    <a:pt x="384898" y="1293952"/>
                  </a:lnTo>
                  <a:lnTo>
                    <a:pt x="355952" y="1252539"/>
                  </a:lnTo>
                  <a:lnTo>
                    <a:pt x="328669" y="1210286"/>
                  </a:lnTo>
                  <a:lnTo>
                    <a:pt x="303060" y="1167228"/>
                  </a:lnTo>
                  <a:lnTo>
                    <a:pt x="279139" y="1123401"/>
                  </a:lnTo>
                  <a:lnTo>
                    <a:pt x="256915" y="1078842"/>
                  </a:lnTo>
                  <a:lnTo>
                    <a:pt x="236402" y="1033587"/>
                  </a:lnTo>
                  <a:lnTo>
                    <a:pt x="217611" y="987672"/>
                  </a:lnTo>
                  <a:lnTo>
                    <a:pt x="200554" y="941134"/>
                  </a:lnTo>
                  <a:lnTo>
                    <a:pt x="185242" y="894009"/>
                  </a:lnTo>
                  <a:lnTo>
                    <a:pt x="171688" y="846333"/>
                  </a:lnTo>
                  <a:lnTo>
                    <a:pt x="159902" y="798141"/>
                  </a:lnTo>
                  <a:lnTo>
                    <a:pt x="149898" y="749472"/>
                  </a:lnTo>
                  <a:lnTo>
                    <a:pt x="141686" y="700360"/>
                  </a:lnTo>
                  <a:lnTo>
                    <a:pt x="135278" y="650842"/>
                  </a:lnTo>
                  <a:lnTo>
                    <a:pt x="130687" y="600954"/>
                  </a:lnTo>
                  <a:lnTo>
                    <a:pt x="127923" y="550733"/>
                  </a:lnTo>
                  <a:lnTo>
                    <a:pt x="126999" y="500214"/>
                  </a:lnTo>
                  <a:lnTo>
                    <a:pt x="128041" y="447060"/>
                  </a:lnTo>
                  <a:lnTo>
                    <a:pt x="131159" y="394098"/>
                  </a:lnTo>
                  <a:lnTo>
                    <a:pt x="136348" y="341373"/>
                  </a:lnTo>
                  <a:lnTo>
                    <a:pt x="143598" y="288931"/>
                  </a:lnTo>
                  <a:lnTo>
                    <a:pt x="152904" y="236818"/>
                  </a:lnTo>
                  <a:lnTo>
                    <a:pt x="164258" y="185079"/>
                  </a:lnTo>
                  <a:lnTo>
                    <a:pt x="177651" y="133759"/>
                  </a:lnTo>
                  <a:lnTo>
                    <a:pt x="193078" y="82905"/>
                  </a:lnTo>
                  <a:lnTo>
                    <a:pt x="195975" y="57859"/>
                  </a:lnTo>
                  <a:lnTo>
                    <a:pt x="189274" y="34461"/>
                  </a:lnTo>
                  <a:lnTo>
                    <a:pt x="174286" y="15282"/>
                  </a:lnTo>
                  <a:lnTo>
                    <a:pt x="152323" y="2895"/>
                  </a:lnTo>
                  <a:lnTo>
                    <a:pt x="127286" y="0"/>
                  </a:lnTo>
                  <a:close/>
                </a:path>
              </a:pathLst>
            </a:custGeom>
            <a:solidFill>
              <a:srgbClr val="FFFFFF">
                <a:alpha val="50000"/>
              </a:srgbClr>
            </a:solidFill>
          </p:spPr>
          <p:txBody>
            <a:bodyPr wrap="square" lIns="0" tIns="0" rIns="0" bIns="0" rtlCol="0"/>
            <a:lstStyle/>
            <a:p>
              <a:endParaRPr/>
            </a:p>
          </p:txBody>
        </p:sp>
        <p:sp>
          <p:nvSpPr>
            <p:cNvPr id="14" name="object 14"/>
            <p:cNvSpPr/>
            <p:nvPr/>
          </p:nvSpPr>
          <p:spPr>
            <a:xfrm>
              <a:off x="9575729" y="6971240"/>
              <a:ext cx="1034415" cy="1035050"/>
            </a:xfrm>
            <a:custGeom>
              <a:avLst/>
              <a:gdLst/>
              <a:ahLst/>
              <a:cxnLst/>
              <a:rect l="l" t="t" r="r" b="b"/>
              <a:pathLst>
                <a:path w="1034415" h="1035050">
                  <a:moveTo>
                    <a:pt x="976515" y="0"/>
                  </a:moveTo>
                  <a:lnTo>
                    <a:pt x="904435" y="19068"/>
                  </a:lnTo>
                  <a:lnTo>
                    <a:pt x="857996" y="36828"/>
                  </a:lnTo>
                  <a:lnTo>
                    <a:pt x="812183" y="56149"/>
                  </a:lnTo>
                  <a:lnTo>
                    <a:pt x="767044" y="77002"/>
                  </a:lnTo>
                  <a:lnTo>
                    <a:pt x="722627" y="99358"/>
                  </a:lnTo>
                  <a:lnTo>
                    <a:pt x="678980" y="123187"/>
                  </a:lnTo>
                  <a:lnTo>
                    <a:pt x="636151" y="148460"/>
                  </a:lnTo>
                  <a:lnTo>
                    <a:pt x="594189" y="175147"/>
                  </a:lnTo>
                  <a:lnTo>
                    <a:pt x="553142" y="203219"/>
                  </a:lnTo>
                  <a:lnTo>
                    <a:pt x="513057" y="232645"/>
                  </a:lnTo>
                  <a:lnTo>
                    <a:pt x="473982" y="263398"/>
                  </a:lnTo>
                  <a:lnTo>
                    <a:pt x="435966" y="295446"/>
                  </a:lnTo>
                  <a:lnTo>
                    <a:pt x="399057" y="328762"/>
                  </a:lnTo>
                  <a:lnTo>
                    <a:pt x="363303" y="363314"/>
                  </a:lnTo>
                  <a:lnTo>
                    <a:pt x="328751" y="399066"/>
                  </a:lnTo>
                  <a:lnTo>
                    <a:pt x="295436" y="435972"/>
                  </a:lnTo>
                  <a:lnTo>
                    <a:pt x="263389" y="473986"/>
                  </a:lnTo>
                  <a:lnTo>
                    <a:pt x="232637" y="513059"/>
                  </a:lnTo>
                  <a:lnTo>
                    <a:pt x="203211" y="553143"/>
                  </a:lnTo>
                  <a:lnTo>
                    <a:pt x="175140" y="594190"/>
                  </a:lnTo>
                  <a:lnTo>
                    <a:pt x="148454" y="636151"/>
                  </a:lnTo>
                  <a:lnTo>
                    <a:pt x="123182" y="678979"/>
                  </a:lnTo>
                  <a:lnTo>
                    <a:pt x="99353" y="722625"/>
                  </a:lnTo>
                  <a:lnTo>
                    <a:pt x="76997" y="767042"/>
                  </a:lnTo>
                  <a:lnTo>
                    <a:pt x="56143" y="812181"/>
                  </a:lnTo>
                  <a:lnTo>
                    <a:pt x="36821" y="857994"/>
                  </a:lnTo>
                  <a:lnTo>
                    <a:pt x="19060" y="904433"/>
                  </a:lnTo>
                  <a:lnTo>
                    <a:pt x="2890" y="951451"/>
                  </a:lnTo>
                  <a:lnTo>
                    <a:pt x="0" y="976499"/>
                  </a:lnTo>
                  <a:lnTo>
                    <a:pt x="6705" y="999900"/>
                  </a:lnTo>
                  <a:lnTo>
                    <a:pt x="21694" y="1019079"/>
                  </a:lnTo>
                  <a:lnTo>
                    <a:pt x="43657" y="1031461"/>
                  </a:lnTo>
                  <a:lnTo>
                    <a:pt x="50185" y="1033582"/>
                  </a:lnTo>
                  <a:lnTo>
                    <a:pt x="56789" y="1034585"/>
                  </a:lnTo>
                  <a:lnTo>
                    <a:pt x="63291" y="1034585"/>
                  </a:lnTo>
                  <a:lnTo>
                    <a:pt x="100246" y="1022703"/>
                  </a:lnTo>
                  <a:lnTo>
                    <a:pt x="123667" y="990694"/>
                  </a:lnTo>
                  <a:lnTo>
                    <a:pt x="139646" y="944434"/>
                  </a:lnTo>
                  <a:lnTo>
                    <a:pt x="157308" y="898791"/>
                  </a:lnTo>
                  <a:lnTo>
                    <a:pt x="176621" y="853819"/>
                  </a:lnTo>
                  <a:lnTo>
                    <a:pt x="197550" y="809573"/>
                  </a:lnTo>
                  <a:lnTo>
                    <a:pt x="220062" y="766108"/>
                  </a:lnTo>
                  <a:lnTo>
                    <a:pt x="244122" y="723480"/>
                  </a:lnTo>
                  <a:lnTo>
                    <a:pt x="269698" y="681742"/>
                  </a:lnTo>
                  <a:lnTo>
                    <a:pt x="296756" y="640950"/>
                  </a:lnTo>
                  <a:lnTo>
                    <a:pt x="325262" y="601159"/>
                  </a:lnTo>
                  <a:lnTo>
                    <a:pt x="355182" y="562424"/>
                  </a:lnTo>
                  <a:lnTo>
                    <a:pt x="386483" y="524800"/>
                  </a:lnTo>
                  <a:lnTo>
                    <a:pt x="419131" y="488341"/>
                  </a:lnTo>
                  <a:lnTo>
                    <a:pt x="453092" y="453103"/>
                  </a:lnTo>
                  <a:lnTo>
                    <a:pt x="488333" y="419139"/>
                  </a:lnTo>
                  <a:lnTo>
                    <a:pt x="524794" y="386490"/>
                  </a:lnTo>
                  <a:lnTo>
                    <a:pt x="562420" y="355188"/>
                  </a:lnTo>
                  <a:lnTo>
                    <a:pt x="601156" y="325267"/>
                  </a:lnTo>
                  <a:lnTo>
                    <a:pt x="640948" y="296761"/>
                  </a:lnTo>
                  <a:lnTo>
                    <a:pt x="681741" y="269703"/>
                  </a:lnTo>
                  <a:lnTo>
                    <a:pt x="723478" y="244127"/>
                  </a:lnTo>
                  <a:lnTo>
                    <a:pt x="766107" y="220066"/>
                  </a:lnTo>
                  <a:lnTo>
                    <a:pt x="809570" y="197554"/>
                  </a:lnTo>
                  <a:lnTo>
                    <a:pt x="853815" y="176624"/>
                  </a:lnTo>
                  <a:lnTo>
                    <a:pt x="898785" y="157310"/>
                  </a:lnTo>
                  <a:lnTo>
                    <a:pt x="944426" y="139646"/>
                  </a:lnTo>
                  <a:lnTo>
                    <a:pt x="990683" y="123665"/>
                  </a:lnTo>
                  <a:lnTo>
                    <a:pt x="1012648" y="111290"/>
                  </a:lnTo>
                  <a:lnTo>
                    <a:pt x="1027640" y="92115"/>
                  </a:lnTo>
                  <a:lnTo>
                    <a:pt x="1034346" y="68715"/>
                  </a:lnTo>
                  <a:lnTo>
                    <a:pt x="1031450" y="43667"/>
                  </a:lnTo>
                  <a:lnTo>
                    <a:pt x="1019075" y="21701"/>
                  </a:lnTo>
                  <a:lnTo>
                    <a:pt x="999910" y="6706"/>
                  </a:lnTo>
                  <a:lnTo>
                    <a:pt x="976515" y="0"/>
                  </a:lnTo>
                  <a:close/>
                </a:path>
              </a:pathLst>
            </a:custGeom>
            <a:solidFill>
              <a:srgbClr val="FFFFFF">
                <a:alpha val="34999"/>
              </a:srgbClr>
            </a:solidFill>
          </p:spPr>
          <p:txBody>
            <a:bodyPr wrap="square" lIns="0" tIns="0" rIns="0" bIns="0" rtlCol="0"/>
            <a:lstStyle/>
            <a:p>
              <a:endParaRPr/>
            </a:p>
          </p:txBody>
        </p:sp>
        <p:sp>
          <p:nvSpPr>
            <p:cNvPr id="15" name="object 15"/>
            <p:cNvSpPr/>
            <p:nvPr/>
          </p:nvSpPr>
          <p:spPr>
            <a:xfrm>
              <a:off x="10483522" y="6901827"/>
              <a:ext cx="563880" cy="196215"/>
            </a:xfrm>
            <a:custGeom>
              <a:avLst/>
              <a:gdLst/>
              <a:ahLst/>
              <a:cxnLst/>
              <a:rect l="l" t="t" r="r" b="b"/>
              <a:pathLst>
                <a:path w="563879" h="196215">
                  <a:moveTo>
                    <a:pt x="500198" y="0"/>
                  </a:moveTo>
                  <a:lnTo>
                    <a:pt x="453833" y="733"/>
                  </a:lnTo>
                  <a:lnTo>
                    <a:pt x="407434" y="2926"/>
                  </a:lnTo>
                  <a:lnTo>
                    <a:pt x="361107" y="6572"/>
                  </a:lnTo>
                  <a:lnTo>
                    <a:pt x="314956" y="11662"/>
                  </a:lnTo>
                  <a:lnTo>
                    <a:pt x="269084" y="18186"/>
                  </a:lnTo>
                  <a:lnTo>
                    <a:pt x="223411" y="26163"/>
                  </a:lnTo>
                  <a:lnTo>
                    <a:pt x="177930" y="35587"/>
                  </a:lnTo>
                  <a:lnTo>
                    <a:pt x="132742" y="46435"/>
                  </a:lnTo>
                  <a:lnTo>
                    <a:pt x="87947" y="58685"/>
                  </a:lnTo>
                  <a:lnTo>
                    <a:pt x="43646" y="72313"/>
                  </a:lnTo>
                  <a:lnTo>
                    <a:pt x="6700" y="103881"/>
                  </a:lnTo>
                  <a:lnTo>
                    <a:pt x="0" y="127283"/>
                  </a:lnTo>
                  <a:lnTo>
                    <a:pt x="2892" y="152336"/>
                  </a:lnTo>
                  <a:lnTo>
                    <a:pt x="12243" y="170508"/>
                  </a:lnTo>
                  <a:lnTo>
                    <a:pt x="26317" y="184334"/>
                  </a:lnTo>
                  <a:lnTo>
                    <a:pt x="43772" y="193130"/>
                  </a:lnTo>
                  <a:lnTo>
                    <a:pt x="63268" y="196214"/>
                  </a:lnTo>
                  <a:lnTo>
                    <a:pt x="69770" y="196214"/>
                  </a:lnTo>
                  <a:lnTo>
                    <a:pt x="76387" y="195211"/>
                  </a:lnTo>
                  <a:lnTo>
                    <a:pt x="133593" y="177719"/>
                  </a:lnTo>
                  <a:lnTo>
                    <a:pt x="184946" y="164323"/>
                  </a:lnTo>
                  <a:lnTo>
                    <a:pt x="236794" y="152944"/>
                  </a:lnTo>
                  <a:lnTo>
                    <a:pt x="288959" y="143624"/>
                  </a:lnTo>
                  <a:lnTo>
                    <a:pt x="341418" y="136370"/>
                  </a:lnTo>
                  <a:lnTo>
                    <a:pt x="394236" y="131173"/>
                  </a:lnTo>
                  <a:lnTo>
                    <a:pt x="447225" y="128045"/>
                  </a:lnTo>
                  <a:lnTo>
                    <a:pt x="500198" y="126999"/>
                  </a:lnTo>
                  <a:lnTo>
                    <a:pt x="524918" y="122010"/>
                  </a:lnTo>
                  <a:lnTo>
                    <a:pt x="545102" y="108404"/>
                  </a:lnTo>
                  <a:lnTo>
                    <a:pt x="558709" y="88220"/>
                  </a:lnTo>
                  <a:lnTo>
                    <a:pt x="563698" y="63499"/>
                  </a:lnTo>
                  <a:lnTo>
                    <a:pt x="558709" y="38779"/>
                  </a:lnTo>
                  <a:lnTo>
                    <a:pt x="545102" y="18595"/>
                  </a:lnTo>
                  <a:lnTo>
                    <a:pt x="524918" y="4989"/>
                  </a:lnTo>
                  <a:lnTo>
                    <a:pt x="500198" y="0"/>
                  </a:lnTo>
                  <a:close/>
                </a:path>
              </a:pathLst>
            </a:custGeom>
            <a:solidFill>
              <a:srgbClr val="FFFFFF">
                <a:alpha val="25000"/>
              </a:srgbClr>
            </a:solidFill>
          </p:spPr>
          <p:txBody>
            <a:bodyPr wrap="square" lIns="0" tIns="0" rIns="0" bIns="0" rtlCol="0"/>
            <a:lstStyle/>
            <a:p>
              <a:endParaRPr/>
            </a:p>
          </p:txBody>
        </p:sp>
        <p:sp>
          <p:nvSpPr>
            <p:cNvPr id="16" name="object 16"/>
            <p:cNvSpPr/>
            <p:nvPr/>
          </p:nvSpPr>
          <p:spPr>
            <a:xfrm>
              <a:off x="9703867" y="6632143"/>
              <a:ext cx="2851150" cy="2898775"/>
            </a:xfrm>
            <a:custGeom>
              <a:avLst/>
              <a:gdLst/>
              <a:ahLst/>
              <a:cxnLst/>
              <a:rect l="l" t="t" r="r" b="b"/>
              <a:pathLst>
                <a:path w="2851150" h="2898775">
                  <a:moveTo>
                    <a:pt x="178409" y="1923237"/>
                  </a:moveTo>
                  <a:lnTo>
                    <a:pt x="176479" y="1910689"/>
                  </a:lnTo>
                  <a:lnTo>
                    <a:pt x="0" y="1937893"/>
                  </a:lnTo>
                  <a:lnTo>
                    <a:pt x="1930" y="1950440"/>
                  </a:lnTo>
                  <a:lnTo>
                    <a:pt x="178409" y="1923237"/>
                  </a:lnTo>
                  <a:close/>
                </a:path>
                <a:path w="2851150" h="2898775">
                  <a:moveTo>
                    <a:pt x="999667" y="2679916"/>
                  </a:moveTo>
                  <a:lnTo>
                    <a:pt x="987539" y="2676169"/>
                  </a:lnTo>
                  <a:lnTo>
                    <a:pt x="920318" y="2894736"/>
                  </a:lnTo>
                  <a:lnTo>
                    <a:pt x="932446" y="2898483"/>
                  </a:lnTo>
                  <a:lnTo>
                    <a:pt x="999667" y="2679916"/>
                  </a:lnTo>
                  <a:close/>
                </a:path>
                <a:path w="2851150" h="2898775">
                  <a:moveTo>
                    <a:pt x="1037221" y="162344"/>
                  </a:moveTo>
                  <a:lnTo>
                    <a:pt x="1011707" y="0"/>
                  </a:lnTo>
                  <a:lnTo>
                    <a:pt x="999147" y="1981"/>
                  </a:lnTo>
                  <a:lnTo>
                    <a:pt x="1024674" y="164325"/>
                  </a:lnTo>
                  <a:lnTo>
                    <a:pt x="1037221" y="162344"/>
                  </a:lnTo>
                  <a:close/>
                </a:path>
                <a:path w="2851150" h="2898775">
                  <a:moveTo>
                    <a:pt x="2849054" y="2216912"/>
                  </a:moveTo>
                  <a:lnTo>
                    <a:pt x="2763202" y="2190851"/>
                  </a:lnTo>
                  <a:lnTo>
                    <a:pt x="2759506" y="2203005"/>
                  </a:lnTo>
                  <a:lnTo>
                    <a:pt x="2845358" y="2229066"/>
                  </a:lnTo>
                  <a:lnTo>
                    <a:pt x="2849054" y="2216912"/>
                  </a:lnTo>
                  <a:close/>
                </a:path>
                <a:path w="2851150" h="2898775">
                  <a:moveTo>
                    <a:pt x="2850870" y="640816"/>
                  </a:moveTo>
                  <a:lnTo>
                    <a:pt x="2843530" y="630453"/>
                  </a:lnTo>
                  <a:lnTo>
                    <a:pt x="2583091" y="815136"/>
                  </a:lnTo>
                  <a:lnTo>
                    <a:pt x="2590431" y="825500"/>
                  </a:lnTo>
                  <a:lnTo>
                    <a:pt x="2850870" y="640816"/>
                  </a:lnTo>
                  <a:close/>
                </a:path>
              </a:pathLst>
            </a:custGeom>
            <a:solidFill>
              <a:srgbClr val="FFFFFF"/>
            </a:solidFill>
          </p:spPr>
          <p:txBody>
            <a:bodyPr wrap="square" lIns="0" tIns="0" rIns="0" bIns="0" rtlCol="0"/>
            <a:lstStyle/>
            <a:p>
              <a:endParaRPr/>
            </a:p>
          </p:txBody>
        </p:sp>
      </p:grpSp>
      <p:sp>
        <p:nvSpPr>
          <p:cNvPr id="17" name="object 17"/>
          <p:cNvSpPr txBox="1">
            <a:spLocks noGrp="1"/>
          </p:cNvSpPr>
          <p:nvPr>
            <p:ph type="title"/>
          </p:nvPr>
        </p:nvSpPr>
        <p:spPr>
          <a:xfrm>
            <a:off x="472255" y="1035990"/>
            <a:ext cx="1064895" cy="551433"/>
          </a:xfrm>
          <a:prstGeom prst="rect">
            <a:avLst/>
          </a:prstGeom>
        </p:spPr>
        <p:txBody>
          <a:bodyPr vert="horz" wrap="square" lIns="0" tIns="88900" rIns="0" bIns="0" rtlCol="0">
            <a:spAutoFit/>
          </a:bodyPr>
          <a:lstStyle/>
          <a:p>
            <a:pPr marL="12700">
              <a:lnSpc>
                <a:spcPct val="100000"/>
              </a:lnSpc>
              <a:spcBef>
                <a:spcPts val="700"/>
              </a:spcBef>
            </a:pPr>
            <a:r>
              <a:rPr lang="en-US" sz="3000" spc="-75" dirty="0">
                <a:latin typeface="Verdana"/>
                <a:cs typeface="Verdana"/>
              </a:rPr>
              <a:t>PICK</a:t>
            </a:r>
            <a:endParaRPr sz="3000" dirty="0">
              <a:latin typeface="Verdana"/>
              <a:cs typeface="Verdana"/>
            </a:endParaRPr>
          </a:p>
        </p:txBody>
      </p:sp>
      <p:sp>
        <p:nvSpPr>
          <p:cNvPr id="18" name="object 18"/>
          <p:cNvSpPr txBox="1"/>
          <p:nvPr/>
        </p:nvSpPr>
        <p:spPr>
          <a:xfrm>
            <a:off x="483901" y="10048321"/>
            <a:ext cx="174625" cy="177800"/>
          </a:xfrm>
          <a:prstGeom prst="rect">
            <a:avLst/>
          </a:prstGeom>
        </p:spPr>
        <p:txBody>
          <a:bodyPr vert="horz" wrap="square" lIns="0" tIns="12700" rIns="0" bIns="0" rtlCol="0">
            <a:spAutoFit/>
          </a:bodyPr>
          <a:lstStyle/>
          <a:p>
            <a:pPr marL="12700">
              <a:lnSpc>
                <a:spcPct val="100000"/>
              </a:lnSpc>
              <a:spcBef>
                <a:spcPts val="100"/>
              </a:spcBef>
            </a:pPr>
            <a:r>
              <a:rPr sz="1000" spc="50" dirty="0">
                <a:solidFill>
                  <a:srgbClr val="FFFFFF"/>
                </a:solidFill>
                <a:latin typeface="RobotoRegular"/>
                <a:cs typeface="RobotoRegular"/>
              </a:rPr>
              <a:t>0</a:t>
            </a:r>
            <a:r>
              <a:rPr sz="1000" dirty="0">
                <a:solidFill>
                  <a:srgbClr val="FFFFFF"/>
                </a:solidFill>
                <a:latin typeface="RobotoRegular"/>
                <a:cs typeface="RobotoRegular"/>
              </a:rPr>
              <a:t>7</a:t>
            </a:r>
            <a:endParaRPr sz="1000">
              <a:latin typeface="RobotoRegular"/>
              <a:cs typeface="RobotoRegular"/>
            </a:endParaRPr>
          </a:p>
        </p:txBody>
      </p:sp>
      <p:sp>
        <p:nvSpPr>
          <p:cNvPr id="19" name="object 19"/>
          <p:cNvSpPr txBox="1"/>
          <p:nvPr/>
        </p:nvSpPr>
        <p:spPr>
          <a:xfrm>
            <a:off x="469181" y="2813837"/>
            <a:ext cx="955040" cy="284480"/>
          </a:xfrm>
          <a:prstGeom prst="rect">
            <a:avLst/>
          </a:prstGeom>
        </p:spPr>
        <p:txBody>
          <a:bodyPr vert="horz" wrap="square" lIns="0" tIns="12700" rIns="0" bIns="0" rtlCol="0">
            <a:spAutoFit/>
          </a:bodyPr>
          <a:lstStyle/>
          <a:p>
            <a:pPr marL="12700">
              <a:lnSpc>
                <a:spcPct val="100000"/>
              </a:lnSpc>
              <a:spcBef>
                <a:spcPts val="100"/>
              </a:spcBef>
            </a:pPr>
            <a:r>
              <a:rPr sz="1700" spc="-85" dirty="0">
                <a:solidFill>
                  <a:srgbClr val="FFFFFF"/>
                </a:solidFill>
                <a:latin typeface="Verdana"/>
                <a:cs typeface="Verdana"/>
              </a:rPr>
              <a:t>E</a:t>
            </a:r>
            <a:r>
              <a:rPr sz="1700" spc="5" dirty="0">
                <a:solidFill>
                  <a:srgbClr val="FFFFFF"/>
                </a:solidFill>
                <a:latin typeface="Verdana"/>
                <a:cs typeface="Verdana"/>
              </a:rPr>
              <a:t>c</a:t>
            </a:r>
            <a:r>
              <a:rPr sz="1700" spc="-60" dirty="0">
                <a:solidFill>
                  <a:srgbClr val="FFFFFF"/>
                </a:solidFill>
                <a:latin typeface="Verdana"/>
                <a:cs typeface="Verdana"/>
              </a:rPr>
              <a:t>ono</a:t>
            </a:r>
            <a:r>
              <a:rPr sz="1700" spc="-110" dirty="0">
                <a:solidFill>
                  <a:srgbClr val="FFFFFF"/>
                </a:solidFill>
                <a:latin typeface="Verdana"/>
                <a:cs typeface="Verdana"/>
              </a:rPr>
              <a:t>m</a:t>
            </a:r>
            <a:r>
              <a:rPr sz="1700" spc="-100" dirty="0">
                <a:solidFill>
                  <a:srgbClr val="FFFFFF"/>
                </a:solidFill>
                <a:latin typeface="Verdana"/>
                <a:cs typeface="Verdana"/>
              </a:rPr>
              <a:t>y</a:t>
            </a:r>
            <a:endParaRPr sz="1700">
              <a:latin typeface="Verdana"/>
              <a:cs typeface="Verdana"/>
            </a:endParaRPr>
          </a:p>
        </p:txBody>
      </p:sp>
      <p:sp>
        <p:nvSpPr>
          <p:cNvPr id="20" name="object 20"/>
          <p:cNvSpPr txBox="1"/>
          <p:nvPr/>
        </p:nvSpPr>
        <p:spPr>
          <a:xfrm>
            <a:off x="2867290" y="3760635"/>
            <a:ext cx="4162159" cy="759439"/>
          </a:xfrm>
          <a:prstGeom prst="rect">
            <a:avLst/>
          </a:prstGeom>
        </p:spPr>
        <p:txBody>
          <a:bodyPr vert="horz" wrap="square" lIns="0" tIns="12700" rIns="0" bIns="0" rtlCol="0">
            <a:spAutoFit/>
          </a:bodyPr>
          <a:lstStyle/>
          <a:p>
            <a:pPr marL="12700" marR="59690">
              <a:lnSpc>
                <a:spcPct val="143900"/>
              </a:lnSpc>
              <a:spcBef>
                <a:spcPts val="100"/>
              </a:spcBef>
            </a:pPr>
            <a:r>
              <a:rPr sz="1100" dirty="0">
                <a:solidFill>
                  <a:srgbClr val="FFFFFF"/>
                </a:solidFill>
                <a:latin typeface="Noto Sans CJK KR Regular"/>
                <a:cs typeface="Noto Sans CJK KR Regular"/>
              </a:rPr>
              <a:t>在</a:t>
            </a:r>
            <a:r>
              <a:rPr lang="en-US" altLang="ko-KR" sz="1100" dirty="0">
                <a:solidFill>
                  <a:srgbClr val="FFFFFF"/>
                </a:solidFill>
                <a:latin typeface="Noto Sans CJK KR Regular"/>
                <a:cs typeface="Noto Sans CJK KR Regular"/>
              </a:rPr>
              <a:t> GLOBRIDGE </a:t>
            </a:r>
            <a:r>
              <a:rPr sz="1100" dirty="0" err="1">
                <a:solidFill>
                  <a:srgbClr val="FFFFFF"/>
                </a:solidFill>
                <a:latin typeface="Noto Sans CJK KR Regular"/>
                <a:cs typeface="Noto Sans CJK KR Regular"/>
              </a:rPr>
              <a:t>服务系统</a:t>
            </a:r>
            <a:r>
              <a:rPr sz="1100" spc="-75" dirty="0" err="1">
                <a:solidFill>
                  <a:srgbClr val="FFFFFF"/>
                </a:solidFill>
                <a:latin typeface="Noto Sans CJK KR Regular"/>
                <a:cs typeface="Noto Sans CJK KR Regular"/>
              </a:rPr>
              <a:t>内</a:t>
            </a:r>
            <a:r>
              <a:rPr sz="1100" spc="-480" dirty="0" err="1">
                <a:solidFill>
                  <a:srgbClr val="FFFFFF"/>
                </a:solidFill>
                <a:latin typeface="Noto Sans CJK KR Regular"/>
                <a:cs typeface="Noto Sans CJK KR Regular"/>
              </a:rPr>
              <a:t>，</a:t>
            </a:r>
            <a:r>
              <a:rPr sz="1100" dirty="0" err="1">
                <a:solidFill>
                  <a:srgbClr val="FFFFFF"/>
                </a:solidFill>
                <a:latin typeface="Noto Sans CJK KR Regular"/>
                <a:cs typeface="Noto Sans CJK KR Regular"/>
              </a:rPr>
              <a:t>如果</a:t>
            </a:r>
            <a:r>
              <a:rPr lang="ko-KR" altLang="en-US" sz="1100" dirty="0">
                <a:solidFill>
                  <a:srgbClr val="FFFFFF"/>
                </a:solidFill>
                <a:latin typeface="Noto Sans CJK KR Regular"/>
                <a:cs typeface="Noto Sans CJK KR Regular"/>
              </a:rPr>
              <a:t>用</a:t>
            </a:r>
            <a:r>
              <a:rPr lang="en-US" altLang="ko-KR" sz="1100" dirty="0" err="1">
                <a:solidFill>
                  <a:srgbClr val="FFFFFF"/>
                </a:solidFill>
                <a:latin typeface="Noto Sans CJK KR Regular"/>
                <a:cs typeface="Noto Sans CJK KR Regular"/>
              </a:rPr>
              <a:t>PICK</a:t>
            </a:r>
            <a:r>
              <a:rPr sz="1100" dirty="0" err="1">
                <a:solidFill>
                  <a:srgbClr val="FFFFFF"/>
                </a:solidFill>
                <a:latin typeface="Noto Sans CJK KR Regular"/>
                <a:cs typeface="Noto Sans CJK KR Regular"/>
              </a:rPr>
              <a:t>来进行交易和交换的</a:t>
            </a:r>
            <a:r>
              <a:rPr sz="1100" spc="-75" dirty="0" err="1">
                <a:solidFill>
                  <a:srgbClr val="FFFFFF"/>
                </a:solidFill>
                <a:latin typeface="Noto Sans CJK KR Regular"/>
                <a:cs typeface="Noto Sans CJK KR Regular"/>
              </a:rPr>
              <a:t>话</a:t>
            </a:r>
            <a:r>
              <a:rPr sz="1100" dirty="0">
                <a:solidFill>
                  <a:srgbClr val="FFFFFF"/>
                </a:solidFill>
                <a:latin typeface="Noto Sans CJK KR Regular"/>
                <a:cs typeface="Noto Sans CJK KR Regular"/>
              </a:rPr>
              <a:t>， </a:t>
            </a:r>
            <a:endParaRPr lang="en-US" sz="1100" dirty="0">
              <a:solidFill>
                <a:srgbClr val="FFFFFF"/>
              </a:solidFill>
              <a:latin typeface="Noto Sans CJK KR Regular"/>
              <a:cs typeface="Noto Sans CJK KR Regular"/>
            </a:endParaRPr>
          </a:p>
          <a:p>
            <a:pPr marL="12700" marR="59690">
              <a:lnSpc>
                <a:spcPct val="143900"/>
              </a:lnSpc>
              <a:spcBef>
                <a:spcPts val="100"/>
              </a:spcBef>
            </a:pPr>
            <a:r>
              <a:rPr sz="1100" dirty="0" err="1">
                <a:solidFill>
                  <a:srgbClr val="FFFFFF"/>
                </a:solidFill>
                <a:latin typeface="Noto Sans CJK KR Regular"/>
                <a:cs typeface="Noto Sans CJK KR Regular"/>
              </a:rPr>
              <a:t>会出现时效低和手续费的问</a:t>
            </a:r>
            <a:r>
              <a:rPr sz="1100" spc="10" dirty="0" err="1">
                <a:solidFill>
                  <a:srgbClr val="FFFFFF"/>
                </a:solidFill>
                <a:latin typeface="Noto Sans CJK KR Regular"/>
                <a:cs typeface="Noto Sans CJK KR Regular"/>
              </a:rPr>
              <a:t>题</a:t>
            </a:r>
            <a:r>
              <a:rPr sz="1100" spc="-565" dirty="0" err="1">
                <a:solidFill>
                  <a:srgbClr val="FFFFFF"/>
                </a:solidFill>
                <a:latin typeface="Noto Sans CJK KR Regular"/>
                <a:cs typeface="Noto Sans CJK KR Regular"/>
              </a:rPr>
              <a:t>。</a:t>
            </a:r>
            <a:r>
              <a:rPr sz="1100" dirty="0" err="1">
                <a:solidFill>
                  <a:srgbClr val="FFFFFF"/>
                </a:solidFill>
                <a:latin typeface="Noto Sans CJK KR Regular"/>
                <a:cs typeface="Noto Sans CJK KR Regular"/>
              </a:rPr>
              <a:t>为了解决这一问</a:t>
            </a:r>
            <a:r>
              <a:rPr sz="1100" spc="-75" dirty="0" err="1">
                <a:solidFill>
                  <a:srgbClr val="FFFFFF"/>
                </a:solidFill>
                <a:latin typeface="Noto Sans CJK KR Regular"/>
                <a:cs typeface="Noto Sans CJK KR Regular"/>
              </a:rPr>
              <a:t>题</a:t>
            </a:r>
            <a:r>
              <a:rPr sz="1100" spc="-480" dirty="0" err="1">
                <a:solidFill>
                  <a:srgbClr val="FFFFFF"/>
                </a:solidFill>
                <a:latin typeface="Noto Sans CJK KR Regular"/>
                <a:cs typeface="Noto Sans CJK KR Regular"/>
              </a:rPr>
              <a:t>，</a:t>
            </a:r>
            <a:r>
              <a:rPr sz="1100" dirty="0" err="1">
                <a:solidFill>
                  <a:srgbClr val="FFFFFF"/>
                </a:solidFill>
                <a:latin typeface="Noto Sans CJK KR Regular"/>
                <a:cs typeface="Noto Sans CJK KR Regular"/>
              </a:rPr>
              <a:t>我们引入了</a:t>
            </a:r>
            <a:endParaRPr lang="en-US" sz="1100" dirty="0">
              <a:solidFill>
                <a:srgbClr val="FFFFFF"/>
              </a:solidFill>
              <a:latin typeface="Noto Sans CJK KR Regular"/>
              <a:cs typeface="Noto Sans CJK KR Regular"/>
            </a:endParaRPr>
          </a:p>
          <a:p>
            <a:pPr marL="12700" marR="59690">
              <a:lnSpc>
                <a:spcPct val="143900"/>
              </a:lnSpc>
              <a:spcBef>
                <a:spcPts val="100"/>
              </a:spcBef>
            </a:pPr>
            <a:r>
              <a:rPr lang="en-US" sz="1100" dirty="0">
                <a:solidFill>
                  <a:srgbClr val="FFFFFF"/>
                </a:solidFill>
                <a:latin typeface="Noto Sans CJK KR Regular"/>
                <a:cs typeface="Noto Sans CJK KR Regular"/>
              </a:rPr>
              <a:t>GB</a:t>
            </a:r>
            <a:r>
              <a:rPr sz="1100" spc="-45" dirty="0">
                <a:solidFill>
                  <a:srgbClr val="FFFFFF"/>
                </a:solidFill>
                <a:latin typeface="Noto Sans CJK KR Regular"/>
                <a:cs typeface="Noto Sans CJK KR Regular"/>
              </a:rPr>
              <a:t> </a:t>
            </a:r>
            <a:r>
              <a:rPr sz="1100" dirty="0" err="1">
                <a:solidFill>
                  <a:srgbClr val="FFFFFF"/>
                </a:solidFill>
                <a:latin typeface="Noto Sans CJK KR Regular"/>
              </a:rPr>
              <a:t>Cash系统。</a:t>
            </a:r>
            <a:r>
              <a:rPr lang="en-US" sz="1100" dirty="0" err="1">
                <a:solidFill>
                  <a:srgbClr val="FFFFFF"/>
                </a:solidFill>
                <a:latin typeface="Noto Sans CJK KR Regular"/>
              </a:rPr>
              <a:t>GB</a:t>
            </a:r>
            <a:r>
              <a:rPr lang="en-US" sz="1100" dirty="0">
                <a:solidFill>
                  <a:srgbClr val="FFFFFF"/>
                </a:solidFill>
                <a:latin typeface="Noto Sans CJK KR Regular"/>
              </a:rPr>
              <a:t> </a:t>
            </a:r>
            <a:r>
              <a:rPr lang="en-US" sz="1100" dirty="0" err="1">
                <a:solidFill>
                  <a:srgbClr val="FFFFFF"/>
                </a:solidFill>
                <a:latin typeface="Noto Sans CJK KR Regular"/>
              </a:rPr>
              <a:t>Cash</a:t>
            </a:r>
            <a:r>
              <a:rPr sz="1100" dirty="0" err="1">
                <a:solidFill>
                  <a:srgbClr val="FFFFFF"/>
                </a:solidFill>
                <a:latin typeface="Noto Sans CJK KR Regular"/>
              </a:rPr>
              <a:t>仅能在</a:t>
            </a:r>
            <a:r>
              <a:rPr lang="en-US" altLang="ko-KR" sz="1100" dirty="0">
                <a:solidFill>
                  <a:srgbClr val="FFFFFF"/>
                </a:solidFill>
                <a:latin typeface="Noto Sans CJK KR Regular"/>
                <a:cs typeface="Noto Sans CJK KR Regular"/>
              </a:rPr>
              <a:t> GLOBRIDGE </a:t>
            </a:r>
            <a:r>
              <a:rPr sz="1100" dirty="0" err="1">
                <a:solidFill>
                  <a:srgbClr val="FFFFFF"/>
                </a:solidFill>
                <a:latin typeface="Noto Sans CJK KR Regular"/>
              </a:rPr>
              <a:t>服务系统内进行使用</a:t>
            </a:r>
            <a:r>
              <a:rPr sz="1100" dirty="0">
                <a:solidFill>
                  <a:srgbClr val="FFFFFF"/>
                </a:solidFill>
                <a:latin typeface="Noto Sans CJK KR Regular"/>
                <a:cs typeface="Noto Sans CJK KR Regular"/>
              </a:rPr>
              <a:t>。</a:t>
            </a:r>
            <a:endParaRPr sz="1100" dirty="0">
              <a:latin typeface="Noto Sans CJK KR Regular"/>
              <a:cs typeface="Noto Sans CJK KR Regular"/>
            </a:endParaRPr>
          </a:p>
        </p:txBody>
      </p:sp>
      <p:sp>
        <p:nvSpPr>
          <p:cNvPr id="21" name="object 21"/>
          <p:cNvSpPr txBox="1"/>
          <p:nvPr/>
        </p:nvSpPr>
        <p:spPr>
          <a:xfrm>
            <a:off x="2867291" y="4558042"/>
            <a:ext cx="3559810" cy="182101"/>
          </a:xfrm>
          <a:prstGeom prst="rect">
            <a:avLst/>
          </a:prstGeom>
        </p:spPr>
        <p:txBody>
          <a:bodyPr vert="horz" wrap="square" lIns="0" tIns="12700" rIns="0" bIns="0" rtlCol="0">
            <a:spAutoFit/>
          </a:bodyPr>
          <a:lstStyle/>
          <a:p>
            <a:pPr marL="12700">
              <a:lnSpc>
                <a:spcPct val="100000"/>
              </a:lnSpc>
              <a:spcBef>
                <a:spcPts val="100"/>
              </a:spcBef>
            </a:pPr>
            <a:r>
              <a:rPr sz="1100" dirty="0" err="1">
                <a:solidFill>
                  <a:srgbClr val="FFFFFF"/>
                </a:solidFill>
                <a:latin typeface="Noto Sans CJK KR Regular"/>
                <a:cs typeface="Noto Sans CJK KR Regular"/>
              </a:rPr>
              <a:t>左图所示为</a:t>
            </a:r>
            <a:r>
              <a:rPr lang="en-US" sz="1100" dirty="0" err="1">
                <a:solidFill>
                  <a:srgbClr val="FFFFFF"/>
                </a:solidFill>
                <a:latin typeface="Noto Sans CJK KR Regular"/>
                <a:cs typeface="Noto Sans CJK KR Regular"/>
              </a:rPr>
              <a:t>GB</a:t>
            </a:r>
            <a:r>
              <a:rPr sz="1100" spc="-35" dirty="0">
                <a:solidFill>
                  <a:srgbClr val="FFFFFF"/>
                </a:solidFill>
                <a:latin typeface="Noto Sans CJK KR Regular"/>
                <a:cs typeface="Noto Sans CJK KR Regular"/>
              </a:rPr>
              <a:t> </a:t>
            </a:r>
            <a:r>
              <a:rPr sz="1100" dirty="0" err="1">
                <a:solidFill>
                  <a:srgbClr val="FFFFFF"/>
                </a:solidFill>
                <a:latin typeface="Noto Sans CJK KR Regular"/>
                <a:cs typeface="Noto Sans CJK KR Regular"/>
              </a:rPr>
              <a:t>Cash和</a:t>
            </a:r>
            <a:r>
              <a:rPr lang="en-US" sz="1100" dirty="0" err="1">
                <a:solidFill>
                  <a:srgbClr val="FFFFFF"/>
                </a:solidFill>
                <a:latin typeface="Noto Sans CJK KR Regular"/>
                <a:cs typeface="Noto Sans CJK KR Regular"/>
              </a:rPr>
              <a:t>PICK</a:t>
            </a:r>
            <a:r>
              <a:rPr sz="1100" dirty="0" err="1">
                <a:solidFill>
                  <a:srgbClr val="FFFFFF"/>
                </a:solidFill>
                <a:latin typeface="Noto Sans CJK KR Regular"/>
                <a:cs typeface="Noto Sans CJK KR Regular"/>
              </a:rPr>
              <a:t>交换时的计算公</a:t>
            </a:r>
            <a:r>
              <a:rPr sz="1100" spc="10" dirty="0" err="1">
                <a:solidFill>
                  <a:srgbClr val="FFFFFF"/>
                </a:solidFill>
                <a:latin typeface="Noto Sans CJK KR Regular"/>
                <a:cs typeface="Noto Sans CJK KR Regular"/>
              </a:rPr>
              <a:t>式</a:t>
            </a:r>
            <a:r>
              <a:rPr sz="1100" dirty="0">
                <a:solidFill>
                  <a:srgbClr val="FFFFFF"/>
                </a:solidFill>
                <a:latin typeface="Noto Sans CJK KR Regular"/>
                <a:cs typeface="Noto Sans CJK KR Regular"/>
              </a:rPr>
              <a:t>。</a:t>
            </a:r>
            <a:endParaRPr sz="1100" dirty="0">
              <a:latin typeface="Noto Sans CJK KR Regular"/>
              <a:cs typeface="Noto Sans CJK KR Regular"/>
            </a:endParaRPr>
          </a:p>
        </p:txBody>
      </p:sp>
      <p:sp>
        <p:nvSpPr>
          <p:cNvPr id="22" name="object 22"/>
          <p:cNvSpPr txBox="1"/>
          <p:nvPr/>
        </p:nvSpPr>
        <p:spPr>
          <a:xfrm>
            <a:off x="2867291" y="4799304"/>
            <a:ext cx="2802890" cy="182101"/>
          </a:xfrm>
          <a:prstGeom prst="rect">
            <a:avLst/>
          </a:prstGeom>
        </p:spPr>
        <p:txBody>
          <a:bodyPr vert="horz" wrap="square" lIns="0" tIns="12700" rIns="0" bIns="0" rtlCol="0">
            <a:spAutoFit/>
          </a:bodyPr>
          <a:lstStyle/>
          <a:p>
            <a:pPr marL="12700">
              <a:lnSpc>
                <a:spcPct val="100000"/>
              </a:lnSpc>
              <a:spcBef>
                <a:spcPts val="100"/>
              </a:spcBef>
            </a:pPr>
            <a:r>
              <a:rPr sz="1100" dirty="0" err="1">
                <a:solidFill>
                  <a:srgbClr val="FFFFFF"/>
                </a:solidFill>
                <a:latin typeface="Noto Sans CJK KR Regular"/>
                <a:cs typeface="Noto Sans CJK KR Regular"/>
              </a:rPr>
              <a:t>每一个</a:t>
            </a:r>
            <a:r>
              <a:rPr lang="en-US" sz="1100" dirty="0" err="1">
                <a:solidFill>
                  <a:srgbClr val="FFFFFF"/>
                </a:solidFill>
                <a:latin typeface="Noto Sans CJK KR Regular"/>
                <a:cs typeface="Noto Sans CJK KR Regular"/>
              </a:rPr>
              <a:t>GB</a:t>
            </a:r>
            <a:r>
              <a:rPr sz="1100" spc="-75" dirty="0">
                <a:solidFill>
                  <a:srgbClr val="FFFFFF"/>
                </a:solidFill>
                <a:latin typeface="Noto Sans CJK KR Regular"/>
                <a:cs typeface="Noto Sans CJK KR Regular"/>
              </a:rPr>
              <a:t> </a:t>
            </a:r>
            <a:r>
              <a:rPr sz="1100" dirty="0">
                <a:solidFill>
                  <a:srgbClr val="FFFFFF"/>
                </a:solidFill>
                <a:latin typeface="Noto Sans CJK KR Regular"/>
                <a:cs typeface="Noto Sans CJK KR Regular"/>
              </a:rPr>
              <a:t>Cash的价值相当于现金一韩</a:t>
            </a:r>
            <a:r>
              <a:rPr sz="1100" spc="10" dirty="0">
                <a:solidFill>
                  <a:srgbClr val="FFFFFF"/>
                </a:solidFill>
                <a:latin typeface="Noto Sans CJK KR Regular"/>
                <a:cs typeface="Noto Sans CJK KR Regular"/>
              </a:rPr>
              <a:t>元</a:t>
            </a:r>
            <a:r>
              <a:rPr sz="1100" dirty="0">
                <a:solidFill>
                  <a:srgbClr val="FFFFFF"/>
                </a:solidFill>
                <a:latin typeface="Noto Sans CJK KR Regular"/>
                <a:cs typeface="Noto Sans CJK KR Regular"/>
              </a:rPr>
              <a:t>。</a:t>
            </a:r>
            <a:endParaRPr sz="1100" dirty="0">
              <a:latin typeface="Noto Sans CJK KR Regular"/>
              <a:cs typeface="Noto Sans CJK KR Regular"/>
            </a:endParaRPr>
          </a:p>
        </p:txBody>
      </p:sp>
      <p:sp>
        <p:nvSpPr>
          <p:cNvPr id="23" name="object 23"/>
          <p:cNvSpPr txBox="1"/>
          <p:nvPr/>
        </p:nvSpPr>
        <p:spPr>
          <a:xfrm>
            <a:off x="3511727" y="5523649"/>
            <a:ext cx="3310254" cy="182101"/>
          </a:xfrm>
          <a:prstGeom prst="rect">
            <a:avLst/>
          </a:prstGeom>
        </p:spPr>
        <p:txBody>
          <a:bodyPr vert="horz" wrap="square" lIns="0" tIns="12700" rIns="0" bIns="0" rtlCol="0">
            <a:spAutoFit/>
          </a:bodyPr>
          <a:lstStyle/>
          <a:p>
            <a:pPr marL="12700">
              <a:lnSpc>
                <a:spcPct val="100000"/>
              </a:lnSpc>
              <a:spcBef>
                <a:spcPts val="100"/>
              </a:spcBef>
            </a:pPr>
            <a:r>
              <a:rPr sz="1100" dirty="0" err="1">
                <a:solidFill>
                  <a:srgbClr val="FFFFFF"/>
                </a:solidFill>
                <a:latin typeface="Noto Sans CJK KR Regular"/>
                <a:cs typeface="Noto Sans CJK KR Regular"/>
              </a:rPr>
              <a:t>在交易所购买</a:t>
            </a:r>
            <a:r>
              <a:rPr lang="en-US" sz="1100" dirty="0" err="1">
                <a:solidFill>
                  <a:srgbClr val="FFFFFF"/>
                </a:solidFill>
                <a:latin typeface="Noto Sans CJK KR Regular"/>
                <a:cs typeface="Noto Sans CJK KR Regular"/>
              </a:rPr>
              <a:t>PICK</a:t>
            </a:r>
            <a:r>
              <a:rPr sz="1100" spc="-75" dirty="0" err="1">
                <a:solidFill>
                  <a:srgbClr val="FFFFFF"/>
                </a:solidFill>
                <a:latin typeface="Noto Sans CJK KR Regular"/>
                <a:cs typeface="Noto Sans CJK KR Regular"/>
              </a:rPr>
              <a:t>后</a:t>
            </a:r>
            <a:r>
              <a:rPr sz="1100" spc="-480" dirty="0" err="1">
                <a:solidFill>
                  <a:srgbClr val="FFFFFF"/>
                </a:solidFill>
                <a:latin typeface="Noto Sans CJK KR Regular"/>
                <a:cs typeface="Noto Sans CJK KR Regular"/>
              </a:rPr>
              <a:t>，</a:t>
            </a:r>
            <a:r>
              <a:rPr sz="1100" dirty="0" err="1">
                <a:solidFill>
                  <a:srgbClr val="FFFFFF"/>
                </a:solidFill>
                <a:latin typeface="Noto Sans CJK KR Regular"/>
                <a:cs typeface="Noto Sans CJK KR Regular"/>
              </a:rPr>
              <a:t>可通过</a:t>
            </a:r>
            <a:r>
              <a:rPr lang="en-US" sz="1100" dirty="0" err="1">
                <a:solidFill>
                  <a:srgbClr val="FFFFFF"/>
                </a:solidFill>
                <a:latin typeface="Noto Sans CJK KR Regular"/>
                <a:cs typeface="Noto Sans CJK KR Regular"/>
              </a:rPr>
              <a:t>GB</a:t>
            </a:r>
            <a:r>
              <a:rPr sz="1100" spc="-35" dirty="0">
                <a:solidFill>
                  <a:srgbClr val="FFFFFF"/>
                </a:solidFill>
                <a:latin typeface="Noto Sans CJK KR Regular"/>
                <a:cs typeface="Noto Sans CJK KR Regular"/>
              </a:rPr>
              <a:t> </a:t>
            </a:r>
            <a:r>
              <a:rPr sz="1100" dirty="0">
                <a:solidFill>
                  <a:srgbClr val="FFFFFF"/>
                </a:solidFill>
                <a:latin typeface="Noto Sans CJK KR Regular"/>
                <a:cs typeface="Noto Sans CJK KR Regular"/>
              </a:rPr>
              <a:t>钱包转换为</a:t>
            </a:r>
            <a:endParaRPr sz="1100" dirty="0">
              <a:latin typeface="Noto Sans CJK KR Regular"/>
              <a:cs typeface="Noto Sans CJK KR Regular"/>
            </a:endParaRPr>
          </a:p>
        </p:txBody>
      </p:sp>
      <p:sp>
        <p:nvSpPr>
          <p:cNvPr id="24" name="object 24"/>
          <p:cNvSpPr txBox="1"/>
          <p:nvPr/>
        </p:nvSpPr>
        <p:spPr>
          <a:xfrm>
            <a:off x="3511727" y="5764911"/>
            <a:ext cx="3348990" cy="182101"/>
          </a:xfrm>
          <a:prstGeom prst="rect">
            <a:avLst/>
          </a:prstGeom>
        </p:spPr>
        <p:txBody>
          <a:bodyPr vert="horz" wrap="square" lIns="0" tIns="12700" rIns="0" bIns="0" rtlCol="0">
            <a:spAutoFit/>
          </a:bodyPr>
          <a:lstStyle/>
          <a:p>
            <a:pPr marL="12700">
              <a:lnSpc>
                <a:spcPct val="100000"/>
              </a:lnSpc>
              <a:spcBef>
                <a:spcPts val="100"/>
              </a:spcBef>
            </a:pPr>
            <a:r>
              <a:rPr lang="en-US" sz="1100" dirty="0">
                <a:solidFill>
                  <a:srgbClr val="FFFFFF"/>
                </a:solidFill>
                <a:latin typeface="Noto Sans CJK KR Regular"/>
                <a:cs typeface="Noto Sans CJK KR Regular"/>
              </a:rPr>
              <a:t>GB</a:t>
            </a:r>
            <a:r>
              <a:rPr sz="1100" spc="-35" dirty="0">
                <a:solidFill>
                  <a:srgbClr val="FFFFFF"/>
                </a:solidFill>
                <a:latin typeface="Noto Sans CJK KR Regular"/>
                <a:cs typeface="Noto Sans CJK KR Regular"/>
              </a:rPr>
              <a:t> </a:t>
            </a:r>
            <a:r>
              <a:rPr sz="1100" dirty="0" err="1">
                <a:solidFill>
                  <a:srgbClr val="FFFFFF"/>
                </a:solidFill>
                <a:latin typeface="Noto Sans CJK KR Regular"/>
                <a:cs typeface="Noto Sans CJK KR Regular"/>
              </a:rPr>
              <a:t>Cash</a:t>
            </a:r>
            <a:r>
              <a:rPr sz="1100" spc="-565" dirty="0" err="1">
                <a:solidFill>
                  <a:srgbClr val="FFFFFF"/>
                </a:solidFill>
                <a:latin typeface="Noto Sans CJK KR Regular"/>
                <a:cs typeface="Noto Sans CJK KR Regular"/>
              </a:rPr>
              <a:t>。</a:t>
            </a:r>
            <a:r>
              <a:rPr sz="1100" dirty="0" err="1">
                <a:solidFill>
                  <a:srgbClr val="FFFFFF"/>
                </a:solidFill>
                <a:latin typeface="Noto Sans CJK KR Regular"/>
                <a:cs typeface="Noto Sans CJK KR Regular"/>
              </a:rPr>
              <a:t>对于用户特定活动的补偿将以</a:t>
            </a:r>
            <a:r>
              <a:rPr lang="en-US" sz="1100" dirty="0" err="1">
                <a:solidFill>
                  <a:srgbClr val="FFFFFF"/>
                </a:solidFill>
                <a:latin typeface="Noto Sans CJK KR Regular"/>
                <a:cs typeface="Noto Sans CJK KR Regular"/>
              </a:rPr>
              <a:t>PICK</a:t>
            </a:r>
            <a:endParaRPr sz="1100" dirty="0">
              <a:latin typeface="Noto Sans CJK KR Regular"/>
              <a:cs typeface="Noto Sans CJK KR Regular"/>
            </a:endParaRPr>
          </a:p>
        </p:txBody>
      </p:sp>
      <p:sp>
        <p:nvSpPr>
          <p:cNvPr id="25" name="object 25"/>
          <p:cNvSpPr txBox="1"/>
          <p:nvPr/>
        </p:nvSpPr>
        <p:spPr>
          <a:xfrm>
            <a:off x="3511727" y="6006172"/>
            <a:ext cx="3139440" cy="182101"/>
          </a:xfrm>
          <a:prstGeom prst="rect">
            <a:avLst/>
          </a:prstGeom>
        </p:spPr>
        <p:txBody>
          <a:bodyPr vert="horz" wrap="square" lIns="0" tIns="12700" rIns="0" bIns="0" rtlCol="0">
            <a:spAutoFit/>
          </a:bodyPr>
          <a:lstStyle/>
          <a:p>
            <a:pPr marL="12700">
              <a:lnSpc>
                <a:spcPct val="100000"/>
              </a:lnSpc>
              <a:spcBef>
                <a:spcPts val="100"/>
              </a:spcBef>
            </a:pPr>
            <a:r>
              <a:rPr sz="1100" dirty="0" err="1">
                <a:solidFill>
                  <a:srgbClr val="FFFFFF"/>
                </a:solidFill>
                <a:latin typeface="Noto Sans CJK KR Regular"/>
                <a:cs typeface="Noto Sans CJK KR Regular"/>
              </a:rPr>
              <a:t>的形式进行支</a:t>
            </a:r>
            <a:r>
              <a:rPr sz="1100" spc="10" dirty="0" err="1">
                <a:solidFill>
                  <a:srgbClr val="FFFFFF"/>
                </a:solidFill>
                <a:latin typeface="Noto Sans CJK KR Regular"/>
                <a:cs typeface="Noto Sans CJK KR Regular"/>
              </a:rPr>
              <a:t>付</a:t>
            </a:r>
            <a:r>
              <a:rPr sz="1100" spc="-565" dirty="0" err="1">
                <a:solidFill>
                  <a:srgbClr val="FFFFFF"/>
                </a:solidFill>
                <a:latin typeface="Noto Sans CJK KR Regular"/>
                <a:cs typeface="Noto Sans CJK KR Regular"/>
              </a:rPr>
              <a:t>。</a:t>
            </a:r>
            <a:r>
              <a:rPr sz="1100" dirty="0" err="1">
                <a:solidFill>
                  <a:srgbClr val="FFFFFF"/>
                </a:solidFill>
                <a:latin typeface="Noto Sans CJK KR Regular"/>
                <a:cs typeface="Noto Sans CJK KR Regular"/>
              </a:rPr>
              <a:t>之所以使用</a:t>
            </a:r>
            <a:r>
              <a:rPr lang="en-US" sz="1100" dirty="0" err="1">
                <a:solidFill>
                  <a:srgbClr val="FFFFFF"/>
                </a:solidFill>
                <a:latin typeface="Noto Sans CJK KR Regular"/>
                <a:cs typeface="Noto Sans CJK KR Regular"/>
              </a:rPr>
              <a:t>PICK</a:t>
            </a:r>
            <a:r>
              <a:rPr sz="1100" dirty="0" err="1">
                <a:solidFill>
                  <a:srgbClr val="FFFFFF"/>
                </a:solidFill>
                <a:latin typeface="Noto Sans CJK KR Regular"/>
                <a:cs typeface="Noto Sans CJK KR Regular"/>
              </a:rPr>
              <a:t>而非</a:t>
            </a:r>
            <a:r>
              <a:rPr lang="en-US" sz="1100" dirty="0" err="1">
                <a:solidFill>
                  <a:srgbClr val="FFFFFF"/>
                </a:solidFill>
                <a:latin typeface="Noto Sans CJK KR Regular"/>
                <a:cs typeface="Noto Sans CJK KR Regular"/>
              </a:rPr>
              <a:t>GB</a:t>
            </a:r>
            <a:r>
              <a:rPr lang="en-US" sz="1100" dirty="0">
                <a:solidFill>
                  <a:srgbClr val="FFFFFF"/>
                </a:solidFill>
                <a:latin typeface="Noto Sans CJK KR Regular"/>
                <a:cs typeface="Noto Sans CJK KR Regular"/>
              </a:rPr>
              <a:t> </a:t>
            </a:r>
            <a:r>
              <a:rPr lang="en-US" altLang="ko-KR" sz="1100" dirty="0">
                <a:solidFill>
                  <a:srgbClr val="FFFFFF"/>
                </a:solidFill>
                <a:latin typeface="Noto Sans CJK KR Regular"/>
                <a:cs typeface="Noto Sans CJK KR Regular"/>
              </a:rPr>
              <a:t>Cash</a:t>
            </a:r>
            <a:endParaRPr sz="1100" dirty="0">
              <a:latin typeface="Noto Sans CJK KR Regular"/>
              <a:cs typeface="Noto Sans CJK KR Regular"/>
            </a:endParaRPr>
          </a:p>
        </p:txBody>
      </p:sp>
      <p:grpSp>
        <p:nvGrpSpPr>
          <p:cNvPr id="26" name="object 26"/>
          <p:cNvGrpSpPr/>
          <p:nvPr/>
        </p:nvGrpSpPr>
        <p:grpSpPr>
          <a:xfrm>
            <a:off x="2879991" y="2873641"/>
            <a:ext cx="4176395" cy="732790"/>
            <a:chOff x="2879991" y="2873641"/>
            <a:chExt cx="4176395" cy="732790"/>
          </a:xfrm>
        </p:grpSpPr>
        <p:sp>
          <p:nvSpPr>
            <p:cNvPr id="27" name="object 27"/>
            <p:cNvSpPr/>
            <p:nvPr/>
          </p:nvSpPr>
          <p:spPr>
            <a:xfrm>
              <a:off x="2880004" y="2880004"/>
              <a:ext cx="4176395" cy="720090"/>
            </a:xfrm>
            <a:custGeom>
              <a:avLst/>
              <a:gdLst/>
              <a:ahLst/>
              <a:cxnLst/>
              <a:rect l="l" t="t" r="r" b="b"/>
              <a:pathLst>
                <a:path w="4176395" h="720089">
                  <a:moveTo>
                    <a:pt x="4175988" y="0"/>
                  </a:moveTo>
                  <a:lnTo>
                    <a:pt x="0" y="0"/>
                  </a:lnTo>
                  <a:lnTo>
                    <a:pt x="0" y="720001"/>
                  </a:lnTo>
                  <a:lnTo>
                    <a:pt x="4175988" y="720001"/>
                  </a:lnTo>
                  <a:lnTo>
                    <a:pt x="4175988" y="0"/>
                  </a:lnTo>
                  <a:close/>
                </a:path>
              </a:pathLst>
            </a:custGeom>
            <a:solidFill>
              <a:srgbClr val="FFFFFF">
                <a:alpha val="59999"/>
              </a:srgbClr>
            </a:solidFill>
          </p:spPr>
          <p:txBody>
            <a:bodyPr wrap="square" lIns="0" tIns="0" rIns="0" bIns="0" rtlCol="0"/>
            <a:lstStyle/>
            <a:p>
              <a:endParaRPr/>
            </a:p>
          </p:txBody>
        </p:sp>
        <p:sp>
          <p:nvSpPr>
            <p:cNvPr id="28" name="object 28"/>
            <p:cNvSpPr/>
            <p:nvPr/>
          </p:nvSpPr>
          <p:spPr>
            <a:xfrm>
              <a:off x="2879991" y="2873641"/>
              <a:ext cx="4176395" cy="732790"/>
            </a:xfrm>
            <a:custGeom>
              <a:avLst/>
              <a:gdLst/>
              <a:ahLst/>
              <a:cxnLst/>
              <a:rect l="l" t="t" r="r" b="b"/>
              <a:pathLst>
                <a:path w="4176395" h="732789">
                  <a:moveTo>
                    <a:pt x="4175988" y="0"/>
                  </a:moveTo>
                  <a:lnTo>
                    <a:pt x="0" y="0"/>
                  </a:lnTo>
                  <a:lnTo>
                    <a:pt x="0" y="12700"/>
                  </a:lnTo>
                  <a:lnTo>
                    <a:pt x="4175988" y="12700"/>
                  </a:lnTo>
                  <a:lnTo>
                    <a:pt x="4175988" y="0"/>
                  </a:lnTo>
                  <a:close/>
                </a:path>
                <a:path w="4176395" h="732789">
                  <a:moveTo>
                    <a:pt x="4176001" y="720013"/>
                  </a:moveTo>
                  <a:lnTo>
                    <a:pt x="12" y="720013"/>
                  </a:lnTo>
                  <a:lnTo>
                    <a:pt x="12" y="732713"/>
                  </a:lnTo>
                  <a:lnTo>
                    <a:pt x="4176001" y="732713"/>
                  </a:lnTo>
                  <a:lnTo>
                    <a:pt x="4176001" y="720013"/>
                  </a:lnTo>
                  <a:close/>
                </a:path>
              </a:pathLst>
            </a:custGeom>
            <a:solidFill>
              <a:srgbClr val="FFFFFF"/>
            </a:solidFill>
          </p:spPr>
          <p:txBody>
            <a:bodyPr wrap="square" lIns="0" tIns="0" rIns="0" bIns="0" rtlCol="0"/>
            <a:lstStyle/>
            <a:p>
              <a:endParaRPr/>
            </a:p>
          </p:txBody>
        </p:sp>
      </p:grpSp>
      <p:sp>
        <p:nvSpPr>
          <p:cNvPr id="29" name="object 29"/>
          <p:cNvSpPr txBox="1"/>
          <p:nvPr/>
        </p:nvSpPr>
        <p:spPr>
          <a:xfrm>
            <a:off x="2880004" y="2989639"/>
            <a:ext cx="4176395" cy="418465"/>
          </a:xfrm>
          <a:prstGeom prst="rect">
            <a:avLst/>
          </a:prstGeom>
        </p:spPr>
        <p:txBody>
          <a:bodyPr vert="horz" wrap="square" lIns="0" tIns="72390" rIns="0" bIns="0" rtlCol="0">
            <a:spAutoFit/>
          </a:bodyPr>
          <a:lstStyle/>
          <a:p>
            <a:pPr algn="ctr">
              <a:lnSpc>
                <a:spcPct val="100000"/>
              </a:lnSpc>
              <a:spcBef>
                <a:spcPts val="570"/>
              </a:spcBef>
            </a:pPr>
            <a:r>
              <a:rPr lang="en-US" sz="1100" spc="10" dirty="0">
                <a:solidFill>
                  <a:srgbClr val="FFFFFF"/>
                </a:solidFill>
                <a:latin typeface="Arial"/>
                <a:cs typeface="Arial"/>
              </a:rPr>
              <a:t>GB</a:t>
            </a:r>
            <a:r>
              <a:rPr sz="1100" spc="10" dirty="0">
                <a:solidFill>
                  <a:srgbClr val="FFFFFF"/>
                </a:solidFill>
                <a:latin typeface="Arial"/>
                <a:cs typeface="Arial"/>
              </a:rPr>
              <a:t> </a:t>
            </a:r>
            <a:r>
              <a:rPr sz="1100" spc="-30" dirty="0">
                <a:solidFill>
                  <a:srgbClr val="FFFFFF"/>
                </a:solidFill>
                <a:latin typeface="Arial"/>
                <a:cs typeface="Arial"/>
              </a:rPr>
              <a:t>Cash </a:t>
            </a:r>
            <a:r>
              <a:rPr sz="1100" spc="185" dirty="0">
                <a:solidFill>
                  <a:srgbClr val="FFFFFF"/>
                </a:solidFill>
                <a:latin typeface="Arial"/>
                <a:cs typeface="Arial"/>
              </a:rPr>
              <a:t>/ </a:t>
            </a:r>
            <a:r>
              <a:rPr sz="1100" spc="-60" dirty="0">
                <a:solidFill>
                  <a:srgbClr val="FFFFFF"/>
                </a:solidFill>
                <a:latin typeface="Arial"/>
                <a:cs typeface="Arial"/>
              </a:rPr>
              <a:t>a </a:t>
            </a:r>
            <a:r>
              <a:rPr sz="1100" spc="5" dirty="0">
                <a:solidFill>
                  <a:srgbClr val="FFFFFF"/>
                </a:solidFill>
                <a:latin typeface="Arial"/>
                <a:cs typeface="Arial"/>
              </a:rPr>
              <a:t>= </a:t>
            </a:r>
            <a:r>
              <a:rPr lang="en-US" sz="1100" spc="10" dirty="0">
                <a:solidFill>
                  <a:srgbClr val="FFFFFF"/>
                </a:solidFill>
                <a:latin typeface="Arial"/>
                <a:cs typeface="Arial"/>
              </a:rPr>
              <a:t>PICK</a:t>
            </a:r>
            <a:endParaRPr sz="1100" dirty="0">
              <a:latin typeface="Arial"/>
              <a:cs typeface="Arial"/>
            </a:endParaRPr>
          </a:p>
          <a:p>
            <a:pPr algn="ctr">
              <a:lnSpc>
                <a:spcPct val="100000"/>
              </a:lnSpc>
              <a:spcBef>
                <a:spcPts val="340"/>
              </a:spcBef>
            </a:pPr>
            <a:r>
              <a:rPr sz="800" spc="-45" dirty="0">
                <a:solidFill>
                  <a:srgbClr val="FFFFFF"/>
                </a:solidFill>
                <a:latin typeface="Arial"/>
                <a:cs typeface="Arial"/>
              </a:rPr>
              <a:t>a </a:t>
            </a:r>
            <a:r>
              <a:rPr sz="800" dirty="0">
                <a:solidFill>
                  <a:srgbClr val="FFFFFF"/>
                </a:solidFill>
                <a:latin typeface="Arial"/>
                <a:cs typeface="Arial"/>
              </a:rPr>
              <a:t>= </a:t>
            </a:r>
            <a:r>
              <a:rPr sz="800" spc="-15" dirty="0">
                <a:solidFill>
                  <a:srgbClr val="FFFFFF"/>
                </a:solidFill>
                <a:latin typeface="Arial"/>
                <a:cs typeface="Arial"/>
              </a:rPr>
              <a:t>Daily </a:t>
            </a:r>
            <a:r>
              <a:rPr sz="800" dirty="0">
                <a:solidFill>
                  <a:srgbClr val="FFFFFF"/>
                </a:solidFill>
                <a:latin typeface="Arial"/>
                <a:cs typeface="Arial"/>
              </a:rPr>
              <a:t>Crypto </a:t>
            </a:r>
            <a:r>
              <a:rPr sz="800" spc="-5" dirty="0">
                <a:solidFill>
                  <a:srgbClr val="FFFFFF"/>
                </a:solidFill>
                <a:latin typeface="Arial"/>
                <a:cs typeface="Arial"/>
              </a:rPr>
              <a:t>Currency</a:t>
            </a:r>
            <a:r>
              <a:rPr sz="800" spc="75" dirty="0">
                <a:solidFill>
                  <a:srgbClr val="FFFFFF"/>
                </a:solidFill>
                <a:latin typeface="Arial"/>
                <a:cs typeface="Arial"/>
              </a:rPr>
              <a:t> </a:t>
            </a:r>
            <a:r>
              <a:rPr sz="800" spc="-15" dirty="0">
                <a:solidFill>
                  <a:srgbClr val="FFFFFF"/>
                </a:solidFill>
                <a:latin typeface="Arial"/>
                <a:cs typeface="Arial"/>
              </a:rPr>
              <a:t>Rate</a:t>
            </a:r>
            <a:endParaRPr sz="800" dirty="0">
              <a:latin typeface="Arial"/>
              <a:cs typeface="Arial"/>
            </a:endParaRPr>
          </a:p>
        </p:txBody>
      </p:sp>
      <p:sp>
        <p:nvSpPr>
          <p:cNvPr id="83" name="object 83"/>
          <p:cNvSpPr txBox="1"/>
          <p:nvPr/>
        </p:nvSpPr>
        <p:spPr>
          <a:xfrm>
            <a:off x="4782311" y="6247600"/>
            <a:ext cx="2281555" cy="182101"/>
          </a:xfrm>
          <a:prstGeom prst="rect">
            <a:avLst/>
          </a:prstGeom>
        </p:spPr>
        <p:txBody>
          <a:bodyPr vert="horz" wrap="square" lIns="0" tIns="12700" rIns="0" bIns="0" rtlCol="0">
            <a:spAutoFit/>
          </a:bodyPr>
          <a:lstStyle/>
          <a:p>
            <a:pPr marL="12700">
              <a:lnSpc>
                <a:spcPct val="100000"/>
              </a:lnSpc>
              <a:spcBef>
                <a:spcPts val="100"/>
              </a:spcBef>
            </a:pPr>
            <a:r>
              <a:rPr sz="1100" dirty="0" err="1">
                <a:solidFill>
                  <a:srgbClr val="FFFFFF"/>
                </a:solidFill>
                <a:latin typeface="Noto Sans CJK KR Regular"/>
                <a:cs typeface="Noto Sans CJK KR Regular"/>
              </a:rPr>
              <a:t>的原因在于</a:t>
            </a:r>
            <a:r>
              <a:rPr lang="en-US" sz="1100" dirty="0" err="1">
                <a:solidFill>
                  <a:srgbClr val="FFFFFF"/>
                </a:solidFill>
                <a:latin typeface="Noto Sans CJK KR Regular"/>
                <a:cs typeface="Noto Sans CJK KR Regular"/>
              </a:rPr>
              <a:t>GB</a:t>
            </a:r>
            <a:r>
              <a:rPr sz="1100" spc="-75" dirty="0">
                <a:solidFill>
                  <a:srgbClr val="FFFFFF"/>
                </a:solidFill>
                <a:latin typeface="Noto Sans CJK KR Regular"/>
                <a:cs typeface="Noto Sans CJK KR Regular"/>
              </a:rPr>
              <a:t> </a:t>
            </a:r>
            <a:r>
              <a:rPr sz="1100" dirty="0">
                <a:solidFill>
                  <a:srgbClr val="FFFFFF"/>
                </a:solidFill>
                <a:latin typeface="Noto Sans CJK KR Regular"/>
                <a:cs typeface="Noto Sans CJK KR Regular"/>
              </a:rPr>
              <a:t>Cash是无法重</a:t>
            </a:r>
            <a:endParaRPr sz="1100" dirty="0">
              <a:latin typeface="Noto Sans CJK KR Regular"/>
              <a:cs typeface="Noto Sans CJK KR Regular"/>
            </a:endParaRPr>
          </a:p>
        </p:txBody>
      </p:sp>
      <p:sp>
        <p:nvSpPr>
          <p:cNvPr id="84" name="object 84"/>
          <p:cNvSpPr txBox="1"/>
          <p:nvPr/>
        </p:nvSpPr>
        <p:spPr>
          <a:xfrm>
            <a:off x="4782311" y="6488862"/>
            <a:ext cx="114490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Noto Sans CJK KR Regular"/>
                <a:cs typeface="Noto Sans CJK KR Regular"/>
              </a:rPr>
              <a:t>新转换成现金</a:t>
            </a:r>
            <a:r>
              <a:rPr sz="1100" spc="10" dirty="0">
                <a:solidFill>
                  <a:srgbClr val="FFFFFF"/>
                </a:solidFill>
                <a:latin typeface="Noto Sans CJK KR Regular"/>
                <a:cs typeface="Noto Sans CJK KR Regular"/>
              </a:rPr>
              <a:t>的</a:t>
            </a:r>
            <a:r>
              <a:rPr sz="1100" dirty="0">
                <a:solidFill>
                  <a:srgbClr val="FFFFFF"/>
                </a:solidFill>
                <a:latin typeface="Noto Sans CJK KR Regular"/>
                <a:cs typeface="Noto Sans CJK KR Regular"/>
              </a:rPr>
              <a:t>。</a:t>
            </a:r>
            <a:endParaRPr sz="1100" dirty="0">
              <a:latin typeface="Noto Sans CJK KR Regular"/>
              <a:cs typeface="Noto Sans CJK KR Regular"/>
            </a:endParaRPr>
          </a:p>
        </p:txBody>
      </p:sp>
      <p:sp>
        <p:nvSpPr>
          <p:cNvPr id="85" name="object 85"/>
          <p:cNvSpPr txBox="1"/>
          <p:nvPr/>
        </p:nvSpPr>
        <p:spPr>
          <a:xfrm>
            <a:off x="8051406" y="6805549"/>
            <a:ext cx="1208405" cy="611065"/>
          </a:xfrm>
          <a:prstGeom prst="rect">
            <a:avLst/>
          </a:prstGeom>
        </p:spPr>
        <p:txBody>
          <a:bodyPr vert="horz" wrap="square" lIns="0" tIns="12700" rIns="0" bIns="0" rtlCol="0">
            <a:spAutoFit/>
          </a:bodyPr>
          <a:lstStyle/>
          <a:p>
            <a:pPr marL="12700" marR="5080">
              <a:lnSpc>
                <a:spcPct val="117700"/>
              </a:lnSpc>
              <a:spcBef>
                <a:spcPts val="100"/>
              </a:spcBef>
            </a:pPr>
            <a:r>
              <a:rPr sz="1700" spc="-80" dirty="0">
                <a:solidFill>
                  <a:srgbClr val="FFFFFF"/>
                </a:solidFill>
                <a:latin typeface="Verdana"/>
                <a:cs typeface="Verdana"/>
              </a:rPr>
              <a:t>Fund</a:t>
            </a:r>
            <a:endParaRPr lang="en-US" sz="1700" spc="-80" dirty="0">
              <a:solidFill>
                <a:srgbClr val="FFFFFF"/>
              </a:solidFill>
              <a:latin typeface="Verdana"/>
              <a:cs typeface="Verdana"/>
            </a:endParaRPr>
          </a:p>
          <a:p>
            <a:pPr marL="12700" marR="5080">
              <a:lnSpc>
                <a:spcPct val="117700"/>
              </a:lnSpc>
              <a:spcBef>
                <a:spcPts val="100"/>
              </a:spcBef>
            </a:pPr>
            <a:r>
              <a:rPr sz="1700" spc="-55" dirty="0">
                <a:solidFill>
                  <a:srgbClr val="FFFFFF"/>
                </a:solidFill>
                <a:latin typeface="Verdana"/>
                <a:cs typeface="Verdana"/>
              </a:rPr>
              <a:t>Di</a:t>
            </a:r>
            <a:r>
              <a:rPr sz="1700" spc="-75" dirty="0">
                <a:solidFill>
                  <a:srgbClr val="FFFFFF"/>
                </a:solidFill>
                <a:latin typeface="Verdana"/>
                <a:cs typeface="Verdana"/>
              </a:rPr>
              <a:t>s</a:t>
            </a:r>
            <a:r>
              <a:rPr sz="1700" spc="-50" dirty="0">
                <a:solidFill>
                  <a:srgbClr val="FFFFFF"/>
                </a:solidFill>
                <a:latin typeface="Verdana"/>
                <a:cs typeface="Verdana"/>
              </a:rPr>
              <a:t>tribution</a:t>
            </a:r>
            <a:endParaRPr sz="1700" dirty="0">
              <a:latin typeface="Verdana"/>
              <a:cs typeface="Verdana"/>
            </a:endParaRPr>
          </a:p>
        </p:txBody>
      </p:sp>
      <p:sp>
        <p:nvSpPr>
          <p:cNvPr id="86" name="object 86"/>
          <p:cNvSpPr txBox="1"/>
          <p:nvPr/>
        </p:nvSpPr>
        <p:spPr>
          <a:xfrm>
            <a:off x="8052714" y="1798384"/>
            <a:ext cx="381000" cy="132080"/>
          </a:xfrm>
          <a:prstGeom prst="rect">
            <a:avLst/>
          </a:prstGeom>
        </p:spPr>
        <p:txBody>
          <a:bodyPr vert="horz" wrap="square" lIns="0" tIns="12700" rIns="0" bIns="0" rtlCol="0">
            <a:spAutoFit/>
          </a:bodyPr>
          <a:lstStyle/>
          <a:p>
            <a:pPr marL="12700">
              <a:lnSpc>
                <a:spcPct val="100000"/>
              </a:lnSpc>
              <a:spcBef>
                <a:spcPts val="100"/>
              </a:spcBef>
            </a:pPr>
            <a:r>
              <a:rPr sz="700" dirty="0">
                <a:solidFill>
                  <a:srgbClr val="FFFFFF"/>
                </a:solidFill>
                <a:latin typeface="Noto Sans CJK KR Regular"/>
                <a:cs typeface="Noto Sans CJK KR Regular"/>
              </a:rPr>
              <a:t>总发行量</a:t>
            </a:r>
            <a:endParaRPr sz="700">
              <a:latin typeface="Noto Sans CJK KR Regular"/>
              <a:cs typeface="Noto Sans CJK KR Regular"/>
            </a:endParaRPr>
          </a:p>
        </p:txBody>
      </p:sp>
      <p:sp>
        <p:nvSpPr>
          <p:cNvPr id="87" name="object 87"/>
          <p:cNvSpPr txBox="1"/>
          <p:nvPr/>
        </p:nvSpPr>
        <p:spPr>
          <a:xfrm>
            <a:off x="8044713" y="1109676"/>
            <a:ext cx="1253718" cy="968727"/>
          </a:xfrm>
          <a:prstGeom prst="rect">
            <a:avLst/>
          </a:prstGeom>
        </p:spPr>
        <p:txBody>
          <a:bodyPr vert="horz" wrap="square" lIns="0" tIns="12700" rIns="0" bIns="0" rtlCol="0">
            <a:spAutoFit/>
          </a:bodyPr>
          <a:lstStyle/>
          <a:p>
            <a:pPr marL="12700" marR="5080">
              <a:lnSpc>
                <a:spcPct val="117700"/>
              </a:lnSpc>
              <a:spcBef>
                <a:spcPts val="100"/>
              </a:spcBef>
            </a:pPr>
            <a:r>
              <a:rPr sz="1700" spc="-110" dirty="0">
                <a:solidFill>
                  <a:srgbClr val="FFFFFF"/>
                </a:solidFill>
                <a:latin typeface="Verdana"/>
                <a:cs typeface="Verdana"/>
              </a:rPr>
              <a:t>Token  </a:t>
            </a:r>
            <a:endParaRPr lang="en-US" sz="1700" spc="-110" dirty="0">
              <a:solidFill>
                <a:srgbClr val="FFFFFF"/>
              </a:solidFill>
              <a:latin typeface="Verdana"/>
              <a:cs typeface="Verdana"/>
            </a:endParaRPr>
          </a:p>
          <a:p>
            <a:pPr marL="12700" marR="5080">
              <a:lnSpc>
                <a:spcPct val="117700"/>
              </a:lnSpc>
              <a:spcBef>
                <a:spcPts val="100"/>
              </a:spcBef>
            </a:pPr>
            <a:r>
              <a:rPr sz="1700" spc="-25" dirty="0">
                <a:solidFill>
                  <a:srgbClr val="FFFFFF"/>
                </a:solidFill>
                <a:latin typeface="Verdana"/>
                <a:cs typeface="Verdana"/>
              </a:rPr>
              <a:t>Allo</a:t>
            </a:r>
            <a:r>
              <a:rPr sz="1700" spc="-45" dirty="0">
                <a:solidFill>
                  <a:srgbClr val="FFFFFF"/>
                </a:solidFill>
                <a:latin typeface="Verdana"/>
                <a:cs typeface="Verdana"/>
              </a:rPr>
              <a:t>c</a:t>
            </a:r>
            <a:r>
              <a:rPr sz="1700" spc="-55" dirty="0">
                <a:solidFill>
                  <a:srgbClr val="FFFFFF"/>
                </a:solidFill>
                <a:latin typeface="Verdana"/>
                <a:cs typeface="Verdana"/>
              </a:rPr>
              <a:t>ation</a:t>
            </a:r>
            <a:endParaRPr sz="1700" dirty="0">
              <a:latin typeface="Verdana"/>
              <a:cs typeface="Verdana"/>
            </a:endParaRPr>
          </a:p>
          <a:p>
            <a:pPr marL="20320">
              <a:lnSpc>
                <a:spcPct val="100000"/>
              </a:lnSpc>
              <a:spcBef>
                <a:spcPts val="1720"/>
              </a:spcBef>
            </a:pPr>
            <a:r>
              <a:rPr lang="en-US" sz="700" dirty="0">
                <a:solidFill>
                  <a:srgbClr val="FFFFFF"/>
                </a:solidFill>
                <a:latin typeface="Noto Sans CJK KR Regular"/>
                <a:cs typeface="Noto Sans CJK KR Regular"/>
              </a:rPr>
              <a:t>49</a:t>
            </a:r>
            <a:r>
              <a:rPr sz="700" dirty="0">
                <a:solidFill>
                  <a:srgbClr val="FFFFFF"/>
                </a:solidFill>
                <a:latin typeface="Noto Sans CJK KR Regular"/>
                <a:cs typeface="Noto Sans CJK KR Regular"/>
              </a:rPr>
              <a:t>亿</a:t>
            </a:r>
            <a:r>
              <a:rPr lang="en-US" sz="700" dirty="0">
                <a:solidFill>
                  <a:srgbClr val="FFFFFF"/>
                </a:solidFill>
                <a:latin typeface="Noto Sans CJK KR Regular"/>
                <a:cs typeface="Noto Sans CJK KR Regular"/>
              </a:rPr>
              <a:t>500</a:t>
            </a:r>
            <a:r>
              <a:rPr lang="zh-CN" altLang="en-US" sz="700" dirty="0">
                <a:solidFill>
                  <a:srgbClr val="FFFFFF"/>
                </a:solidFill>
                <a:latin typeface="Noto Sans CJK KR Regular"/>
                <a:cs typeface="Noto Sans CJK KR Regular"/>
              </a:rPr>
              <a:t>千万</a:t>
            </a:r>
            <a:r>
              <a:rPr sz="700" spc="-15" dirty="0">
                <a:solidFill>
                  <a:srgbClr val="FFFFFF"/>
                </a:solidFill>
                <a:latin typeface="Noto Sans CJK KR Regular"/>
                <a:cs typeface="Noto Sans CJK KR Regular"/>
              </a:rPr>
              <a:t> </a:t>
            </a:r>
            <a:r>
              <a:rPr sz="700" dirty="0">
                <a:solidFill>
                  <a:srgbClr val="FFFFFF"/>
                </a:solidFill>
                <a:latin typeface="Noto Sans CJK KR Regular"/>
                <a:cs typeface="Noto Sans CJK KR Regular"/>
              </a:rPr>
              <a:t>(</a:t>
            </a:r>
            <a:r>
              <a:rPr lang="en-US" altLang="zh-CN" sz="700" dirty="0">
                <a:solidFill>
                  <a:srgbClr val="FFFFFF"/>
                </a:solidFill>
                <a:latin typeface="Noto Sans CJK KR Regular"/>
                <a:cs typeface="Noto Sans CJK KR Regular"/>
              </a:rPr>
              <a:t>4</a:t>
            </a:r>
            <a:r>
              <a:rPr sz="700" dirty="0">
                <a:solidFill>
                  <a:srgbClr val="FFFFFF"/>
                </a:solidFill>
                <a:latin typeface="Noto Sans CJK KR Regular"/>
                <a:cs typeface="Noto Sans CJK KR Regular"/>
              </a:rPr>
              <a:t>,9</a:t>
            </a:r>
            <a:r>
              <a:rPr lang="en-US" altLang="zh-CN" sz="700" dirty="0">
                <a:solidFill>
                  <a:srgbClr val="FFFFFF"/>
                </a:solidFill>
                <a:latin typeface="Noto Sans CJK KR Regular"/>
                <a:cs typeface="Noto Sans CJK KR Regular"/>
              </a:rPr>
              <a:t>5</a:t>
            </a:r>
            <a:r>
              <a:rPr sz="700" dirty="0">
                <a:solidFill>
                  <a:srgbClr val="FFFFFF"/>
                </a:solidFill>
                <a:latin typeface="Noto Sans CJK KR Regular"/>
                <a:cs typeface="Noto Sans CJK KR Regular"/>
              </a:rPr>
              <a:t>0,000,000)</a:t>
            </a:r>
            <a:endParaRPr sz="700" dirty="0">
              <a:latin typeface="Noto Sans CJK KR Regular"/>
              <a:cs typeface="Noto Sans CJK KR Regular"/>
            </a:endParaRPr>
          </a:p>
        </p:txBody>
      </p:sp>
      <p:sp>
        <p:nvSpPr>
          <p:cNvPr id="88" name="object 88"/>
          <p:cNvSpPr txBox="1"/>
          <p:nvPr/>
        </p:nvSpPr>
        <p:spPr>
          <a:xfrm>
            <a:off x="11982618" y="3112427"/>
            <a:ext cx="1110203" cy="582295"/>
          </a:xfrm>
          <a:prstGeom prst="rect">
            <a:avLst/>
          </a:prstGeom>
        </p:spPr>
        <p:txBody>
          <a:bodyPr vert="horz" wrap="square" lIns="0" tIns="12700" rIns="0" bIns="0" rtlCol="0">
            <a:spAutoFit/>
          </a:bodyPr>
          <a:lstStyle/>
          <a:p>
            <a:pPr marL="686435">
              <a:lnSpc>
                <a:spcPct val="100000"/>
              </a:lnSpc>
              <a:spcBef>
                <a:spcPts val="100"/>
              </a:spcBef>
            </a:pPr>
            <a:r>
              <a:rPr sz="1400" b="1" dirty="0">
                <a:solidFill>
                  <a:srgbClr val="FFFFFF"/>
                </a:solidFill>
                <a:latin typeface="Roboto"/>
                <a:cs typeface="Roboto"/>
              </a:rPr>
              <a:t>35%</a:t>
            </a:r>
            <a:endParaRPr sz="1400" dirty="0">
              <a:latin typeface="Roboto"/>
              <a:cs typeface="Roboto"/>
            </a:endParaRPr>
          </a:p>
          <a:p>
            <a:pPr marL="269240" marR="5080" indent="-257175">
              <a:lnSpc>
                <a:spcPct val="100000"/>
              </a:lnSpc>
              <a:spcBef>
                <a:spcPts val="60"/>
              </a:spcBef>
            </a:pPr>
            <a:r>
              <a:rPr sz="1100" spc="20" dirty="0">
                <a:solidFill>
                  <a:srgbClr val="FFFFFF"/>
                </a:solidFill>
                <a:latin typeface="Trebuchet MS"/>
                <a:cs typeface="Trebuchet MS"/>
              </a:rPr>
              <a:t>Angel</a:t>
            </a:r>
            <a:r>
              <a:rPr sz="1100" spc="-140" dirty="0">
                <a:solidFill>
                  <a:srgbClr val="FFFFFF"/>
                </a:solidFill>
                <a:latin typeface="Trebuchet MS"/>
                <a:cs typeface="Trebuchet MS"/>
              </a:rPr>
              <a:t> </a:t>
            </a:r>
            <a:r>
              <a:rPr sz="1100" spc="5" dirty="0">
                <a:solidFill>
                  <a:srgbClr val="FFFFFF"/>
                </a:solidFill>
                <a:latin typeface="Trebuchet MS"/>
                <a:cs typeface="Trebuchet MS"/>
              </a:rPr>
              <a:t>Investors,  </a:t>
            </a:r>
            <a:r>
              <a:rPr sz="1100" spc="-10" dirty="0">
                <a:solidFill>
                  <a:srgbClr val="FFFFFF"/>
                </a:solidFill>
                <a:latin typeface="Trebuchet MS"/>
                <a:cs typeface="Trebuchet MS"/>
              </a:rPr>
              <a:t>Token</a:t>
            </a:r>
            <a:r>
              <a:rPr sz="1100" spc="-160" dirty="0">
                <a:solidFill>
                  <a:srgbClr val="FFFFFF"/>
                </a:solidFill>
                <a:latin typeface="Trebuchet MS"/>
                <a:cs typeface="Trebuchet MS"/>
              </a:rPr>
              <a:t> </a:t>
            </a:r>
            <a:r>
              <a:rPr sz="1100" spc="45" dirty="0">
                <a:solidFill>
                  <a:srgbClr val="FFFFFF"/>
                </a:solidFill>
                <a:latin typeface="Trebuchet MS"/>
                <a:cs typeface="Trebuchet MS"/>
              </a:rPr>
              <a:t>Sales</a:t>
            </a:r>
            <a:endParaRPr sz="1100" dirty="0">
              <a:latin typeface="Trebuchet MS"/>
              <a:cs typeface="Trebuchet MS"/>
            </a:endParaRPr>
          </a:p>
        </p:txBody>
      </p:sp>
      <p:sp>
        <p:nvSpPr>
          <p:cNvPr id="89" name="object 89"/>
          <p:cNvSpPr txBox="1"/>
          <p:nvPr/>
        </p:nvSpPr>
        <p:spPr>
          <a:xfrm>
            <a:off x="8537472" y="4497679"/>
            <a:ext cx="1366788" cy="582295"/>
          </a:xfrm>
          <a:prstGeom prst="rect">
            <a:avLst/>
          </a:prstGeom>
        </p:spPr>
        <p:txBody>
          <a:bodyPr vert="horz" wrap="square" lIns="0" tIns="12700" rIns="0" bIns="0" rtlCol="0">
            <a:spAutoFit/>
          </a:bodyPr>
          <a:lstStyle/>
          <a:p>
            <a:pPr marL="922655">
              <a:lnSpc>
                <a:spcPct val="100000"/>
              </a:lnSpc>
              <a:spcBef>
                <a:spcPts val="100"/>
              </a:spcBef>
            </a:pPr>
            <a:r>
              <a:rPr sz="1400" b="1" dirty="0">
                <a:solidFill>
                  <a:srgbClr val="FFFFFF"/>
                </a:solidFill>
                <a:latin typeface="Roboto"/>
                <a:cs typeface="Roboto"/>
              </a:rPr>
              <a:t>20%</a:t>
            </a:r>
            <a:endParaRPr sz="1400" dirty="0">
              <a:latin typeface="Roboto"/>
              <a:cs typeface="Roboto"/>
            </a:endParaRPr>
          </a:p>
          <a:p>
            <a:pPr marL="12700">
              <a:lnSpc>
                <a:spcPct val="100000"/>
              </a:lnSpc>
              <a:spcBef>
                <a:spcPts val="60"/>
              </a:spcBef>
            </a:pPr>
            <a:r>
              <a:rPr sz="1100" spc="55" dirty="0">
                <a:solidFill>
                  <a:srgbClr val="FFFFFF"/>
                </a:solidFill>
                <a:latin typeface="Trebuchet MS"/>
                <a:cs typeface="Trebuchet MS"/>
              </a:rPr>
              <a:t>Business</a:t>
            </a:r>
            <a:r>
              <a:rPr sz="1100" spc="-150" dirty="0">
                <a:solidFill>
                  <a:srgbClr val="FFFFFF"/>
                </a:solidFill>
                <a:latin typeface="Trebuchet MS"/>
                <a:cs typeface="Trebuchet MS"/>
              </a:rPr>
              <a:t> </a:t>
            </a:r>
            <a:r>
              <a:rPr sz="1100" spc="10" dirty="0">
                <a:solidFill>
                  <a:srgbClr val="FFFFFF"/>
                </a:solidFill>
                <a:latin typeface="Trebuchet MS"/>
                <a:cs typeface="Trebuchet MS"/>
              </a:rPr>
              <a:t>Operation</a:t>
            </a:r>
            <a:endParaRPr sz="1100" dirty="0">
              <a:latin typeface="Trebuchet MS"/>
              <a:cs typeface="Trebuchet MS"/>
            </a:endParaRPr>
          </a:p>
          <a:p>
            <a:pPr marL="963930">
              <a:lnSpc>
                <a:spcPct val="100000"/>
              </a:lnSpc>
            </a:pPr>
            <a:r>
              <a:rPr sz="1100" spc="70" dirty="0">
                <a:solidFill>
                  <a:srgbClr val="FFFFFF"/>
                </a:solidFill>
                <a:latin typeface="Trebuchet MS"/>
                <a:cs typeface="Trebuchet MS"/>
              </a:rPr>
              <a:t>R&amp;D</a:t>
            </a:r>
            <a:endParaRPr sz="1100" dirty="0">
              <a:latin typeface="Trebuchet MS"/>
              <a:cs typeface="Trebuchet MS"/>
            </a:endParaRPr>
          </a:p>
        </p:txBody>
      </p:sp>
      <p:sp>
        <p:nvSpPr>
          <p:cNvPr id="90" name="object 90"/>
          <p:cNvSpPr txBox="1"/>
          <p:nvPr/>
        </p:nvSpPr>
        <p:spPr>
          <a:xfrm>
            <a:off x="9506319" y="2093659"/>
            <a:ext cx="778650" cy="414655"/>
          </a:xfrm>
          <a:prstGeom prst="rect">
            <a:avLst/>
          </a:prstGeom>
        </p:spPr>
        <p:txBody>
          <a:bodyPr vert="horz" wrap="square" lIns="0" tIns="12700" rIns="0" bIns="0" rtlCol="0">
            <a:spAutoFit/>
          </a:bodyPr>
          <a:lstStyle/>
          <a:p>
            <a:pPr marL="313690">
              <a:lnSpc>
                <a:spcPct val="100000"/>
              </a:lnSpc>
              <a:spcBef>
                <a:spcPts val="100"/>
              </a:spcBef>
            </a:pPr>
            <a:r>
              <a:rPr sz="1400" b="1" dirty="0">
                <a:solidFill>
                  <a:srgbClr val="FFFFFF"/>
                </a:solidFill>
                <a:latin typeface="Roboto"/>
                <a:cs typeface="Roboto"/>
              </a:rPr>
              <a:t>15%</a:t>
            </a:r>
            <a:endParaRPr sz="1400" dirty="0">
              <a:latin typeface="Roboto"/>
              <a:cs typeface="Roboto"/>
            </a:endParaRPr>
          </a:p>
          <a:p>
            <a:pPr marL="12700">
              <a:lnSpc>
                <a:spcPct val="100000"/>
              </a:lnSpc>
              <a:spcBef>
                <a:spcPts val="60"/>
              </a:spcBef>
            </a:pPr>
            <a:r>
              <a:rPr sz="1100" spc="60" dirty="0">
                <a:solidFill>
                  <a:srgbClr val="FFFFFF"/>
                </a:solidFill>
                <a:latin typeface="Trebuchet MS"/>
                <a:cs typeface="Trebuchet MS"/>
              </a:rPr>
              <a:t>O</a:t>
            </a:r>
            <a:r>
              <a:rPr sz="1100" spc="15" dirty="0">
                <a:solidFill>
                  <a:srgbClr val="FFFFFF"/>
                </a:solidFill>
                <a:latin typeface="Trebuchet MS"/>
                <a:cs typeface="Trebuchet MS"/>
              </a:rPr>
              <a:t>pe</a:t>
            </a:r>
            <a:r>
              <a:rPr sz="1100" spc="-15" dirty="0">
                <a:solidFill>
                  <a:srgbClr val="FFFFFF"/>
                </a:solidFill>
                <a:latin typeface="Trebuchet MS"/>
                <a:cs typeface="Trebuchet MS"/>
              </a:rPr>
              <a:t>r</a:t>
            </a:r>
            <a:r>
              <a:rPr sz="1100" dirty="0">
                <a:solidFill>
                  <a:srgbClr val="FFFFFF"/>
                </a:solidFill>
                <a:latin typeface="Trebuchet MS"/>
                <a:cs typeface="Trebuchet MS"/>
              </a:rPr>
              <a:t>ation</a:t>
            </a:r>
            <a:endParaRPr sz="1100" dirty="0">
              <a:latin typeface="Trebuchet MS"/>
              <a:cs typeface="Trebuchet MS"/>
            </a:endParaRPr>
          </a:p>
        </p:txBody>
      </p:sp>
      <p:sp>
        <p:nvSpPr>
          <p:cNvPr id="91" name="object 91"/>
          <p:cNvSpPr txBox="1"/>
          <p:nvPr/>
        </p:nvSpPr>
        <p:spPr>
          <a:xfrm>
            <a:off x="11488419" y="1283793"/>
            <a:ext cx="1633855" cy="567690"/>
          </a:xfrm>
          <a:prstGeom prst="rect">
            <a:avLst/>
          </a:prstGeom>
        </p:spPr>
        <p:txBody>
          <a:bodyPr vert="horz" wrap="square" lIns="0" tIns="69850" rIns="0" bIns="0" rtlCol="0">
            <a:spAutoFit/>
          </a:bodyPr>
          <a:lstStyle/>
          <a:p>
            <a:pPr marL="12700">
              <a:lnSpc>
                <a:spcPct val="100000"/>
              </a:lnSpc>
              <a:spcBef>
                <a:spcPts val="550"/>
              </a:spcBef>
            </a:pPr>
            <a:r>
              <a:rPr sz="1400" b="1" dirty="0">
                <a:solidFill>
                  <a:srgbClr val="FFFFFF"/>
                </a:solidFill>
                <a:latin typeface="Roboto"/>
                <a:cs typeface="Roboto"/>
              </a:rPr>
              <a:t>3% </a:t>
            </a:r>
            <a:r>
              <a:rPr sz="1100" dirty="0">
                <a:solidFill>
                  <a:srgbClr val="FFFFFF"/>
                </a:solidFill>
                <a:latin typeface="Trebuchet MS"/>
                <a:cs typeface="Trebuchet MS"/>
              </a:rPr>
              <a:t>Advisor,</a:t>
            </a:r>
            <a:r>
              <a:rPr sz="1100" spc="-185" dirty="0">
                <a:solidFill>
                  <a:srgbClr val="FFFFFF"/>
                </a:solidFill>
                <a:latin typeface="Trebuchet MS"/>
                <a:cs typeface="Trebuchet MS"/>
              </a:rPr>
              <a:t> </a:t>
            </a:r>
            <a:r>
              <a:rPr sz="1100" spc="35" dirty="0">
                <a:solidFill>
                  <a:srgbClr val="FFFFFF"/>
                </a:solidFill>
                <a:latin typeface="Trebuchet MS"/>
                <a:cs typeface="Trebuchet MS"/>
              </a:rPr>
              <a:t>Community</a:t>
            </a:r>
            <a:endParaRPr sz="1100">
              <a:latin typeface="Trebuchet MS"/>
              <a:cs typeface="Trebuchet MS"/>
            </a:endParaRPr>
          </a:p>
          <a:p>
            <a:pPr marL="398780">
              <a:lnSpc>
                <a:spcPct val="100000"/>
              </a:lnSpc>
              <a:spcBef>
                <a:spcPts val="455"/>
              </a:spcBef>
            </a:pPr>
            <a:r>
              <a:rPr sz="1400" b="1" dirty="0">
                <a:solidFill>
                  <a:srgbClr val="FFFFFF"/>
                </a:solidFill>
                <a:latin typeface="Roboto"/>
                <a:cs typeface="Roboto"/>
              </a:rPr>
              <a:t>2%</a:t>
            </a:r>
            <a:r>
              <a:rPr sz="1400" b="1" spc="285" dirty="0">
                <a:solidFill>
                  <a:srgbClr val="FFFFFF"/>
                </a:solidFill>
                <a:latin typeface="Roboto"/>
                <a:cs typeface="Roboto"/>
              </a:rPr>
              <a:t> </a:t>
            </a:r>
            <a:r>
              <a:rPr sz="1100" dirty="0">
                <a:solidFill>
                  <a:srgbClr val="FFFFFF"/>
                </a:solidFill>
                <a:latin typeface="Trebuchet MS"/>
                <a:cs typeface="Trebuchet MS"/>
              </a:rPr>
              <a:t>Legal</a:t>
            </a:r>
            <a:endParaRPr sz="1100">
              <a:latin typeface="Trebuchet MS"/>
              <a:cs typeface="Trebuchet MS"/>
            </a:endParaRPr>
          </a:p>
        </p:txBody>
      </p:sp>
      <p:sp>
        <p:nvSpPr>
          <p:cNvPr id="92" name="object 92"/>
          <p:cNvSpPr txBox="1"/>
          <p:nvPr/>
        </p:nvSpPr>
        <p:spPr>
          <a:xfrm>
            <a:off x="12067722" y="4510163"/>
            <a:ext cx="893516" cy="414655"/>
          </a:xfrm>
          <a:prstGeom prst="rect">
            <a:avLst/>
          </a:prstGeom>
        </p:spPr>
        <p:txBody>
          <a:bodyPr vert="horz" wrap="square" lIns="0" tIns="12700" rIns="0" bIns="0" rtlCol="0">
            <a:spAutoFit/>
          </a:bodyPr>
          <a:lstStyle/>
          <a:p>
            <a:pPr marL="447675">
              <a:lnSpc>
                <a:spcPct val="100000"/>
              </a:lnSpc>
              <a:spcBef>
                <a:spcPts val="100"/>
              </a:spcBef>
            </a:pPr>
            <a:r>
              <a:rPr sz="1400" b="1" dirty="0">
                <a:solidFill>
                  <a:srgbClr val="FFFFFF"/>
                </a:solidFill>
                <a:latin typeface="Roboto"/>
                <a:cs typeface="Roboto"/>
              </a:rPr>
              <a:t>25%</a:t>
            </a:r>
            <a:endParaRPr sz="1400" dirty="0">
              <a:latin typeface="Roboto"/>
              <a:cs typeface="Roboto"/>
            </a:endParaRPr>
          </a:p>
          <a:p>
            <a:pPr marL="12700">
              <a:lnSpc>
                <a:spcPct val="100000"/>
              </a:lnSpc>
              <a:spcBef>
                <a:spcPts val="60"/>
              </a:spcBef>
            </a:pPr>
            <a:r>
              <a:rPr sz="1100" spc="95" dirty="0">
                <a:solidFill>
                  <a:srgbClr val="FFFFFF"/>
                </a:solidFill>
                <a:latin typeface="Trebuchet MS"/>
                <a:cs typeface="Trebuchet MS"/>
              </a:rPr>
              <a:t>C</a:t>
            </a:r>
            <a:r>
              <a:rPr sz="1100" spc="25" dirty="0">
                <a:solidFill>
                  <a:srgbClr val="FFFFFF"/>
                </a:solidFill>
                <a:latin typeface="Trebuchet MS"/>
                <a:cs typeface="Trebuchet MS"/>
              </a:rPr>
              <a:t>orpo</a:t>
            </a:r>
            <a:r>
              <a:rPr sz="1100" spc="-5" dirty="0">
                <a:solidFill>
                  <a:srgbClr val="FFFFFF"/>
                </a:solidFill>
                <a:latin typeface="Trebuchet MS"/>
                <a:cs typeface="Trebuchet MS"/>
              </a:rPr>
              <a:t>r</a:t>
            </a:r>
            <a:r>
              <a:rPr sz="1100" dirty="0">
                <a:solidFill>
                  <a:srgbClr val="FFFFFF"/>
                </a:solidFill>
                <a:latin typeface="Trebuchet MS"/>
                <a:cs typeface="Trebuchet MS"/>
              </a:rPr>
              <a:t>ation</a:t>
            </a:r>
            <a:endParaRPr sz="1100" dirty="0">
              <a:latin typeface="Trebuchet MS"/>
              <a:cs typeface="Trebuchet MS"/>
            </a:endParaRPr>
          </a:p>
        </p:txBody>
      </p:sp>
      <p:sp>
        <p:nvSpPr>
          <p:cNvPr id="93" name="object 93"/>
          <p:cNvSpPr txBox="1"/>
          <p:nvPr/>
        </p:nvSpPr>
        <p:spPr>
          <a:xfrm>
            <a:off x="14443963" y="10035621"/>
            <a:ext cx="189865" cy="193040"/>
          </a:xfrm>
          <a:prstGeom prst="rect">
            <a:avLst/>
          </a:prstGeom>
        </p:spPr>
        <p:txBody>
          <a:bodyPr vert="horz" wrap="square" lIns="0" tIns="12700" rIns="0" bIns="0" rtlCol="0">
            <a:spAutoFit/>
          </a:bodyPr>
          <a:lstStyle/>
          <a:p>
            <a:pPr marL="12700">
              <a:lnSpc>
                <a:spcPct val="100000"/>
              </a:lnSpc>
              <a:spcBef>
                <a:spcPts val="100"/>
              </a:spcBef>
            </a:pPr>
            <a:r>
              <a:rPr sz="1100" spc="55" dirty="0">
                <a:solidFill>
                  <a:srgbClr val="FFFFFF"/>
                </a:solidFill>
                <a:latin typeface="RobotoRegular"/>
                <a:cs typeface="RobotoRegular"/>
              </a:rPr>
              <a:t>0</a:t>
            </a:r>
            <a:r>
              <a:rPr sz="1100" dirty="0">
                <a:solidFill>
                  <a:srgbClr val="FFFFFF"/>
                </a:solidFill>
                <a:latin typeface="RobotoRegular"/>
                <a:cs typeface="RobotoRegular"/>
              </a:rPr>
              <a:t>8</a:t>
            </a:r>
            <a:endParaRPr sz="1100">
              <a:latin typeface="RobotoRegular"/>
              <a:cs typeface="RobotoRegular"/>
            </a:endParaRPr>
          </a:p>
        </p:txBody>
      </p:sp>
      <p:sp>
        <p:nvSpPr>
          <p:cNvPr id="94" name="object 94"/>
          <p:cNvSpPr txBox="1"/>
          <p:nvPr/>
        </p:nvSpPr>
        <p:spPr>
          <a:xfrm>
            <a:off x="10579671" y="6408458"/>
            <a:ext cx="777703" cy="228268"/>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Roboto"/>
                <a:cs typeface="Roboto"/>
              </a:rPr>
              <a:t>5%</a:t>
            </a:r>
            <a:r>
              <a:rPr sz="1400" b="1" spc="229" dirty="0">
                <a:solidFill>
                  <a:srgbClr val="FFFFFF"/>
                </a:solidFill>
                <a:latin typeface="Roboto"/>
                <a:cs typeface="Roboto"/>
              </a:rPr>
              <a:t> </a:t>
            </a:r>
            <a:r>
              <a:rPr sz="1100" dirty="0">
                <a:solidFill>
                  <a:srgbClr val="FFFFFF"/>
                </a:solidFill>
                <a:latin typeface="Trebuchet MS"/>
                <a:cs typeface="Trebuchet MS"/>
              </a:rPr>
              <a:t>Legal</a:t>
            </a:r>
            <a:endParaRPr sz="1100" dirty="0">
              <a:latin typeface="Trebuchet MS"/>
              <a:cs typeface="Trebuchet MS"/>
            </a:endParaRPr>
          </a:p>
        </p:txBody>
      </p:sp>
      <p:sp>
        <p:nvSpPr>
          <p:cNvPr id="95" name="object 95"/>
          <p:cNvSpPr txBox="1"/>
          <p:nvPr/>
        </p:nvSpPr>
        <p:spPr>
          <a:xfrm>
            <a:off x="12683629" y="7019531"/>
            <a:ext cx="873760" cy="41465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Roboto"/>
                <a:cs typeface="Roboto"/>
              </a:rPr>
              <a:t>25%</a:t>
            </a:r>
            <a:endParaRPr sz="1400">
              <a:latin typeface="Roboto"/>
              <a:cs typeface="Roboto"/>
            </a:endParaRPr>
          </a:p>
          <a:p>
            <a:pPr marL="12700">
              <a:lnSpc>
                <a:spcPct val="100000"/>
              </a:lnSpc>
              <a:spcBef>
                <a:spcPts val="60"/>
              </a:spcBef>
            </a:pPr>
            <a:r>
              <a:rPr sz="1100" spc="90" dirty="0">
                <a:solidFill>
                  <a:srgbClr val="FFFFFF"/>
                </a:solidFill>
                <a:latin typeface="Trebuchet MS"/>
                <a:cs typeface="Trebuchet MS"/>
              </a:rPr>
              <a:t>D</a:t>
            </a:r>
            <a:r>
              <a:rPr sz="1100" spc="-25" dirty="0">
                <a:solidFill>
                  <a:srgbClr val="FFFFFF"/>
                </a:solidFill>
                <a:latin typeface="Trebuchet MS"/>
                <a:cs typeface="Trebuchet MS"/>
              </a:rPr>
              <a:t>e</a:t>
            </a:r>
            <a:r>
              <a:rPr sz="1100" spc="-10" dirty="0">
                <a:solidFill>
                  <a:srgbClr val="FFFFFF"/>
                </a:solidFill>
                <a:latin typeface="Trebuchet MS"/>
                <a:cs typeface="Trebuchet MS"/>
              </a:rPr>
              <a:t>v</a:t>
            </a:r>
            <a:r>
              <a:rPr sz="1100" spc="10" dirty="0">
                <a:solidFill>
                  <a:srgbClr val="FFFFFF"/>
                </a:solidFill>
                <a:latin typeface="Trebuchet MS"/>
                <a:cs typeface="Trebuchet MS"/>
              </a:rPr>
              <a:t>elopment</a:t>
            </a:r>
            <a:endParaRPr sz="1100">
              <a:latin typeface="Trebuchet MS"/>
              <a:cs typeface="Trebuchet MS"/>
            </a:endParaRPr>
          </a:p>
        </p:txBody>
      </p:sp>
      <p:sp>
        <p:nvSpPr>
          <p:cNvPr id="96" name="object 96"/>
          <p:cNvSpPr txBox="1"/>
          <p:nvPr/>
        </p:nvSpPr>
        <p:spPr>
          <a:xfrm>
            <a:off x="10208856" y="7524775"/>
            <a:ext cx="535305" cy="41465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Roboto"/>
                <a:cs typeface="Roboto"/>
              </a:rPr>
              <a:t>15%</a:t>
            </a:r>
            <a:endParaRPr sz="1400">
              <a:latin typeface="Roboto"/>
              <a:cs typeface="Roboto"/>
            </a:endParaRPr>
          </a:p>
          <a:p>
            <a:pPr marL="12700">
              <a:lnSpc>
                <a:spcPct val="100000"/>
              </a:lnSpc>
              <a:spcBef>
                <a:spcPts val="60"/>
              </a:spcBef>
            </a:pPr>
            <a:r>
              <a:rPr sz="1100" spc="15" dirty="0">
                <a:solidFill>
                  <a:srgbClr val="FFFFFF"/>
                </a:solidFill>
                <a:latin typeface="Trebuchet MS"/>
                <a:cs typeface="Trebuchet MS"/>
              </a:rPr>
              <a:t>R</a:t>
            </a:r>
            <a:r>
              <a:rPr sz="1100" spc="30" dirty="0">
                <a:solidFill>
                  <a:srgbClr val="FFFFFF"/>
                </a:solidFill>
                <a:latin typeface="Trebuchet MS"/>
                <a:cs typeface="Trebuchet MS"/>
              </a:rPr>
              <a:t>e</a:t>
            </a:r>
            <a:r>
              <a:rPr sz="1100" spc="100" dirty="0">
                <a:solidFill>
                  <a:srgbClr val="FFFFFF"/>
                </a:solidFill>
                <a:latin typeface="Trebuchet MS"/>
                <a:cs typeface="Trebuchet MS"/>
              </a:rPr>
              <a:t>s</a:t>
            </a:r>
            <a:r>
              <a:rPr sz="1100" dirty="0">
                <a:solidFill>
                  <a:srgbClr val="FFFFFF"/>
                </a:solidFill>
                <a:latin typeface="Trebuchet MS"/>
                <a:cs typeface="Trebuchet MS"/>
              </a:rPr>
              <a:t>e</a:t>
            </a:r>
            <a:r>
              <a:rPr sz="1100" spc="5" dirty="0">
                <a:solidFill>
                  <a:srgbClr val="FFFFFF"/>
                </a:solidFill>
                <a:latin typeface="Trebuchet MS"/>
                <a:cs typeface="Trebuchet MS"/>
              </a:rPr>
              <a:t>r</a:t>
            </a:r>
            <a:r>
              <a:rPr sz="1100" spc="-10" dirty="0">
                <a:solidFill>
                  <a:srgbClr val="FFFFFF"/>
                </a:solidFill>
                <a:latin typeface="Trebuchet MS"/>
                <a:cs typeface="Trebuchet MS"/>
              </a:rPr>
              <a:t>v</a:t>
            </a:r>
            <a:r>
              <a:rPr sz="1100" dirty="0">
                <a:solidFill>
                  <a:srgbClr val="FFFFFF"/>
                </a:solidFill>
                <a:latin typeface="Trebuchet MS"/>
                <a:cs typeface="Trebuchet MS"/>
              </a:rPr>
              <a:t>e</a:t>
            </a:r>
            <a:endParaRPr sz="1100">
              <a:latin typeface="Trebuchet MS"/>
              <a:cs typeface="Trebuchet MS"/>
            </a:endParaRPr>
          </a:p>
        </p:txBody>
      </p:sp>
      <p:sp>
        <p:nvSpPr>
          <p:cNvPr id="97" name="object 97"/>
          <p:cNvSpPr txBox="1"/>
          <p:nvPr/>
        </p:nvSpPr>
        <p:spPr>
          <a:xfrm>
            <a:off x="12683629" y="8595067"/>
            <a:ext cx="361315" cy="41465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Roboto"/>
                <a:cs typeface="Roboto"/>
              </a:rPr>
              <a:t>20%</a:t>
            </a:r>
            <a:endParaRPr sz="1400">
              <a:latin typeface="Roboto"/>
              <a:cs typeface="Roboto"/>
            </a:endParaRPr>
          </a:p>
          <a:p>
            <a:pPr marL="12700">
              <a:lnSpc>
                <a:spcPct val="100000"/>
              </a:lnSpc>
              <a:spcBef>
                <a:spcPts val="60"/>
              </a:spcBef>
            </a:pPr>
            <a:r>
              <a:rPr sz="1100" spc="70" dirty="0">
                <a:solidFill>
                  <a:srgbClr val="FFFFFF"/>
                </a:solidFill>
                <a:latin typeface="Trebuchet MS"/>
                <a:cs typeface="Trebuchet MS"/>
              </a:rPr>
              <a:t>R&amp;D</a:t>
            </a:r>
            <a:endParaRPr sz="1100">
              <a:latin typeface="Trebuchet MS"/>
              <a:cs typeface="Trebuchet MS"/>
            </a:endParaRPr>
          </a:p>
        </p:txBody>
      </p:sp>
      <p:sp>
        <p:nvSpPr>
          <p:cNvPr id="98" name="object 98"/>
          <p:cNvSpPr txBox="1"/>
          <p:nvPr/>
        </p:nvSpPr>
        <p:spPr>
          <a:xfrm>
            <a:off x="9954856" y="8277783"/>
            <a:ext cx="1264285" cy="93916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Roboto"/>
                <a:cs typeface="Roboto"/>
              </a:rPr>
              <a:t>15%</a:t>
            </a:r>
            <a:endParaRPr sz="1400">
              <a:latin typeface="Roboto"/>
              <a:cs typeface="Roboto"/>
            </a:endParaRPr>
          </a:p>
          <a:p>
            <a:pPr marL="12700">
              <a:lnSpc>
                <a:spcPct val="100000"/>
              </a:lnSpc>
              <a:spcBef>
                <a:spcPts val="60"/>
              </a:spcBef>
            </a:pPr>
            <a:r>
              <a:rPr sz="1100" spc="25" dirty="0">
                <a:solidFill>
                  <a:srgbClr val="FFFFFF"/>
                </a:solidFill>
                <a:latin typeface="Trebuchet MS"/>
                <a:cs typeface="Trebuchet MS"/>
              </a:rPr>
              <a:t>Marketing</a:t>
            </a:r>
            <a:endParaRPr sz="1100">
              <a:latin typeface="Trebuchet MS"/>
              <a:cs typeface="Trebuchet MS"/>
            </a:endParaRPr>
          </a:p>
          <a:p>
            <a:pPr marL="614680">
              <a:lnSpc>
                <a:spcPct val="100000"/>
              </a:lnSpc>
              <a:spcBef>
                <a:spcPts val="1065"/>
              </a:spcBef>
            </a:pPr>
            <a:r>
              <a:rPr sz="1400" b="1" dirty="0">
                <a:solidFill>
                  <a:srgbClr val="FFFFFF"/>
                </a:solidFill>
                <a:latin typeface="Roboto"/>
                <a:cs typeface="Roboto"/>
              </a:rPr>
              <a:t>20%</a:t>
            </a:r>
            <a:endParaRPr sz="1400">
              <a:latin typeface="Roboto"/>
              <a:cs typeface="Roboto"/>
            </a:endParaRPr>
          </a:p>
          <a:p>
            <a:pPr marL="614680">
              <a:lnSpc>
                <a:spcPct val="100000"/>
              </a:lnSpc>
              <a:spcBef>
                <a:spcPts val="65"/>
              </a:spcBef>
            </a:pPr>
            <a:r>
              <a:rPr sz="1100" spc="60" dirty="0">
                <a:solidFill>
                  <a:srgbClr val="FFFFFF"/>
                </a:solidFill>
                <a:latin typeface="Trebuchet MS"/>
                <a:cs typeface="Trebuchet MS"/>
              </a:rPr>
              <a:t>O</a:t>
            </a:r>
            <a:r>
              <a:rPr sz="1100" spc="15" dirty="0">
                <a:solidFill>
                  <a:srgbClr val="FFFFFF"/>
                </a:solidFill>
                <a:latin typeface="Trebuchet MS"/>
                <a:cs typeface="Trebuchet MS"/>
              </a:rPr>
              <a:t>pe</a:t>
            </a:r>
            <a:r>
              <a:rPr sz="1100" spc="-15" dirty="0">
                <a:solidFill>
                  <a:srgbClr val="FFFFFF"/>
                </a:solidFill>
                <a:latin typeface="Trebuchet MS"/>
                <a:cs typeface="Trebuchet MS"/>
              </a:rPr>
              <a:t>r</a:t>
            </a:r>
            <a:r>
              <a:rPr sz="1100" dirty="0">
                <a:solidFill>
                  <a:srgbClr val="FFFFFF"/>
                </a:solidFill>
                <a:latin typeface="Trebuchet MS"/>
                <a:cs typeface="Trebuchet MS"/>
              </a:rPr>
              <a:t>ation</a:t>
            </a:r>
            <a:endParaRPr sz="1100">
              <a:latin typeface="Trebuchet MS"/>
              <a:cs typeface="Trebuchet MS"/>
            </a:endParaRPr>
          </a:p>
        </p:txBody>
      </p:sp>
      <p:grpSp>
        <p:nvGrpSpPr>
          <p:cNvPr id="99" name="그룹 98">
            <a:extLst>
              <a:ext uri="{FF2B5EF4-FFF2-40B4-BE49-F238E27FC236}">
                <a16:creationId xmlns:a16="http://schemas.microsoft.com/office/drawing/2014/main" id="{3D5933B8-9BCB-4323-869B-EEC23349E7D1}"/>
              </a:ext>
            </a:extLst>
          </p:cNvPr>
          <p:cNvGrpSpPr/>
          <p:nvPr/>
        </p:nvGrpSpPr>
        <p:grpSpPr>
          <a:xfrm>
            <a:off x="140080" y="5581753"/>
            <a:ext cx="3439411" cy="4453868"/>
            <a:chOff x="472254" y="5083832"/>
            <a:chExt cx="3439411" cy="4453868"/>
          </a:xfrm>
        </p:grpSpPr>
        <p:sp>
          <p:nvSpPr>
            <p:cNvPr id="100" name="object 28">
              <a:extLst>
                <a:ext uri="{FF2B5EF4-FFF2-40B4-BE49-F238E27FC236}">
                  <a16:creationId xmlns:a16="http://schemas.microsoft.com/office/drawing/2014/main" id="{4FBD7778-4B56-4E2D-9826-53370E9015F4}"/>
                </a:ext>
              </a:extLst>
            </p:cNvPr>
            <p:cNvSpPr txBox="1"/>
            <p:nvPr/>
          </p:nvSpPr>
          <p:spPr>
            <a:xfrm>
              <a:off x="1785722" y="7221536"/>
              <a:ext cx="533396" cy="273729"/>
            </a:xfrm>
            <a:prstGeom prst="rect">
              <a:avLst/>
            </a:prstGeom>
          </p:spPr>
          <p:txBody>
            <a:bodyPr vert="horz" wrap="square" lIns="0" tIns="12700" rIns="0" bIns="0" rtlCol="0">
              <a:spAutoFit/>
            </a:bodyPr>
            <a:lstStyle/>
            <a:p>
              <a:pPr marL="90170" marR="5080" indent="-78105" algn="ctr">
                <a:lnSpc>
                  <a:spcPct val="119100"/>
                </a:lnSpc>
                <a:spcBef>
                  <a:spcPts val="100"/>
                </a:spcBef>
              </a:pPr>
              <a:r>
                <a:rPr lang="zh-CN" altLang="en-US" sz="700" dirty="0">
                  <a:solidFill>
                    <a:schemeClr val="bg1"/>
                  </a:solidFill>
                  <a:latin typeface="Noto Sans CJK JP Black"/>
                  <a:cs typeface="Noto Sans CJK JP Black"/>
                </a:rPr>
                <a:t>使用</a:t>
              </a:r>
              <a:endParaRPr lang="en-US" altLang="zh-CN" sz="700" dirty="0">
                <a:solidFill>
                  <a:schemeClr val="bg1"/>
                </a:solidFill>
                <a:latin typeface="Noto Sans CJK JP Black"/>
                <a:cs typeface="Noto Sans CJK JP Black"/>
              </a:endParaRPr>
            </a:p>
            <a:p>
              <a:pPr marL="90170" marR="5080" indent="-78105" algn="ctr">
                <a:lnSpc>
                  <a:spcPct val="119100"/>
                </a:lnSpc>
                <a:spcBef>
                  <a:spcPts val="100"/>
                </a:spcBef>
              </a:pPr>
              <a:r>
                <a:rPr lang="zh-CN" altLang="en-US" sz="700" dirty="0">
                  <a:solidFill>
                    <a:schemeClr val="bg1"/>
                  </a:solidFill>
                  <a:latin typeface="Noto Sans CJK JP Black"/>
                  <a:cs typeface="Noto Sans CJK JP Black"/>
                </a:rPr>
                <a:t>服务</a:t>
              </a:r>
              <a:endParaRPr sz="700" dirty="0">
                <a:solidFill>
                  <a:schemeClr val="bg1"/>
                </a:solidFill>
                <a:latin typeface="Noto Sans CJK JP Black"/>
                <a:cs typeface="Noto Sans CJK JP Black"/>
              </a:endParaRPr>
            </a:p>
          </p:txBody>
        </p:sp>
        <p:sp>
          <p:nvSpPr>
            <p:cNvPr id="101" name="object 29">
              <a:extLst>
                <a:ext uri="{FF2B5EF4-FFF2-40B4-BE49-F238E27FC236}">
                  <a16:creationId xmlns:a16="http://schemas.microsoft.com/office/drawing/2014/main" id="{7126E3A9-3F76-4292-84AF-A63B995BED92}"/>
                </a:ext>
              </a:extLst>
            </p:cNvPr>
            <p:cNvSpPr/>
            <p:nvPr/>
          </p:nvSpPr>
          <p:spPr>
            <a:xfrm>
              <a:off x="1871859" y="6379995"/>
              <a:ext cx="792480" cy="792480"/>
            </a:xfrm>
            <a:custGeom>
              <a:avLst/>
              <a:gdLst/>
              <a:ahLst/>
              <a:cxnLst/>
              <a:rect l="l" t="t" r="r" b="b"/>
              <a:pathLst>
                <a:path w="792480" h="792479">
                  <a:moveTo>
                    <a:pt x="396011" y="791997"/>
                  </a:moveTo>
                  <a:lnTo>
                    <a:pt x="349826" y="789333"/>
                  </a:lnTo>
                  <a:lnTo>
                    <a:pt x="305206" y="781538"/>
                  </a:lnTo>
                  <a:lnTo>
                    <a:pt x="262449" y="768911"/>
                  </a:lnTo>
                  <a:lnTo>
                    <a:pt x="221851" y="751748"/>
                  </a:lnTo>
                  <a:lnTo>
                    <a:pt x="183710" y="730345"/>
                  </a:lnTo>
                  <a:lnTo>
                    <a:pt x="148322" y="705001"/>
                  </a:lnTo>
                  <a:lnTo>
                    <a:pt x="115985" y="676013"/>
                  </a:lnTo>
                  <a:lnTo>
                    <a:pt x="86996" y="643676"/>
                  </a:lnTo>
                  <a:lnTo>
                    <a:pt x="61652" y="608290"/>
                  </a:lnTo>
                  <a:lnTo>
                    <a:pt x="40249" y="570150"/>
                  </a:lnTo>
                  <a:lnTo>
                    <a:pt x="23086" y="529553"/>
                  </a:lnTo>
                  <a:lnTo>
                    <a:pt x="10458" y="486798"/>
                  </a:lnTo>
                  <a:lnTo>
                    <a:pt x="2664" y="442181"/>
                  </a:lnTo>
                  <a:lnTo>
                    <a:pt x="0" y="395998"/>
                  </a:lnTo>
                  <a:lnTo>
                    <a:pt x="2664" y="349818"/>
                  </a:lnTo>
                  <a:lnTo>
                    <a:pt x="10458" y="305202"/>
                  </a:lnTo>
                  <a:lnTo>
                    <a:pt x="23086" y="262448"/>
                  </a:lnTo>
                  <a:lnTo>
                    <a:pt x="40249" y="221852"/>
                  </a:lnTo>
                  <a:lnTo>
                    <a:pt x="61652" y="183712"/>
                  </a:lnTo>
                  <a:lnTo>
                    <a:pt x="86996" y="148325"/>
                  </a:lnTo>
                  <a:lnTo>
                    <a:pt x="115985" y="115989"/>
                  </a:lnTo>
                  <a:lnTo>
                    <a:pt x="148322" y="86999"/>
                  </a:lnTo>
                  <a:lnTo>
                    <a:pt x="183710" y="61654"/>
                  </a:lnTo>
                  <a:lnTo>
                    <a:pt x="221851" y="40251"/>
                  </a:lnTo>
                  <a:lnTo>
                    <a:pt x="262449" y="23087"/>
                  </a:lnTo>
                  <a:lnTo>
                    <a:pt x="305206" y="10459"/>
                  </a:lnTo>
                  <a:lnTo>
                    <a:pt x="349826" y="2664"/>
                  </a:lnTo>
                  <a:lnTo>
                    <a:pt x="396011" y="0"/>
                  </a:lnTo>
                  <a:lnTo>
                    <a:pt x="442193" y="2664"/>
                  </a:lnTo>
                  <a:lnTo>
                    <a:pt x="486811" y="10459"/>
                  </a:lnTo>
                  <a:lnTo>
                    <a:pt x="529566" y="23087"/>
                  </a:lnTo>
                  <a:lnTo>
                    <a:pt x="570162" y="40251"/>
                  </a:lnTo>
                  <a:lnTo>
                    <a:pt x="608302" y="61654"/>
                  </a:lnTo>
                  <a:lnTo>
                    <a:pt x="643689" y="86999"/>
                  </a:lnTo>
                  <a:lnTo>
                    <a:pt x="676025" y="115989"/>
                  </a:lnTo>
                  <a:lnTo>
                    <a:pt x="705014" y="148325"/>
                  </a:lnTo>
                  <a:lnTo>
                    <a:pt x="730358" y="183712"/>
                  </a:lnTo>
                  <a:lnTo>
                    <a:pt x="751760" y="221852"/>
                  </a:lnTo>
                  <a:lnTo>
                    <a:pt x="768924" y="262448"/>
                  </a:lnTo>
                  <a:lnTo>
                    <a:pt x="781551" y="305202"/>
                  </a:lnTo>
                  <a:lnTo>
                    <a:pt x="789345" y="349818"/>
                  </a:lnTo>
                  <a:lnTo>
                    <a:pt x="792010" y="395998"/>
                  </a:lnTo>
                  <a:lnTo>
                    <a:pt x="789345" y="442181"/>
                  </a:lnTo>
                  <a:lnTo>
                    <a:pt x="781551" y="486798"/>
                  </a:lnTo>
                  <a:lnTo>
                    <a:pt x="768924" y="529553"/>
                  </a:lnTo>
                  <a:lnTo>
                    <a:pt x="751760" y="570150"/>
                  </a:lnTo>
                  <a:lnTo>
                    <a:pt x="730358" y="608290"/>
                  </a:lnTo>
                  <a:lnTo>
                    <a:pt x="705014" y="643676"/>
                  </a:lnTo>
                  <a:lnTo>
                    <a:pt x="676025" y="676013"/>
                  </a:lnTo>
                  <a:lnTo>
                    <a:pt x="643689" y="705001"/>
                  </a:lnTo>
                  <a:lnTo>
                    <a:pt x="608302" y="730345"/>
                  </a:lnTo>
                  <a:lnTo>
                    <a:pt x="570162" y="751748"/>
                  </a:lnTo>
                  <a:lnTo>
                    <a:pt x="529566" y="768911"/>
                  </a:lnTo>
                  <a:lnTo>
                    <a:pt x="486811" y="781538"/>
                  </a:lnTo>
                  <a:lnTo>
                    <a:pt x="442193" y="789333"/>
                  </a:lnTo>
                  <a:lnTo>
                    <a:pt x="396011" y="791997"/>
                  </a:lnTo>
                  <a:close/>
                </a:path>
              </a:pathLst>
            </a:custGeom>
            <a:ln w="12700">
              <a:solidFill>
                <a:srgbClr val="FFFFFF"/>
              </a:solidFill>
            </a:ln>
          </p:spPr>
          <p:txBody>
            <a:bodyPr wrap="square" lIns="0" tIns="0" rIns="0" bIns="0" rtlCol="0"/>
            <a:lstStyle/>
            <a:p>
              <a:endParaRPr/>
            </a:p>
          </p:txBody>
        </p:sp>
        <p:sp>
          <p:nvSpPr>
            <p:cNvPr id="102" name="object 31">
              <a:extLst>
                <a:ext uri="{FF2B5EF4-FFF2-40B4-BE49-F238E27FC236}">
                  <a16:creationId xmlns:a16="http://schemas.microsoft.com/office/drawing/2014/main" id="{BBDF1D84-1DAC-43DE-9DED-1C99DA116B4C}"/>
                </a:ext>
              </a:extLst>
            </p:cNvPr>
            <p:cNvSpPr/>
            <p:nvPr/>
          </p:nvSpPr>
          <p:spPr>
            <a:xfrm>
              <a:off x="1862673" y="8796631"/>
              <a:ext cx="810188" cy="741069"/>
            </a:xfrm>
            <a:custGeom>
              <a:avLst/>
              <a:gdLst/>
              <a:ahLst/>
              <a:cxnLst/>
              <a:rect l="l" t="t" r="r" b="b"/>
              <a:pathLst>
                <a:path w="792479" h="792479">
                  <a:moveTo>
                    <a:pt x="396011" y="791997"/>
                  </a:moveTo>
                  <a:lnTo>
                    <a:pt x="349828" y="789333"/>
                  </a:lnTo>
                  <a:lnTo>
                    <a:pt x="305210" y="781538"/>
                  </a:lnTo>
                  <a:lnTo>
                    <a:pt x="262454" y="768911"/>
                  </a:lnTo>
                  <a:lnTo>
                    <a:pt x="221857" y="751748"/>
                  </a:lnTo>
                  <a:lnTo>
                    <a:pt x="183716" y="730345"/>
                  </a:lnTo>
                  <a:lnTo>
                    <a:pt x="148328" y="705001"/>
                  </a:lnTo>
                  <a:lnTo>
                    <a:pt x="115990" y="676013"/>
                  </a:lnTo>
                  <a:lnTo>
                    <a:pt x="87000" y="643676"/>
                  </a:lnTo>
                  <a:lnTo>
                    <a:pt x="61655" y="608290"/>
                  </a:lnTo>
                  <a:lnTo>
                    <a:pt x="40251" y="570150"/>
                  </a:lnTo>
                  <a:lnTo>
                    <a:pt x="23087" y="529553"/>
                  </a:lnTo>
                  <a:lnTo>
                    <a:pt x="10459" y="486798"/>
                  </a:lnTo>
                  <a:lnTo>
                    <a:pt x="2664" y="442181"/>
                  </a:lnTo>
                  <a:lnTo>
                    <a:pt x="0" y="395998"/>
                  </a:lnTo>
                  <a:lnTo>
                    <a:pt x="2664" y="349816"/>
                  </a:lnTo>
                  <a:lnTo>
                    <a:pt x="10459" y="305198"/>
                  </a:lnTo>
                  <a:lnTo>
                    <a:pt x="23087" y="262443"/>
                  </a:lnTo>
                  <a:lnTo>
                    <a:pt x="40251" y="221847"/>
                  </a:lnTo>
                  <a:lnTo>
                    <a:pt x="61655" y="183707"/>
                  </a:lnTo>
                  <a:lnTo>
                    <a:pt x="87000" y="148320"/>
                  </a:lnTo>
                  <a:lnTo>
                    <a:pt x="115990" y="115984"/>
                  </a:lnTo>
                  <a:lnTo>
                    <a:pt x="148328" y="86995"/>
                  </a:lnTo>
                  <a:lnTo>
                    <a:pt x="183716" y="61651"/>
                  </a:lnTo>
                  <a:lnTo>
                    <a:pt x="221857" y="40249"/>
                  </a:lnTo>
                  <a:lnTo>
                    <a:pt x="262454" y="23085"/>
                  </a:lnTo>
                  <a:lnTo>
                    <a:pt x="305210" y="10458"/>
                  </a:lnTo>
                  <a:lnTo>
                    <a:pt x="349828" y="2664"/>
                  </a:lnTo>
                  <a:lnTo>
                    <a:pt x="396011" y="0"/>
                  </a:lnTo>
                  <a:lnTo>
                    <a:pt x="442193" y="2664"/>
                  </a:lnTo>
                  <a:lnTo>
                    <a:pt x="486811" y="10458"/>
                  </a:lnTo>
                  <a:lnTo>
                    <a:pt x="529566" y="23085"/>
                  </a:lnTo>
                  <a:lnTo>
                    <a:pt x="570162" y="40249"/>
                  </a:lnTo>
                  <a:lnTo>
                    <a:pt x="608302" y="61651"/>
                  </a:lnTo>
                  <a:lnTo>
                    <a:pt x="643689" y="86995"/>
                  </a:lnTo>
                  <a:lnTo>
                    <a:pt x="676025" y="115984"/>
                  </a:lnTo>
                  <a:lnTo>
                    <a:pt x="705014" y="148320"/>
                  </a:lnTo>
                  <a:lnTo>
                    <a:pt x="730358" y="183707"/>
                  </a:lnTo>
                  <a:lnTo>
                    <a:pt x="751760" y="221847"/>
                  </a:lnTo>
                  <a:lnTo>
                    <a:pt x="768924" y="262443"/>
                  </a:lnTo>
                  <a:lnTo>
                    <a:pt x="781551" y="305198"/>
                  </a:lnTo>
                  <a:lnTo>
                    <a:pt x="789345" y="349816"/>
                  </a:lnTo>
                  <a:lnTo>
                    <a:pt x="792010" y="395998"/>
                  </a:lnTo>
                  <a:lnTo>
                    <a:pt x="789345" y="442181"/>
                  </a:lnTo>
                  <a:lnTo>
                    <a:pt x="781551" y="486798"/>
                  </a:lnTo>
                  <a:lnTo>
                    <a:pt x="768924" y="529553"/>
                  </a:lnTo>
                  <a:lnTo>
                    <a:pt x="751760" y="570150"/>
                  </a:lnTo>
                  <a:lnTo>
                    <a:pt x="730358" y="608290"/>
                  </a:lnTo>
                  <a:lnTo>
                    <a:pt x="705014" y="643676"/>
                  </a:lnTo>
                  <a:lnTo>
                    <a:pt x="676025" y="676013"/>
                  </a:lnTo>
                  <a:lnTo>
                    <a:pt x="643689" y="705001"/>
                  </a:lnTo>
                  <a:lnTo>
                    <a:pt x="608302" y="730345"/>
                  </a:lnTo>
                  <a:lnTo>
                    <a:pt x="570162" y="751748"/>
                  </a:lnTo>
                  <a:lnTo>
                    <a:pt x="529566" y="768911"/>
                  </a:lnTo>
                  <a:lnTo>
                    <a:pt x="486811" y="781538"/>
                  </a:lnTo>
                  <a:lnTo>
                    <a:pt x="442193" y="789333"/>
                  </a:lnTo>
                  <a:lnTo>
                    <a:pt x="396011" y="791997"/>
                  </a:lnTo>
                  <a:close/>
                </a:path>
              </a:pathLst>
            </a:custGeom>
            <a:ln w="12700">
              <a:solidFill>
                <a:srgbClr val="FFFFFF"/>
              </a:solidFill>
            </a:ln>
          </p:spPr>
          <p:txBody>
            <a:bodyPr wrap="square" lIns="0" tIns="0" rIns="0" bIns="0" rtlCol="0"/>
            <a:lstStyle/>
            <a:p>
              <a:endParaRPr/>
            </a:p>
          </p:txBody>
        </p:sp>
        <p:sp>
          <p:nvSpPr>
            <p:cNvPr id="103" name="object 34">
              <a:extLst>
                <a:ext uri="{FF2B5EF4-FFF2-40B4-BE49-F238E27FC236}">
                  <a16:creationId xmlns:a16="http://schemas.microsoft.com/office/drawing/2014/main" id="{B24791EF-D5E6-42B2-921A-E19315683629}"/>
                </a:ext>
              </a:extLst>
            </p:cNvPr>
            <p:cNvSpPr/>
            <p:nvPr/>
          </p:nvSpPr>
          <p:spPr>
            <a:xfrm>
              <a:off x="1871858" y="7595551"/>
              <a:ext cx="792480" cy="792480"/>
            </a:xfrm>
            <a:custGeom>
              <a:avLst/>
              <a:gdLst/>
              <a:ahLst/>
              <a:cxnLst/>
              <a:rect l="l" t="t" r="r" b="b"/>
              <a:pathLst>
                <a:path w="792480" h="792479">
                  <a:moveTo>
                    <a:pt x="575995" y="791997"/>
                  </a:moveTo>
                  <a:lnTo>
                    <a:pt x="215988" y="791997"/>
                  </a:lnTo>
                  <a:lnTo>
                    <a:pt x="0" y="575995"/>
                  </a:lnTo>
                  <a:lnTo>
                    <a:pt x="0" y="216001"/>
                  </a:lnTo>
                  <a:lnTo>
                    <a:pt x="39427" y="176569"/>
                  </a:lnTo>
                  <a:lnTo>
                    <a:pt x="74739" y="141255"/>
                  </a:lnTo>
                  <a:lnTo>
                    <a:pt x="107994" y="108000"/>
                  </a:lnTo>
                  <a:lnTo>
                    <a:pt x="141249" y="74745"/>
                  </a:lnTo>
                  <a:lnTo>
                    <a:pt x="176561" y="39431"/>
                  </a:lnTo>
                  <a:lnTo>
                    <a:pt x="215988" y="0"/>
                  </a:lnTo>
                  <a:lnTo>
                    <a:pt x="575995" y="0"/>
                  </a:lnTo>
                  <a:lnTo>
                    <a:pt x="615426" y="39431"/>
                  </a:lnTo>
                  <a:lnTo>
                    <a:pt x="650738" y="74745"/>
                  </a:lnTo>
                  <a:lnTo>
                    <a:pt x="683991" y="108000"/>
                  </a:lnTo>
                  <a:lnTo>
                    <a:pt x="717246" y="141255"/>
                  </a:lnTo>
                  <a:lnTo>
                    <a:pt x="752561" y="176569"/>
                  </a:lnTo>
                  <a:lnTo>
                    <a:pt x="791997" y="216001"/>
                  </a:lnTo>
                  <a:lnTo>
                    <a:pt x="791997" y="575995"/>
                  </a:lnTo>
                  <a:lnTo>
                    <a:pt x="752561" y="615427"/>
                  </a:lnTo>
                  <a:lnTo>
                    <a:pt x="717246" y="650741"/>
                  </a:lnTo>
                  <a:lnTo>
                    <a:pt x="683991" y="683996"/>
                  </a:lnTo>
                  <a:lnTo>
                    <a:pt x="650738" y="717251"/>
                  </a:lnTo>
                  <a:lnTo>
                    <a:pt x="615426" y="752565"/>
                  </a:lnTo>
                  <a:lnTo>
                    <a:pt x="575995" y="791997"/>
                  </a:lnTo>
                  <a:close/>
                </a:path>
              </a:pathLst>
            </a:custGeom>
            <a:ln w="12700">
              <a:solidFill>
                <a:srgbClr val="FFFFFF"/>
              </a:solidFill>
            </a:ln>
          </p:spPr>
          <p:txBody>
            <a:bodyPr wrap="square" lIns="0" tIns="0" rIns="0" bIns="0" rtlCol="0"/>
            <a:lstStyle/>
            <a:p>
              <a:endParaRPr/>
            </a:p>
          </p:txBody>
        </p:sp>
        <p:sp>
          <p:nvSpPr>
            <p:cNvPr id="104" name="object 60">
              <a:extLst>
                <a:ext uri="{FF2B5EF4-FFF2-40B4-BE49-F238E27FC236}">
                  <a16:creationId xmlns:a16="http://schemas.microsoft.com/office/drawing/2014/main" id="{0BA6A119-95E6-4F4D-8B59-0D6E17459F7D}"/>
                </a:ext>
              </a:extLst>
            </p:cNvPr>
            <p:cNvSpPr txBox="1"/>
            <p:nvPr/>
          </p:nvSpPr>
          <p:spPr>
            <a:xfrm flipH="1">
              <a:off x="2086031" y="6694179"/>
              <a:ext cx="364135" cy="150773"/>
            </a:xfrm>
            <a:prstGeom prst="rect">
              <a:avLst/>
            </a:prstGeom>
          </p:spPr>
          <p:txBody>
            <a:bodyPr vert="horz" wrap="square" lIns="0" tIns="12700" rIns="0" bIns="0" rtlCol="0">
              <a:spAutoFit/>
            </a:bodyPr>
            <a:lstStyle/>
            <a:p>
              <a:pPr marL="12700" algn="ctr">
                <a:lnSpc>
                  <a:spcPct val="100000"/>
                </a:lnSpc>
                <a:spcBef>
                  <a:spcPts val="100"/>
                </a:spcBef>
              </a:pPr>
              <a:r>
                <a:rPr lang="zh-CN" altLang="en-US" sz="900" spc="-45" dirty="0">
                  <a:solidFill>
                    <a:srgbClr val="FFFFFF"/>
                  </a:solidFill>
                  <a:latin typeface="Noto Sans CJK JP Bold"/>
                  <a:cs typeface="Noto Sans CJK JP Bold"/>
                </a:rPr>
                <a:t>用户</a:t>
              </a:r>
              <a:endParaRPr sz="900" dirty="0">
                <a:latin typeface="Noto Sans CJK JP Bold"/>
                <a:cs typeface="Noto Sans CJK JP Bold"/>
              </a:endParaRPr>
            </a:p>
          </p:txBody>
        </p:sp>
        <p:grpSp>
          <p:nvGrpSpPr>
            <p:cNvPr id="105" name="그룹 104">
              <a:extLst>
                <a:ext uri="{FF2B5EF4-FFF2-40B4-BE49-F238E27FC236}">
                  <a16:creationId xmlns:a16="http://schemas.microsoft.com/office/drawing/2014/main" id="{5FD4D793-1EF4-446D-B346-50A1567536CE}"/>
                </a:ext>
              </a:extLst>
            </p:cNvPr>
            <p:cNvGrpSpPr/>
            <p:nvPr/>
          </p:nvGrpSpPr>
          <p:grpSpPr>
            <a:xfrm>
              <a:off x="3104370" y="6440564"/>
              <a:ext cx="792480" cy="792480"/>
              <a:chOff x="4834737" y="6651430"/>
              <a:chExt cx="792480" cy="792480"/>
            </a:xfrm>
          </p:grpSpPr>
          <p:sp>
            <p:nvSpPr>
              <p:cNvPr id="136" name="object 32">
                <a:extLst>
                  <a:ext uri="{FF2B5EF4-FFF2-40B4-BE49-F238E27FC236}">
                    <a16:creationId xmlns:a16="http://schemas.microsoft.com/office/drawing/2014/main" id="{52968CA5-09CD-4BC5-8B7B-2EA4DE203847}"/>
                  </a:ext>
                </a:extLst>
              </p:cNvPr>
              <p:cNvSpPr/>
              <p:nvPr/>
            </p:nvSpPr>
            <p:spPr>
              <a:xfrm>
                <a:off x="4834737" y="6651430"/>
                <a:ext cx="792480" cy="792480"/>
              </a:xfrm>
              <a:custGeom>
                <a:avLst/>
                <a:gdLst/>
                <a:ahLst/>
                <a:cxnLst/>
                <a:rect l="l" t="t" r="r" b="b"/>
                <a:pathLst>
                  <a:path w="792479" h="792479">
                    <a:moveTo>
                      <a:pt x="575995" y="791997"/>
                    </a:moveTo>
                    <a:lnTo>
                      <a:pt x="216001" y="791997"/>
                    </a:lnTo>
                    <a:lnTo>
                      <a:pt x="176569" y="752566"/>
                    </a:lnTo>
                    <a:lnTo>
                      <a:pt x="141255" y="717254"/>
                    </a:lnTo>
                    <a:lnTo>
                      <a:pt x="108000" y="684001"/>
                    </a:lnTo>
                    <a:lnTo>
                      <a:pt x="74745" y="650747"/>
                    </a:lnTo>
                    <a:lnTo>
                      <a:pt x="39431" y="615431"/>
                    </a:lnTo>
                    <a:lnTo>
                      <a:pt x="0" y="575995"/>
                    </a:lnTo>
                    <a:lnTo>
                      <a:pt x="0" y="216001"/>
                    </a:lnTo>
                    <a:lnTo>
                      <a:pt x="39431" y="176569"/>
                    </a:lnTo>
                    <a:lnTo>
                      <a:pt x="74745" y="141255"/>
                    </a:lnTo>
                    <a:lnTo>
                      <a:pt x="108000" y="108000"/>
                    </a:lnTo>
                    <a:lnTo>
                      <a:pt x="141255" y="74745"/>
                    </a:lnTo>
                    <a:lnTo>
                      <a:pt x="176569" y="39431"/>
                    </a:lnTo>
                    <a:lnTo>
                      <a:pt x="216001" y="0"/>
                    </a:lnTo>
                    <a:lnTo>
                      <a:pt x="575995" y="0"/>
                    </a:lnTo>
                    <a:lnTo>
                      <a:pt x="791997" y="216001"/>
                    </a:lnTo>
                    <a:lnTo>
                      <a:pt x="791997" y="575995"/>
                    </a:lnTo>
                    <a:lnTo>
                      <a:pt x="752566" y="615431"/>
                    </a:lnTo>
                    <a:lnTo>
                      <a:pt x="717254" y="650747"/>
                    </a:lnTo>
                    <a:lnTo>
                      <a:pt x="684001" y="684001"/>
                    </a:lnTo>
                    <a:lnTo>
                      <a:pt x="650747" y="717254"/>
                    </a:lnTo>
                    <a:lnTo>
                      <a:pt x="615431" y="752566"/>
                    </a:lnTo>
                    <a:lnTo>
                      <a:pt x="575995" y="791997"/>
                    </a:lnTo>
                    <a:close/>
                  </a:path>
                </a:pathLst>
              </a:custGeom>
              <a:ln w="12700">
                <a:solidFill>
                  <a:srgbClr val="FFFFFF"/>
                </a:solidFill>
              </a:ln>
            </p:spPr>
            <p:txBody>
              <a:bodyPr wrap="square" lIns="0" tIns="0" rIns="0" bIns="0" rtlCol="0"/>
              <a:lstStyle/>
              <a:p>
                <a:endParaRPr/>
              </a:p>
            </p:txBody>
          </p:sp>
          <p:sp>
            <p:nvSpPr>
              <p:cNvPr id="137" name="object 61">
                <a:extLst>
                  <a:ext uri="{FF2B5EF4-FFF2-40B4-BE49-F238E27FC236}">
                    <a16:creationId xmlns:a16="http://schemas.microsoft.com/office/drawing/2014/main" id="{0F54131A-FBDA-497B-BF82-113BCE49A909}"/>
                  </a:ext>
                </a:extLst>
              </p:cNvPr>
              <p:cNvSpPr txBox="1"/>
              <p:nvPr/>
            </p:nvSpPr>
            <p:spPr>
              <a:xfrm>
                <a:off x="5032715" y="6963275"/>
                <a:ext cx="424180" cy="165686"/>
              </a:xfrm>
              <a:prstGeom prst="rect">
                <a:avLst/>
              </a:prstGeom>
            </p:spPr>
            <p:txBody>
              <a:bodyPr vert="horz" wrap="square" lIns="0" tIns="12700" rIns="0" bIns="0" rtlCol="0">
                <a:spAutoFit/>
              </a:bodyPr>
              <a:lstStyle/>
              <a:p>
                <a:pPr marL="62230" marR="5080" indent="-50165">
                  <a:lnSpc>
                    <a:spcPct val="120300"/>
                  </a:lnSpc>
                  <a:spcBef>
                    <a:spcPts val="100"/>
                  </a:spcBef>
                </a:pPr>
                <a:r>
                  <a:rPr lang="en-US" sz="900" dirty="0">
                    <a:solidFill>
                      <a:schemeClr val="bg1"/>
                    </a:solidFill>
                    <a:latin typeface="Noto Sans CJK JP Bold"/>
                    <a:cs typeface="Noto Sans CJK JP Bold"/>
                  </a:rPr>
                  <a:t>GB </a:t>
                </a:r>
                <a:r>
                  <a:rPr lang="zh-CN" altLang="en-US" sz="900" dirty="0">
                    <a:solidFill>
                      <a:schemeClr val="bg1"/>
                    </a:solidFill>
                    <a:latin typeface="Noto Sans CJK JP Bold"/>
                    <a:cs typeface="Noto Sans CJK JP Bold"/>
                  </a:rPr>
                  <a:t>钱包</a:t>
                </a:r>
                <a:endParaRPr sz="900" dirty="0">
                  <a:solidFill>
                    <a:schemeClr val="bg1"/>
                  </a:solidFill>
                  <a:latin typeface="Noto Sans CJK JP Bold"/>
                  <a:cs typeface="Noto Sans CJK JP Bold"/>
                </a:endParaRPr>
              </a:p>
            </p:txBody>
          </p:sp>
        </p:grpSp>
        <p:sp>
          <p:nvSpPr>
            <p:cNvPr id="106" name="object 62">
              <a:extLst>
                <a:ext uri="{FF2B5EF4-FFF2-40B4-BE49-F238E27FC236}">
                  <a16:creationId xmlns:a16="http://schemas.microsoft.com/office/drawing/2014/main" id="{92EEDC92-C8C7-426C-9698-E8DA1ECB504B}"/>
                </a:ext>
              </a:extLst>
            </p:cNvPr>
            <p:cNvSpPr txBox="1"/>
            <p:nvPr/>
          </p:nvSpPr>
          <p:spPr>
            <a:xfrm>
              <a:off x="1864491" y="7812809"/>
              <a:ext cx="792480" cy="345800"/>
            </a:xfrm>
            <a:prstGeom prst="rect">
              <a:avLst/>
            </a:prstGeom>
          </p:spPr>
          <p:txBody>
            <a:bodyPr vert="horz" wrap="square" lIns="0" tIns="12700" rIns="0" bIns="0" rtlCol="0">
              <a:spAutoFit/>
            </a:bodyPr>
            <a:lstStyle/>
            <a:p>
              <a:pPr marL="12700" marR="5080" indent="49530" algn="ctr">
                <a:lnSpc>
                  <a:spcPct val="120300"/>
                </a:lnSpc>
                <a:spcBef>
                  <a:spcPts val="100"/>
                </a:spcBef>
              </a:pPr>
              <a:r>
                <a:rPr lang="en-US" sz="900" spc="-45" dirty="0">
                  <a:solidFill>
                    <a:srgbClr val="FFFFFF"/>
                  </a:solidFill>
                  <a:latin typeface="Noto Sans CJK JP Bold"/>
                  <a:cs typeface="Noto Sans CJK JP Bold"/>
                </a:rPr>
                <a:t>GLOBRIDGE</a:t>
              </a:r>
              <a:r>
                <a:rPr sz="900" spc="-45" dirty="0">
                  <a:solidFill>
                    <a:srgbClr val="FFFFFF"/>
                  </a:solidFill>
                  <a:latin typeface="Noto Sans CJK JP Bold"/>
                  <a:cs typeface="Noto Sans CJK JP Bold"/>
                </a:rPr>
                <a:t>  </a:t>
              </a:r>
              <a:endParaRPr lang="en-US" sz="900" spc="-45" dirty="0">
                <a:solidFill>
                  <a:srgbClr val="FFFFFF"/>
                </a:solidFill>
                <a:latin typeface="Noto Sans CJK JP Bold"/>
                <a:cs typeface="Noto Sans CJK JP Bold"/>
              </a:endParaRPr>
            </a:p>
            <a:p>
              <a:pPr marL="12700" marR="5080" indent="49530" algn="ctr">
                <a:lnSpc>
                  <a:spcPct val="120300"/>
                </a:lnSpc>
                <a:spcBef>
                  <a:spcPts val="100"/>
                </a:spcBef>
              </a:pPr>
              <a:r>
                <a:rPr lang="zh-CN" altLang="en-US" sz="900" spc="-45" dirty="0">
                  <a:solidFill>
                    <a:srgbClr val="FFFFFF"/>
                  </a:solidFill>
                  <a:latin typeface="Noto Sans CJK JP Bold"/>
                  <a:cs typeface="Noto Sans CJK JP Bold"/>
                </a:rPr>
                <a:t>服务</a:t>
              </a:r>
              <a:endParaRPr sz="900" dirty="0">
                <a:latin typeface="Noto Sans CJK JP Bold"/>
                <a:cs typeface="Noto Sans CJK JP Bold"/>
              </a:endParaRPr>
            </a:p>
          </p:txBody>
        </p:sp>
        <p:sp>
          <p:nvSpPr>
            <p:cNvPr id="107" name="직사각형 106">
              <a:extLst>
                <a:ext uri="{FF2B5EF4-FFF2-40B4-BE49-F238E27FC236}">
                  <a16:creationId xmlns:a16="http://schemas.microsoft.com/office/drawing/2014/main" id="{EDA0CC70-70FE-4F7E-9FCA-95BE784129BD}"/>
                </a:ext>
              </a:extLst>
            </p:cNvPr>
            <p:cNvSpPr/>
            <p:nvPr/>
          </p:nvSpPr>
          <p:spPr>
            <a:xfrm>
              <a:off x="1840207" y="5083832"/>
              <a:ext cx="874800" cy="880004"/>
            </a:xfrm>
            <a:prstGeom prst="rect">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t>交易所</a:t>
              </a:r>
              <a:endParaRPr lang="ko-KR" altLang="en-US" sz="900" dirty="0"/>
            </a:p>
          </p:txBody>
        </p:sp>
        <p:sp>
          <p:nvSpPr>
            <p:cNvPr id="108" name="object 27">
              <a:extLst>
                <a:ext uri="{FF2B5EF4-FFF2-40B4-BE49-F238E27FC236}">
                  <a16:creationId xmlns:a16="http://schemas.microsoft.com/office/drawing/2014/main" id="{4D97FF91-3A5E-43FF-BA86-BA5564B8B2D9}"/>
                </a:ext>
              </a:extLst>
            </p:cNvPr>
            <p:cNvSpPr txBox="1"/>
            <p:nvPr/>
          </p:nvSpPr>
          <p:spPr>
            <a:xfrm>
              <a:off x="2632980" y="6447215"/>
              <a:ext cx="607696" cy="130998"/>
            </a:xfrm>
            <a:prstGeom prst="rect">
              <a:avLst/>
            </a:prstGeom>
          </p:spPr>
          <p:txBody>
            <a:bodyPr vert="horz" wrap="square" lIns="0" tIns="12700" rIns="0" bIns="0" rtlCol="0">
              <a:spAutoFit/>
            </a:bodyPr>
            <a:lstStyle/>
            <a:p>
              <a:pPr marL="12700" marR="5080">
                <a:lnSpc>
                  <a:spcPct val="119100"/>
                </a:lnSpc>
                <a:spcBef>
                  <a:spcPts val="100"/>
                </a:spcBef>
              </a:pPr>
              <a:r>
                <a:rPr lang="zh-CN" altLang="en-US" sz="700" spc="-25" dirty="0">
                  <a:solidFill>
                    <a:srgbClr val="FFFFFF"/>
                  </a:solidFill>
                  <a:latin typeface="Noto Sans CJK JP Black"/>
                  <a:cs typeface="Noto Sans CJK JP Black"/>
                </a:rPr>
                <a:t>转换为</a:t>
              </a:r>
              <a:r>
                <a:rPr lang="ko-KR" altLang="en-US" sz="700" dirty="0">
                  <a:solidFill>
                    <a:srgbClr val="FFFFFF"/>
                  </a:solidFill>
                  <a:latin typeface="Noto Sans CJK KR Regular"/>
                  <a:cs typeface="Noto Sans CJK KR Regular"/>
                </a:rPr>
                <a:t>积分</a:t>
              </a:r>
              <a:endParaRPr sz="700" dirty="0">
                <a:latin typeface="Noto Sans CJK JP Black"/>
                <a:cs typeface="Noto Sans CJK JP Black"/>
              </a:endParaRPr>
            </a:p>
          </p:txBody>
        </p:sp>
        <p:sp>
          <p:nvSpPr>
            <p:cNvPr id="109" name="object 62">
              <a:extLst>
                <a:ext uri="{FF2B5EF4-FFF2-40B4-BE49-F238E27FC236}">
                  <a16:creationId xmlns:a16="http://schemas.microsoft.com/office/drawing/2014/main" id="{DD250A6E-1591-473A-BFDE-3BE6C0588BCE}"/>
                </a:ext>
              </a:extLst>
            </p:cNvPr>
            <p:cNvSpPr txBox="1"/>
            <p:nvPr/>
          </p:nvSpPr>
          <p:spPr>
            <a:xfrm>
              <a:off x="1843757" y="9054040"/>
              <a:ext cx="792480" cy="166777"/>
            </a:xfrm>
            <a:prstGeom prst="rect">
              <a:avLst/>
            </a:prstGeom>
          </p:spPr>
          <p:txBody>
            <a:bodyPr vert="horz" wrap="square" lIns="0" tIns="12700" rIns="0" bIns="0" rtlCol="0">
              <a:spAutoFit/>
            </a:bodyPr>
            <a:lstStyle/>
            <a:p>
              <a:pPr marL="12700" marR="5080" indent="49530" algn="ctr">
                <a:lnSpc>
                  <a:spcPct val="120300"/>
                </a:lnSpc>
                <a:spcBef>
                  <a:spcPts val="100"/>
                </a:spcBef>
              </a:pPr>
              <a:r>
                <a:rPr lang="zh-CN" altLang="en-US" sz="900" spc="-45" dirty="0">
                  <a:solidFill>
                    <a:srgbClr val="FFFFFF"/>
                  </a:solidFill>
                  <a:latin typeface="Noto Sans CJK JP Bold"/>
                  <a:cs typeface="Noto Sans CJK JP Bold"/>
                </a:rPr>
                <a:t>补偿系统</a:t>
              </a:r>
              <a:endParaRPr sz="900" dirty="0">
                <a:latin typeface="Noto Sans CJK JP Bold"/>
                <a:cs typeface="Noto Sans CJK JP Bold"/>
              </a:endParaRPr>
            </a:p>
          </p:txBody>
        </p:sp>
        <p:grpSp>
          <p:nvGrpSpPr>
            <p:cNvPr id="110" name="그룹 109">
              <a:extLst>
                <a:ext uri="{FF2B5EF4-FFF2-40B4-BE49-F238E27FC236}">
                  <a16:creationId xmlns:a16="http://schemas.microsoft.com/office/drawing/2014/main" id="{BFD0DC02-BB56-4EAB-8A34-7EE81683123B}"/>
                </a:ext>
              </a:extLst>
            </p:cNvPr>
            <p:cNvGrpSpPr/>
            <p:nvPr/>
          </p:nvGrpSpPr>
          <p:grpSpPr>
            <a:xfrm>
              <a:off x="3089555" y="7605760"/>
              <a:ext cx="822110" cy="741069"/>
              <a:chOff x="5069065" y="7669852"/>
              <a:chExt cx="822110" cy="741069"/>
            </a:xfrm>
          </p:grpSpPr>
          <p:sp>
            <p:nvSpPr>
              <p:cNvPr id="134" name="object 31">
                <a:extLst>
                  <a:ext uri="{FF2B5EF4-FFF2-40B4-BE49-F238E27FC236}">
                    <a16:creationId xmlns:a16="http://schemas.microsoft.com/office/drawing/2014/main" id="{7A5B3E5F-17A8-4493-BBB8-FAB23F6D3948}"/>
                  </a:ext>
                </a:extLst>
              </p:cNvPr>
              <p:cNvSpPr/>
              <p:nvPr/>
            </p:nvSpPr>
            <p:spPr>
              <a:xfrm>
                <a:off x="5080987" y="7669852"/>
                <a:ext cx="810188" cy="741069"/>
              </a:xfrm>
              <a:custGeom>
                <a:avLst/>
                <a:gdLst/>
                <a:ahLst/>
                <a:cxnLst/>
                <a:rect l="l" t="t" r="r" b="b"/>
                <a:pathLst>
                  <a:path w="792479" h="792479">
                    <a:moveTo>
                      <a:pt x="396011" y="791997"/>
                    </a:moveTo>
                    <a:lnTo>
                      <a:pt x="349828" y="789333"/>
                    </a:lnTo>
                    <a:lnTo>
                      <a:pt x="305210" y="781538"/>
                    </a:lnTo>
                    <a:lnTo>
                      <a:pt x="262454" y="768911"/>
                    </a:lnTo>
                    <a:lnTo>
                      <a:pt x="221857" y="751748"/>
                    </a:lnTo>
                    <a:lnTo>
                      <a:pt x="183716" y="730345"/>
                    </a:lnTo>
                    <a:lnTo>
                      <a:pt x="148328" y="705001"/>
                    </a:lnTo>
                    <a:lnTo>
                      <a:pt x="115990" y="676013"/>
                    </a:lnTo>
                    <a:lnTo>
                      <a:pt x="87000" y="643676"/>
                    </a:lnTo>
                    <a:lnTo>
                      <a:pt x="61655" y="608290"/>
                    </a:lnTo>
                    <a:lnTo>
                      <a:pt x="40251" y="570150"/>
                    </a:lnTo>
                    <a:lnTo>
                      <a:pt x="23087" y="529553"/>
                    </a:lnTo>
                    <a:lnTo>
                      <a:pt x="10459" y="486798"/>
                    </a:lnTo>
                    <a:lnTo>
                      <a:pt x="2664" y="442181"/>
                    </a:lnTo>
                    <a:lnTo>
                      <a:pt x="0" y="395998"/>
                    </a:lnTo>
                    <a:lnTo>
                      <a:pt x="2664" y="349816"/>
                    </a:lnTo>
                    <a:lnTo>
                      <a:pt x="10459" y="305198"/>
                    </a:lnTo>
                    <a:lnTo>
                      <a:pt x="23087" y="262443"/>
                    </a:lnTo>
                    <a:lnTo>
                      <a:pt x="40251" y="221847"/>
                    </a:lnTo>
                    <a:lnTo>
                      <a:pt x="61655" y="183707"/>
                    </a:lnTo>
                    <a:lnTo>
                      <a:pt x="87000" y="148320"/>
                    </a:lnTo>
                    <a:lnTo>
                      <a:pt x="115990" y="115984"/>
                    </a:lnTo>
                    <a:lnTo>
                      <a:pt x="148328" y="86995"/>
                    </a:lnTo>
                    <a:lnTo>
                      <a:pt x="183716" y="61651"/>
                    </a:lnTo>
                    <a:lnTo>
                      <a:pt x="221857" y="40249"/>
                    </a:lnTo>
                    <a:lnTo>
                      <a:pt x="262454" y="23085"/>
                    </a:lnTo>
                    <a:lnTo>
                      <a:pt x="305210" y="10458"/>
                    </a:lnTo>
                    <a:lnTo>
                      <a:pt x="349828" y="2664"/>
                    </a:lnTo>
                    <a:lnTo>
                      <a:pt x="396011" y="0"/>
                    </a:lnTo>
                    <a:lnTo>
                      <a:pt x="442193" y="2664"/>
                    </a:lnTo>
                    <a:lnTo>
                      <a:pt x="486811" y="10458"/>
                    </a:lnTo>
                    <a:lnTo>
                      <a:pt x="529566" y="23085"/>
                    </a:lnTo>
                    <a:lnTo>
                      <a:pt x="570162" y="40249"/>
                    </a:lnTo>
                    <a:lnTo>
                      <a:pt x="608302" y="61651"/>
                    </a:lnTo>
                    <a:lnTo>
                      <a:pt x="643689" y="86995"/>
                    </a:lnTo>
                    <a:lnTo>
                      <a:pt x="676025" y="115984"/>
                    </a:lnTo>
                    <a:lnTo>
                      <a:pt x="705014" y="148320"/>
                    </a:lnTo>
                    <a:lnTo>
                      <a:pt x="730358" y="183707"/>
                    </a:lnTo>
                    <a:lnTo>
                      <a:pt x="751760" y="221847"/>
                    </a:lnTo>
                    <a:lnTo>
                      <a:pt x="768924" y="262443"/>
                    </a:lnTo>
                    <a:lnTo>
                      <a:pt x="781551" y="305198"/>
                    </a:lnTo>
                    <a:lnTo>
                      <a:pt x="789345" y="349816"/>
                    </a:lnTo>
                    <a:lnTo>
                      <a:pt x="792010" y="395998"/>
                    </a:lnTo>
                    <a:lnTo>
                      <a:pt x="789345" y="442181"/>
                    </a:lnTo>
                    <a:lnTo>
                      <a:pt x="781551" y="486798"/>
                    </a:lnTo>
                    <a:lnTo>
                      <a:pt x="768924" y="529553"/>
                    </a:lnTo>
                    <a:lnTo>
                      <a:pt x="751760" y="570150"/>
                    </a:lnTo>
                    <a:lnTo>
                      <a:pt x="730358" y="608290"/>
                    </a:lnTo>
                    <a:lnTo>
                      <a:pt x="705014" y="643676"/>
                    </a:lnTo>
                    <a:lnTo>
                      <a:pt x="676025" y="676013"/>
                    </a:lnTo>
                    <a:lnTo>
                      <a:pt x="643689" y="705001"/>
                    </a:lnTo>
                    <a:lnTo>
                      <a:pt x="608302" y="730345"/>
                    </a:lnTo>
                    <a:lnTo>
                      <a:pt x="570162" y="751748"/>
                    </a:lnTo>
                    <a:lnTo>
                      <a:pt x="529566" y="768911"/>
                    </a:lnTo>
                    <a:lnTo>
                      <a:pt x="486811" y="781538"/>
                    </a:lnTo>
                    <a:lnTo>
                      <a:pt x="442193" y="789333"/>
                    </a:lnTo>
                    <a:lnTo>
                      <a:pt x="396011" y="791997"/>
                    </a:lnTo>
                    <a:close/>
                  </a:path>
                </a:pathLst>
              </a:custGeom>
              <a:ln w="12700">
                <a:solidFill>
                  <a:srgbClr val="FFFFFF"/>
                </a:solidFill>
              </a:ln>
            </p:spPr>
            <p:txBody>
              <a:bodyPr wrap="square" lIns="0" tIns="0" rIns="0" bIns="0" rtlCol="0"/>
              <a:lstStyle/>
              <a:p>
                <a:endParaRPr/>
              </a:p>
            </p:txBody>
          </p:sp>
          <p:sp>
            <p:nvSpPr>
              <p:cNvPr id="135" name="object 62">
                <a:extLst>
                  <a:ext uri="{FF2B5EF4-FFF2-40B4-BE49-F238E27FC236}">
                    <a16:creationId xmlns:a16="http://schemas.microsoft.com/office/drawing/2014/main" id="{E1EEFA45-DD00-4C79-8CF3-8645CB02C091}"/>
                  </a:ext>
                </a:extLst>
              </p:cNvPr>
              <p:cNvSpPr txBox="1"/>
              <p:nvPr/>
            </p:nvSpPr>
            <p:spPr>
              <a:xfrm>
                <a:off x="5069065" y="7899934"/>
                <a:ext cx="792480" cy="344710"/>
              </a:xfrm>
              <a:prstGeom prst="rect">
                <a:avLst/>
              </a:prstGeom>
            </p:spPr>
            <p:txBody>
              <a:bodyPr vert="horz" wrap="square" lIns="0" tIns="12700" rIns="0" bIns="0" rtlCol="0">
                <a:spAutoFit/>
              </a:bodyPr>
              <a:lstStyle/>
              <a:p>
                <a:pPr marL="12700" marR="5080" indent="49530" algn="ctr">
                  <a:lnSpc>
                    <a:spcPct val="120300"/>
                  </a:lnSpc>
                  <a:spcBef>
                    <a:spcPts val="100"/>
                  </a:spcBef>
                </a:pPr>
                <a:r>
                  <a:rPr lang="zh-CN" altLang="en-US" sz="900" dirty="0">
                    <a:solidFill>
                      <a:schemeClr val="bg1"/>
                    </a:solidFill>
                    <a:latin typeface="Noto Sans CJK JP Bold"/>
                    <a:cs typeface="Noto Sans CJK JP Bold"/>
                  </a:rPr>
                  <a:t>虚假信息</a:t>
                </a:r>
                <a:endParaRPr lang="en-US" altLang="zh-CN" sz="900" dirty="0">
                  <a:solidFill>
                    <a:schemeClr val="bg1"/>
                  </a:solidFill>
                  <a:latin typeface="Noto Sans CJK JP Bold"/>
                  <a:cs typeface="Noto Sans CJK JP Bold"/>
                </a:endParaRPr>
              </a:p>
              <a:p>
                <a:pPr marL="12700" marR="5080" indent="49530" algn="ctr">
                  <a:lnSpc>
                    <a:spcPct val="120300"/>
                  </a:lnSpc>
                  <a:spcBef>
                    <a:spcPts val="100"/>
                  </a:spcBef>
                </a:pPr>
                <a:r>
                  <a:rPr lang="zh-CN" altLang="en-US" sz="900" dirty="0">
                    <a:solidFill>
                      <a:schemeClr val="bg1"/>
                    </a:solidFill>
                    <a:latin typeface="Noto Sans CJK JP Bold"/>
                    <a:cs typeface="Noto Sans CJK JP Bold"/>
                  </a:rPr>
                  <a:t>上传者</a:t>
                </a:r>
                <a:endParaRPr sz="900" dirty="0">
                  <a:solidFill>
                    <a:schemeClr val="bg1"/>
                  </a:solidFill>
                  <a:latin typeface="Noto Sans CJK JP Bold"/>
                  <a:cs typeface="Noto Sans CJK JP Bold"/>
                </a:endParaRPr>
              </a:p>
            </p:txBody>
          </p:sp>
        </p:grpSp>
        <p:sp>
          <p:nvSpPr>
            <p:cNvPr id="111" name="object 27">
              <a:extLst>
                <a:ext uri="{FF2B5EF4-FFF2-40B4-BE49-F238E27FC236}">
                  <a16:creationId xmlns:a16="http://schemas.microsoft.com/office/drawing/2014/main" id="{3E4CEE22-B331-4536-AB6F-33A7A7FF45E8}"/>
                </a:ext>
              </a:extLst>
            </p:cNvPr>
            <p:cNvSpPr txBox="1"/>
            <p:nvPr/>
          </p:nvSpPr>
          <p:spPr>
            <a:xfrm>
              <a:off x="2706543" y="7710576"/>
              <a:ext cx="607696" cy="131831"/>
            </a:xfrm>
            <a:prstGeom prst="rect">
              <a:avLst/>
            </a:prstGeom>
          </p:spPr>
          <p:txBody>
            <a:bodyPr vert="horz" wrap="square" lIns="0" tIns="12700" rIns="0" bIns="0" rtlCol="0">
              <a:spAutoFit/>
            </a:bodyPr>
            <a:lstStyle/>
            <a:p>
              <a:pPr marL="12700" marR="5080">
                <a:lnSpc>
                  <a:spcPct val="119100"/>
                </a:lnSpc>
                <a:spcBef>
                  <a:spcPts val="100"/>
                </a:spcBef>
              </a:pPr>
              <a:r>
                <a:rPr lang="zh-CN" altLang="en-US" sz="700" spc="-25" dirty="0">
                  <a:solidFill>
                    <a:srgbClr val="FFFFFF"/>
                  </a:solidFill>
                  <a:latin typeface="Noto Sans CJK JP Black"/>
                  <a:cs typeface="Noto Sans CJK JP Black"/>
                </a:rPr>
                <a:t>黄牌</a:t>
              </a:r>
              <a:endParaRPr sz="700" dirty="0">
                <a:latin typeface="Noto Sans CJK JP Black"/>
                <a:cs typeface="Noto Sans CJK JP Black"/>
              </a:endParaRPr>
            </a:p>
          </p:txBody>
        </p:sp>
        <p:sp>
          <p:nvSpPr>
            <p:cNvPr id="112" name="object 27">
              <a:extLst>
                <a:ext uri="{FF2B5EF4-FFF2-40B4-BE49-F238E27FC236}">
                  <a16:creationId xmlns:a16="http://schemas.microsoft.com/office/drawing/2014/main" id="{03441143-09FC-4BC9-B41D-007565414CB1}"/>
                </a:ext>
              </a:extLst>
            </p:cNvPr>
            <p:cNvSpPr txBox="1"/>
            <p:nvPr/>
          </p:nvSpPr>
          <p:spPr>
            <a:xfrm>
              <a:off x="1695450" y="6087615"/>
              <a:ext cx="607696" cy="131831"/>
            </a:xfrm>
            <a:prstGeom prst="rect">
              <a:avLst/>
            </a:prstGeom>
          </p:spPr>
          <p:txBody>
            <a:bodyPr vert="horz" wrap="square" lIns="0" tIns="12700" rIns="0" bIns="0" rtlCol="0">
              <a:spAutoFit/>
            </a:bodyPr>
            <a:lstStyle/>
            <a:p>
              <a:pPr marL="12700" marR="5080">
                <a:lnSpc>
                  <a:spcPct val="119100"/>
                </a:lnSpc>
                <a:spcBef>
                  <a:spcPts val="100"/>
                </a:spcBef>
              </a:pPr>
              <a:r>
                <a:rPr lang="en-US" sz="700" spc="-25" dirty="0">
                  <a:solidFill>
                    <a:srgbClr val="FFFFFF"/>
                  </a:solidFill>
                  <a:latin typeface="Noto Sans CJK JP Black"/>
                  <a:cs typeface="Noto Sans CJK JP Black"/>
                </a:rPr>
                <a:t>token </a:t>
              </a:r>
              <a:r>
                <a:rPr lang="zh-CN" altLang="en-US" sz="700" spc="-25" dirty="0">
                  <a:solidFill>
                    <a:srgbClr val="FFFFFF"/>
                  </a:solidFill>
                  <a:latin typeface="Noto Sans CJK JP Black"/>
                  <a:cs typeface="Noto Sans CJK JP Black"/>
                </a:rPr>
                <a:t>买入</a:t>
              </a:r>
              <a:endParaRPr sz="700" dirty="0">
                <a:latin typeface="Noto Sans CJK JP Black"/>
                <a:cs typeface="Noto Sans CJK JP Black"/>
              </a:endParaRPr>
            </a:p>
          </p:txBody>
        </p:sp>
        <p:sp>
          <p:nvSpPr>
            <p:cNvPr id="113" name="object 28">
              <a:extLst>
                <a:ext uri="{FF2B5EF4-FFF2-40B4-BE49-F238E27FC236}">
                  <a16:creationId xmlns:a16="http://schemas.microsoft.com/office/drawing/2014/main" id="{0A53B854-5BBD-4993-A88B-816B1B796F5A}"/>
                </a:ext>
              </a:extLst>
            </p:cNvPr>
            <p:cNvSpPr txBox="1"/>
            <p:nvPr/>
          </p:nvSpPr>
          <p:spPr>
            <a:xfrm>
              <a:off x="476250" y="7828552"/>
              <a:ext cx="533396" cy="131831"/>
            </a:xfrm>
            <a:prstGeom prst="rect">
              <a:avLst/>
            </a:prstGeom>
          </p:spPr>
          <p:txBody>
            <a:bodyPr vert="horz" wrap="square" lIns="0" tIns="12700" rIns="0" bIns="0" rtlCol="0">
              <a:spAutoFit/>
            </a:bodyPr>
            <a:lstStyle/>
            <a:p>
              <a:pPr marL="90170" marR="5080" indent="-78105" algn="ctr">
                <a:lnSpc>
                  <a:spcPct val="119100"/>
                </a:lnSpc>
                <a:spcBef>
                  <a:spcPts val="100"/>
                </a:spcBef>
              </a:pPr>
              <a:r>
                <a:rPr lang="zh-CN" altLang="en-US" sz="700" spc="-30" dirty="0">
                  <a:solidFill>
                    <a:srgbClr val="FFFFFF"/>
                  </a:solidFill>
                  <a:latin typeface="Noto Sans CJK JP Black"/>
                  <a:cs typeface="Noto Sans CJK JP Black"/>
                </a:rPr>
                <a:t>补偿</a:t>
              </a:r>
              <a:endParaRPr lang="en-US" sz="700" spc="-30" dirty="0">
                <a:solidFill>
                  <a:srgbClr val="FFFFFF"/>
                </a:solidFill>
                <a:latin typeface="Noto Sans CJK JP Black"/>
                <a:cs typeface="Noto Sans CJK JP Black"/>
              </a:endParaRPr>
            </a:p>
          </p:txBody>
        </p:sp>
        <p:cxnSp>
          <p:nvCxnSpPr>
            <p:cNvPr id="114" name="직선 화살표 연결선 113">
              <a:extLst>
                <a:ext uri="{FF2B5EF4-FFF2-40B4-BE49-F238E27FC236}">
                  <a16:creationId xmlns:a16="http://schemas.microsoft.com/office/drawing/2014/main" id="{0AE25B7C-CBF0-4F55-802B-40E0F03B3312}"/>
                </a:ext>
              </a:extLst>
            </p:cNvPr>
            <p:cNvCxnSpPr>
              <a:cxnSpLocks/>
            </p:cNvCxnSpPr>
            <p:nvPr/>
          </p:nvCxnSpPr>
          <p:spPr>
            <a:xfrm>
              <a:off x="2686118" y="6708247"/>
              <a:ext cx="396000"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4B6A3232-0CDF-41DA-A7D1-4C7D2ADE47E2}"/>
                </a:ext>
              </a:extLst>
            </p:cNvPr>
            <p:cNvCxnSpPr>
              <a:cxnSpLocks/>
            </p:cNvCxnSpPr>
            <p:nvPr/>
          </p:nvCxnSpPr>
          <p:spPr>
            <a:xfrm flipH="1">
              <a:off x="2664301" y="6870700"/>
              <a:ext cx="396000" cy="857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55ECDD1E-5401-4F06-8119-A82CCB590EA3}"/>
                </a:ext>
              </a:extLst>
            </p:cNvPr>
            <p:cNvCxnSpPr>
              <a:cxnSpLocks/>
            </p:cNvCxnSpPr>
            <p:nvPr/>
          </p:nvCxnSpPr>
          <p:spPr>
            <a:xfrm>
              <a:off x="2210015" y="5979034"/>
              <a:ext cx="0" cy="39600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17" name="그룹 116">
              <a:extLst>
                <a:ext uri="{FF2B5EF4-FFF2-40B4-BE49-F238E27FC236}">
                  <a16:creationId xmlns:a16="http://schemas.microsoft.com/office/drawing/2014/main" id="{EFFE0D1C-B63C-4917-B997-BE0726C1E232}"/>
                </a:ext>
              </a:extLst>
            </p:cNvPr>
            <p:cNvGrpSpPr/>
            <p:nvPr/>
          </p:nvGrpSpPr>
          <p:grpSpPr>
            <a:xfrm>
              <a:off x="2327325" y="5981306"/>
              <a:ext cx="19929" cy="360000"/>
              <a:chOff x="2327325" y="5981306"/>
              <a:chExt cx="19929" cy="360000"/>
            </a:xfrm>
          </p:grpSpPr>
          <p:cxnSp>
            <p:nvCxnSpPr>
              <p:cNvPr id="132" name="직선 화살표 연결선 131">
                <a:extLst>
                  <a:ext uri="{FF2B5EF4-FFF2-40B4-BE49-F238E27FC236}">
                    <a16:creationId xmlns:a16="http://schemas.microsoft.com/office/drawing/2014/main" id="{E10B6435-1A2B-491E-95DA-73A725ADC28E}"/>
                  </a:ext>
                </a:extLst>
              </p:cNvPr>
              <p:cNvCxnSpPr/>
              <p:nvPr/>
            </p:nvCxnSpPr>
            <p:spPr>
              <a:xfrm flipV="1">
                <a:off x="2327325" y="5981306"/>
                <a:ext cx="0" cy="3600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직선 화살표 연결선 132">
                <a:extLst>
                  <a:ext uri="{FF2B5EF4-FFF2-40B4-BE49-F238E27FC236}">
                    <a16:creationId xmlns:a16="http://schemas.microsoft.com/office/drawing/2014/main" id="{7B6F1B40-B529-4D7B-9585-5A40FBD298E7}"/>
                  </a:ext>
                </a:extLst>
              </p:cNvPr>
              <p:cNvCxnSpPr/>
              <p:nvPr/>
            </p:nvCxnSpPr>
            <p:spPr>
              <a:xfrm flipV="1">
                <a:off x="2347254" y="5981306"/>
                <a:ext cx="0" cy="3600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118" name="object 64">
              <a:extLst>
                <a:ext uri="{FF2B5EF4-FFF2-40B4-BE49-F238E27FC236}">
                  <a16:creationId xmlns:a16="http://schemas.microsoft.com/office/drawing/2014/main" id="{AD6D5433-BBD4-4FB1-884C-2DD40962ECF4}"/>
                </a:ext>
              </a:extLst>
            </p:cNvPr>
            <p:cNvSpPr txBox="1"/>
            <p:nvPr/>
          </p:nvSpPr>
          <p:spPr>
            <a:xfrm>
              <a:off x="983166" y="5179645"/>
              <a:ext cx="502284" cy="161776"/>
            </a:xfrm>
            <a:prstGeom prst="rect">
              <a:avLst/>
            </a:prstGeom>
          </p:spPr>
          <p:txBody>
            <a:bodyPr vert="horz" wrap="square" lIns="0" tIns="12700" rIns="0" bIns="0" rtlCol="0">
              <a:spAutoFit/>
            </a:bodyPr>
            <a:lstStyle/>
            <a:p>
              <a:pPr marL="12700" marR="5080">
                <a:lnSpc>
                  <a:spcPct val="155200"/>
                </a:lnSpc>
                <a:spcBef>
                  <a:spcPts val="100"/>
                </a:spcBef>
              </a:pPr>
              <a:r>
                <a:rPr lang="en-US" sz="700" spc="-30">
                  <a:solidFill>
                    <a:srgbClr val="FFFFFF"/>
                  </a:solidFill>
                  <a:latin typeface="Noto Sans CJK JP Black"/>
                  <a:cs typeface="Noto Sans CJK JP Black"/>
                </a:rPr>
                <a:t>PICK</a:t>
              </a:r>
              <a:endParaRPr sz="700">
                <a:latin typeface="Noto Sans CJK JP Black"/>
                <a:cs typeface="Noto Sans CJK JP Black"/>
              </a:endParaRPr>
            </a:p>
          </p:txBody>
        </p:sp>
        <p:sp>
          <p:nvSpPr>
            <p:cNvPr id="119" name="object 64">
              <a:extLst>
                <a:ext uri="{FF2B5EF4-FFF2-40B4-BE49-F238E27FC236}">
                  <a16:creationId xmlns:a16="http://schemas.microsoft.com/office/drawing/2014/main" id="{89CB96FF-4CB2-49CA-A055-16F0F414B59F}"/>
                </a:ext>
              </a:extLst>
            </p:cNvPr>
            <p:cNvSpPr txBox="1"/>
            <p:nvPr/>
          </p:nvSpPr>
          <p:spPr>
            <a:xfrm>
              <a:off x="983166" y="5400253"/>
              <a:ext cx="502284" cy="161776"/>
            </a:xfrm>
            <a:prstGeom prst="rect">
              <a:avLst/>
            </a:prstGeom>
          </p:spPr>
          <p:txBody>
            <a:bodyPr vert="horz" wrap="square" lIns="0" tIns="12700" rIns="0" bIns="0" rtlCol="0">
              <a:spAutoFit/>
            </a:bodyPr>
            <a:lstStyle/>
            <a:p>
              <a:pPr marL="12700" marR="5080">
                <a:lnSpc>
                  <a:spcPct val="155200"/>
                </a:lnSpc>
                <a:spcBef>
                  <a:spcPts val="100"/>
                </a:spcBef>
              </a:pPr>
              <a:r>
                <a:rPr lang="en-US" sz="700">
                  <a:solidFill>
                    <a:schemeClr val="bg1"/>
                  </a:solidFill>
                  <a:latin typeface="Noto Sans CJK JP Black"/>
                  <a:cs typeface="Noto Sans CJK JP Black"/>
                </a:rPr>
                <a:t>GB Cash</a:t>
              </a:r>
              <a:endParaRPr sz="700">
                <a:solidFill>
                  <a:schemeClr val="bg1"/>
                </a:solidFill>
                <a:latin typeface="Noto Sans CJK JP Black"/>
                <a:cs typeface="Noto Sans CJK JP Black"/>
              </a:endParaRPr>
            </a:p>
          </p:txBody>
        </p:sp>
        <p:sp>
          <p:nvSpPr>
            <p:cNvPr id="120" name="object 64">
              <a:extLst>
                <a:ext uri="{FF2B5EF4-FFF2-40B4-BE49-F238E27FC236}">
                  <a16:creationId xmlns:a16="http://schemas.microsoft.com/office/drawing/2014/main" id="{BD7797BD-1646-4E6C-88BD-A01A33D750A4}"/>
                </a:ext>
              </a:extLst>
            </p:cNvPr>
            <p:cNvSpPr txBox="1"/>
            <p:nvPr/>
          </p:nvSpPr>
          <p:spPr>
            <a:xfrm>
              <a:off x="969098" y="5718324"/>
              <a:ext cx="502284" cy="161776"/>
            </a:xfrm>
            <a:prstGeom prst="rect">
              <a:avLst/>
            </a:prstGeom>
          </p:spPr>
          <p:txBody>
            <a:bodyPr vert="horz" wrap="square" lIns="0" tIns="12700" rIns="0" bIns="0" rtlCol="0">
              <a:spAutoFit/>
            </a:bodyPr>
            <a:lstStyle/>
            <a:p>
              <a:pPr marL="12700" marR="5080">
                <a:lnSpc>
                  <a:spcPct val="155200"/>
                </a:lnSpc>
                <a:spcBef>
                  <a:spcPts val="100"/>
                </a:spcBef>
              </a:pPr>
              <a:r>
                <a:rPr lang="ko-KR" altLang="en-US" sz="700">
                  <a:solidFill>
                    <a:schemeClr val="bg1"/>
                  </a:solidFill>
                  <a:latin typeface="Noto Sans CJK JP Black"/>
                  <a:cs typeface="Noto Sans CJK JP Black"/>
                </a:rPr>
                <a:t>현금</a:t>
              </a:r>
              <a:endParaRPr sz="700">
                <a:solidFill>
                  <a:schemeClr val="bg1"/>
                </a:solidFill>
                <a:latin typeface="Noto Sans CJK JP Black"/>
                <a:cs typeface="Noto Sans CJK JP Black"/>
              </a:endParaRPr>
            </a:p>
          </p:txBody>
        </p:sp>
        <p:grpSp>
          <p:nvGrpSpPr>
            <p:cNvPr id="121" name="그룹 120">
              <a:extLst>
                <a:ext uri="{FF2B5EF4-FFF2-40B4-BE49-F238E27FC236}">
                  <a16:creationId xmlns:a16="http://schemas.microsoft.com/office/drawing/2014/main" id="{AD7BD1FD-0445-42C5-AE30-B47AC14991F7}"/>
                </a:ext>
              </a:extLst>
            </p:cNvPr>
            <p:cNvGrpSpPr/>
            <p:nvPr/>
          </p:nvGrpSpPr>
          <p:grpSpPr>
            <a:xfrm rot="5400000">
              <a:off x="646285" y="5633864"/>
              <a:ext cx="19929" cy="360000"/>
              <a:chOff x="2327325" y="5981306"/>
              <a:chExt cx="19929" cy="360000"/>
            </a:xfrm>
          </p:grpSpPr>
          <p:cxnSp>
            <p:nvCxnSpPr>
              <p:cNvPr id="130" name="직선 화살표 연결선 129">
                <a:extLst>
                  <a:ext uri="{FF2B5EF4-FFF2-40B4-BE49-F238E27FC236}">
                    <a16:creationId xmlns:a16="http://schemas.microsoft.com/office/drawing/2014/main" id="{732DF216-E9C8-48A4-8299-6DB9CAF60F2D}"/>
                  </a:ext>
                </a:extLst>
              </p:cNvPr>
              <p:cNvCxnSpPr/>
              <p:nvPr/>
            </p:nvCxnSpPr>
            <p:spPr>
              <a:xfrm flipV="1">
                <a:off x="2327325" y="5981306"/>
                <a:ext cx="0" cy="3600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직선 화살표 연결선 130">
                <a:extLst>
                  <a:ext uri="{FF2B5EF4-FFF2-40B4-BE49-F238E27FC236}">
                    <a16:creationId xmlns:a16="http://schemas.microsoft.com/office/drawing/2014/main" id="{9CD769E8-7CD1-4A91-B99F-4C0E93C71A30}"/>
                  </a:ext>
                </a:extLst>
              </p:cNvPr>
              <p:cNvCxnSpPr/>
              <p:nvPr/>
            </p:nvCxnSpPr>
            <p:spPr>
              <a:xfrm flipV="1">
                <a:off x="2347254" y="5981306"/>
                <a:ext cx="0" cy="3600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22" name="직선 화살표 연결선 121">
              <a:extLst>
                <a:ext uri="{FF2B5EF4-FFF2-40B4-BE49-F238E27FC236}">
                  <a16:creationId xmlns:a16="http://schemas.microsoft.com/office/drawing/2014/main" id="{E4BCDE58-C18A-4AD2-876B-126D0473EE03}"/>
                </a:ext>
              </a:extLst>
            </p:cNvPr>
            <p:cNvCxnSpPr>
              <a:cxnSpLocks/>
            </p:cNvCxnSpPr>
            <p:nvPr/>
          </p:nvCxnSpPr>
          <p:spPr>
            <a:xfrm>
              <a:off x="2277607" y="7208564"/>
              <a:ext cx="0" cy="3960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직선 화살표 연결선 122">
              <a:extLst>
                <a:ext uri="{FF2B5EF4-FFF2-40B4-BE49-F238E27FC236}">
                  <a16:creationId xmlns:a16="http://schemas.microsoft.com/office/drawing/2014/main" id="{246B4351-7B6D-43B0-973B-70F37A873063}"/>
                </a:ext>
              </a:extLst>
            </p:cNvPr>
            <p:cNvCxnSpPr>
              <a:cxnSpLocks/>
            </p:cNvCxnSpPr>
            <p:nvPr/>
          </p:nvCxnSpPr>
          <p:spPr>
            <a:xfrm>
              <a:off x="2686118" y="7959454"/>
              <a:ext cx="396000" cy="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24" name="그룹 123">
              <a:extLst>
                <a:ext uri="{FF2B5EF4-FFF2-40B4-BE49-F238E27FC236}">
                  <a16:creationId xmlns:a16="http://schemas.microsoft.com/office/drawing/2014/main" id="{D1533350-35E0-4789-8C9C-F05C6D3A6527}"/>
                </a:ext>
              </a:extLst>
            </p:cNvPr>
            <p:cNvGrpSpPr/>
            <p:nvPr/>
          </p:nvGrpSpPr>
          <p:grpSpPr>
            <a:xfrm>
              <a:off x="953943" y="6708247"/>
              <a:ext cx="900000" cy="2476136"/>
              <a:chOff x="953943" y="6708247"/>
              <a:chExt cx="900000" cy="2476136"/>
            </a:xfrm>
          </p:grpSpPr>
          <p:sp>
            <p:nvSpPr>
              <p:cNvPr id="128" name="object 49">
                <a:extLst>
                  <a:ext uri="{FF2B5EF4-FFF2-40B4-BE49-F238E27FC236}">
                    <a16:creationId xmlns:a16="http://schemas.microsoft.com/office/drawing/2014/main" id="{5E773F4D-C3B4-4F3C-9652-BB73DB1CDEFD}"/>
                  </a:ext>
                </a:extLst>
              </p:cNvPr>
              <p:cNvSpPr/>
              <p:nvPr/>
            </p:nvSpPr>
            <p:spPr>
              <a:xfrm>
                <a:off x="953943" y="6736383"/>
                <a:ext cx="868044" cy="2448000"/>
              </a:xfrm>
              <a:custGeom>
                <a:avLst/>
                <a:gdLst/>
                <a:ahLst/>
                <a:cxnLst/>
                <a:rect l="l" t="t" r="r" b="b"/>
                <a:pathLst>
                  <a:path w="868044" h="764540">
                    <a:moveTo>
                      <a:pt x="0" y="0"/>
                    </a:moveTo>
                    <a:lnTo>
                      <a:pt x="0" y="764120"/>
                    </a:lnTo>
                    <a:lnTo>
                      <a:pt x="867422" y="764120"/>
                    </a:lnTo>
                  </a:path>
                </a:pathLst>
              </a:custGeom>
              <a:ln w="12700">
                <a:solidFill>
                  <a:schemeClr val="tx1">
                    <a:lumMod val="50000"/>
                    <a:lumOff val="50000"/>
                  </a:schemeClr>
                </a:solidFill>
              </a:ln>
            </p:spPr>
            <p:txBody>
              <a:bodyPr wrap="square" lIns="0" tIns="0" rIns="0" bIns="0" rtlCol="0"/>
              <a:lstStyle/>
              <a:p>
                <a:endParaRPr/>
              </a:p>
            </p:txBody>
          </p:sp>
          <p:cxnSp>
            <p:nvCxnSpPr>
              <p:cNvPr id="129" name="직선 화살표 연결선 128">
                <a:extLst>
                  <a:ext uri="{FF2B5EF4-FFF2-40B4-BE49-F238E27FC236}">
                    <a16:creationId xmlns:a16="http://schemas.microsoft.com/office/drawing/2014/main" id="{304313AB-3CC7-4322-A599-234668888579}"/>
                  </a:ext>
                </a:extLst>
              </p:cNvPr>
              <p:cNvCxnSpPr/>
              <p:nvPr/>
            </p:nvCxnSpPr>
            <p:spPr>
              <a:xfrm flipV="1">
                <a:off x="953943" y="6708247"/>
                <a:ext cx="900000" cy="28136"/>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25" name="직선 화살표 연결선 124">
              <a:extLst>
                <a:ext uri="{FF2B5EF4-FFF2-40B4-BE49-F238E27FC236}">
                  <a16:creationId xmlns:a16="http://schemas.microsoft.com/office/drawing/2014/main" id="{DDB85ABC-AB8B-4A06-AE15-6B941C970160}"/>
                </a:ext>
              </a:extLst>
            </p:cNvPr>
            <p:cNvCxnSpPr>
              <a:cxnSpLocks/>
            </p:cNvCxnSpPr>
            <p:nvPr/>
          </p:nvCxnSpPr>
          <p:spPr>
            <a:xfrm>
              <a:off x="476665" y="5523834"/>
              <a:ext cx="360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직선 화살표 연결선 125">
              <a:extLst>
                <a:ext uri="{FF2B5EF4-FFF2-40B4-BE49-F238E27FC236}">
                  <a16:creationId xmlns:a16="http://schemas.microsoft.com/office/drawing/2014/main" id="{677C0462-6BBB-4B3D-B514-30ED5D49BCA6}"/>
                </a:ext>
              </a:extLst>
            </p:cNvPr>
            <p:cNvCxnSpPr>
              <a:cxnSpLocks/>
            </p:cNvCxnSpPr>
            <p:nvPr/>
          </p:nvCxnSpPr>
          <p:spPr>
            <a:xfrm>
              <a:off x="472254" y="5260533"/>
              <a:ext cx="360000"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직선 화살표 연결선 126">
              <a:extLst>
                <a:ext uri="{FF2B5EF4-FFF2-40B4-BE49-F238E27FC236}">
                  <a16:creationId xmlns:a16="http://schemas.microsoft.com/office/drawing/2014/main" id="{90CD335E-157B-4127-A1EB-31545194C56B}"/>
                </a:ext>
              </a:extLst>
            </p:cNvPr>
            <p:cNvCxnSpPr>
              <a:cxnSpLocks/>
            </p:cNvCxnSpPr>
            <p:nvPr/>
          </p:nvCxnSpPr>
          <p:spPr>
            <a:xfrm>
              <a:off x="2277607" y="8400631"/>
              <a:ext cx="0" cy="39600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5120619" cy="10692130"/>
            <a:chOff x="0" y="0"/>
            <a:chExt cx="15120619" cy="10692130"/>
          </a:xfrm>
        </p:grpSpPr>
        <p:sp>
          <p:nvSpPr>
            <p:cNvPr id="3" name="object 3"/>
            <p:cNvSpPr/>
            <p:nvPr/>
          </p:nvSpPr>
          <p:spPr>
            <a:xfrm>
              <a:off x="0" y="0"/>
              <a:ext cx="7561148" cy="1069200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46086" y="2880004"/>
              <a:ext cx="0" cy="6069330"/>
            </a:xfrm>
            <a:custGeom>
              <a:avLst/>
              <a:gdLst/>
              <a:ahLst/>
              <a:cxnLst/>
              <a:rect l="l" t="t" r="r" b="b"/>
              <a:pathLst>
                <a:path h="6069330">
                  <a:moveTo>
                    <a:pt x="0" y="0"/>
                  </a:moveTo>
                  <a:lnTo>
                    <a:pt x="0" y="6069279"/>
                  </a:lnTo>
                </a:path>
              </a:pathLst>
            </a:custGeom>
            <a:ln w="9525">
              <a:solidFill>
                <a:srgbClr val="314054"/>
              </a:solidFill>
            </a:ln>
          </p:spPr>
          <p:txBody>
            <a:bodyPr wrap="square" lIns="0" tIns="0" rIns="0" bIns="0" rtlCol="0"/>
            <a:lstStyle/>
            <a:p>
              <a:endParaRPr/>
            </a:p>
          </p:txBody>
        </p:sp>
        <p:sp>
          <p:nvSpPr>
            <p:cNvPr id="5" name="object 5"/>
            <p:cNvSpPr/>
            <p:nvPr/>
          </p:nvSpPr>
          <p:spPr>
            <a:xfrm>
              <a:off x="4218457" y="5480672"/>
              <a:ext cx="0" cy="4745990"/>
            </a:xfrm>
            <a:custGeom>
              <a:avLst/>
              <a:gdLst/>
              <a:ahLst/>
              <a:cxnLst/>
              <a:rect l="l" t="t" r="r" b="b"/>
              <a:pathLst>
                <a:path h="4745990">
                  <a:moveTo>
                    <a:pt x="0" y="0"/>
                  </a:moveTo>
                  <a:lnTo>
                    <a:pt x="0" y="4745431"/>
                  </a:lnTo>
                </a:path>
              </a:pathLst>
            </a:custGeom>
            <a:ln w="9525">
              <a:solidFill>
                <a:srgbClr val="314054"/>
              </a:solidFill>
            </a:ln>
          </p:spPr>
          <p:txBody>
            <a:bodyPr wrap="square" lIns="0" tIns="0" rIns="0" bIns="0" rtlCol="0"/>
            <a:lstStyle/>
            <a:p>
              <a:endParaRPr/>
            </a:p>
          </p:txBody>
        </p:sp>
        <p:sp>
          <p:nvSpPr>
            <p:cNvPr id="6" name="object 6"/>
            <p:cNvSpPr/>
            <p:nvPr/>
          </p:nvSpPr>
          <p:spPr>
            <a:xfrm>
              <a:off x="7558099" y="0"/>
              <a:ext cx="7561897" cy="10692003"/>
            </a:xfrm>
            <a:prstGeom prst="rect">
              <a:avLst/>
            </a:prstGeom>
            <a:blipFill>
              <a:blip r:embed="rId3" cstate="print"/>
              <a:stretch>
                <a:fillRect/>
              </a:stretch>
            </a:blipFill>
          </p:spPr>
          <p:txBody>
            <a:bodyPr wrap="square" lIns="0" tIns="0" rIns="0" bIns="0" rtlCol="0"/>
            <a:lstStyle/>
            <a:p>
              <a:endParaRPr/>
            </a:p>
          </p:txBody>
        </p:sp>
      </p:grpSp>
      <p:sp>
        <p:nvSpPr>
          <p:cNvPr id="36" name="object 36"/>
          <p:cNvSpPr txBox="1">
            <a:spLocks noGrp="1"/>
          </p:cNvSpPr>
          <p:nvPr>
            <p:ph type="title"/>
          </p:nvPr>
        </p:nvSpPr>
        <p:spPr>
          <a:xfrm>
            <a:off x="456735" y="1112190"/>
            <a:ext cx="1717675" cy="482600"/>
          </a:xfrm>
          <a:prstGeom prst="rect">
            <a:avLst/>
          </a:prstGeom>
        </p:spPr>
        <p:txBody>
          <a:bodyPr vert="horz" wrap="square" lIns="0" tIns="12700" rIns="0" bIns="0" rtlCol="0">
            <a:spAutoFit/>
          </a:bodyPr>
          <a:lstStyle/>
          <a:p>
            <a:pPr marL="12700">
              <a:lnSpc>
                <a:spcPct val="100000"/>
              </a:lnSpc>
              <a:spcBef>
                <a:spcPts val="100"/>
              </a:spcBef>
            </a:pPr>
            <a:r>
              <a:rPr sz="3000" spc="-145" dirty="0">
                <a:latin typeface="Verdana"/>
                <a:cs typeface="Verdana"/>
              </a:rPr>
              <a:t>R</a:t>
            </a:r>
            <a:r>
              <a:rPr sz="3000" spc="-105" dirty="0">
                <a:latin typeface="Verdana"/>
                <a:cs typeface="Verdana"/>
              </a:rPr>
              <a:t>o</a:t>
            </a:r>
            <a:r>
              <a:rPr sz="3000" spc="-120" dirty="0">
                <a:latin typeface="Verdana"/>
                <a:cs typeface="Verdana"/>
              </a:rPr>
              <a:t>admap</a:t>
            </a:r>
            <a:endParaRPr sz="3000">
              <a:latin typeface="Verdana"/>
              <a:cs typeface="Verdana"/>
            </a:endParaRPr>
          </a:p>
        </p:txBody>
      </p:sp>
      <p:sp>
        <p:nvSpPr>
          <p:cNvPr id="37" name="object 37"/>
          <p:cNvSpPr txBox="1"/>
          <p:nvPr/>
        </p:nvSpPr>
        <p:spPr>
          <a:xfrm>
            <a:off x="498146" y="2759786"/>
            <a:ext cx="1806904" cy="918200"/>
          </a:xfrm>
          <a:prstGeom prst="rect">
            <a:avLst/>
          </a:prstGeom>
        </p:spPr>
        <p:txBody>
          <a:bodyPr vert="horz" wrap="square" lIns="0" tIns="86360" rIns="0" bIns="0" rtlCol="0">
            <a:spAutoFit/>
          </a:bodyPr>
          <a:lstStyle/>
          <a:p>
            <a:pPr marL="12700">
              <a:lnSpc>
                <a:spcPct val="100000"/>
              </a:lnSpc>
              <a:spcBef>
                <a:spcPts val="680"/>
              </a:spcBef>
              <a:tabLst>
                <a:tab pos="551180" algn="l"/>
              </a:tabLst>
            </a:pPr>
            <a:r>
              <a:rPr sz="1100" spc="-40" dirty="0">
                <a:solidFill>
                  <a:srgbClr val="FFFFFF"/>
                </a:solidFill>
                <a:latin typeface="Noto Mono"/>
                <a:cs typeface="Noto Mono"/>
              </a:rPr>
              <a:t>2018	</a:t>
            </a:r>
            <a:r>
              <a:rPr sz="1100" b="1" spc="-5" dirty="0">
                <a:solidFill>
                  <a:srgbClr val="FFFFFF"/>
                </a:solidFill>
                <a:latin typeface="Noto Sans CJK KR Bold"/>
                <a:cs typeface="Noto Sans CJK KR Bold"/>
              </a:rPr>
              <a:t>4Q</a:t>
            </a:r>
            <a:endParaRPr sz="1100" dirty="0">
              <a:latin typeface="Noto Sans CJK KR Bold"/>
              <a:cs typeface="Noto Sans CJK KR Bold"/>
            </a:endParaRPr>
          </a:p>
          <a:p>
            <a:pPr marL="662305" indent="-111760">
              <a:lnSpc>
                <a:spcPct val="100000"/>
              </a:lnSpc>
              <a:spcBef>
                <a:spcPts val="580"/>
              </a:spcBef>
              <a:buChar char="-"/>
              <a:tabLst>
                <a:tab pos="662940" algn="l"/>
              </a:tabLst>
            </a:pPr>
            <a:r>
              <a:rPr lang="en-US" altLang="ko-KR" sz="1100" dirty="0">
                <a:solidFill>
                  <a:srgbClr val="FFFFFF"/>
                </a:solidFill>
                <a:latin typeface="Noto Sans CJK KR Regular"/>
                <a:cs typeface="Noto Sans CJK KR Regular"/>
              </a:rPr>
              <a:t>GLOBRIDGE</a:t>
            </a:r>
            <a:r>
              <a:rPr lang="en-US" sz="1100" spc="-75" dirty="0">
                <a:solidFill>
                  <a:srgbClr val="FFFFFF"/>
                </a:solidFill>
                <a:latin typeface="Noto Sans CJK KR Regular"/>
                <a:cs typeface="Noto Sans CJK KR Regular"/>
              </a:rPr>
              <a:t>	</a:t>
            </a:r>
            <a:r>
              <a:rPr sz="1100" dirty="0" err="1">
                <a:solidFill>
                  <a:srgbClr val="FFFFFF"/>
                </a:solidFill>
                <a:latin typeface="Noto Sans CJK KR Regular"/>
                <a:cs typeface="Noto Sans CJK KR Regular"/>
              </a:rPr>
              <a:t>概念构想</a:t>
            </a:r>
            <a:endParaRPr sz="1100" dirty="0">
              <a:latin typeface="Noto Sans CJK KR Regular"/>
              <a:cs typeface="Noto Sans CJK KR Regular"/>
            </a:endParaRPr>
          </a:p>
          <a:p>
            <a:pPr marL="662305" indent="-111760">
              <a:lnSpc>
                <a:spcPct val="100000"/>
              </a:lnSpc>
              <a:spcBef>
                <a:spcPts val="580"/>
              </a:spcBef>
              <a:buChar char="-"/>
              <a:tabLst>
                <a:tab pos="662940" algn="l"/>
              </a:tabLst>
            </a:pPr>
            <a:r>
              <a:rPr sz="1100" dirty="0">
                <a:solidFill>
                  <a:srgbClr val="FFFFFF"/>
                </a:solidFill>
                <a:latin typeface="Noto Sans CJK KR Regular"/>
                <a:cs typeface="Noto Sans CJK KR Regular"/>
              </a:rPr>
              <a:t>市场调查</a:t>
            </a:r>
            <a:endParaRPr sz="1100" dirty="0">
              <a:latin typeface="Noto Sans CJK KR Regular"/>
              <a:cs typeface="Noto Sans CJK KR Regular"/>
            </a:endParaRPr>
          </a:p>
        </p:txBody>
      </p:sp>
      <p:sp>
        <p:nvSpPr>
          <p:cNvPr id="38" name="object 38"/>
          <p:cNvSpPr txBox="1"/>
          <p:nvPr/>
        </p:nvSpPr>
        <p:spPr>
          <a:xfrm>
            <a:off x="498146" y="4067797"/>
            <a:ext cx="1513840" cy="749300"/>
          </a:xfrm>
          <a:prstGeom prst="rect">
            <a:avLst/>
          </a:prstGeom>
        </p:spPr>
        <p:txBody>
          <a:bodyPr vert="horz" wrap="square" lIns="0" tIns="86360" rIns="0" bIns="0" rtlCol="0">
            <a:spAutoFit/>
          </a:bodyPr>
          <a:lstStyle/>
          <a:p>
            <a:pPr marL="12700">
              <a:lnSpc>
                <a:spcPct val="100000"/>
              </a:lnSpc>
              <a:spcBef>
                <a:spcPts val="680"/>
              </a:spcBef>
              <a:tabLst>
                <a:tab pos="551180" algn="l"/>
              </a:tabLst>
            </a:pPr>
            <a:r>
              <a:rPr sz="1100" spc="-40" dirty="0">
                <a:solidFill>
                  <a:srgbClr val="FFFFFF"/>
                </a:solidFill>
                <a:latin typeface="Noto Mono"/>
                <a:cs typeface="Noto Mono"/>
              </a:rPr>
              <a:t>2019	</a:t>
            </a:r>
            <a:r>
              <a:rPr sz="1100" b="1" spc="-5" dirty="0">
                <a:solidFill>
                  <a:srgbClr val="FFFFFF"/>
                </a:solidFill>
                <a:latin typeface="Noto Sans CJK KR Bold"/>
                <a:cs typeface="Noto Sans CJK KR Bold"/>
              </a:rPr>
              <a:t>1Q</a:t>
            </a:r>
            <a:endParaRPr sz="1100">
              <a:latin typeface="Noto Sans CJK KR Bold"/>
              <a:cs typeface="Noto Sans CJK KR Bold"/>
            </a:endParaRPr>
          </a:p>
          <a:p>
            <a:pPr marL="662305" indent="-111760">
              <a:lnSpc>
                <a:spcPct val="100000"/>
              </a:lnSpc>
              <a:spcBef>
                <a:spcPts val="580"/>
              </a:spcBef>
              <a:buChar char="-"/>
              <a:tabLst>
                <a:tab pos="662940" algn="l"/>
              </a:tabLst>
            </a:pPr>
            <a:r>
              <a:rPr sz="1100" dirty="0">
                <a:solidFill>
                  <a:srgbClr val="FFFFFF"/>
                </a:solidFill>
                <a:latin typeface="Noto Sans CJK KR Regular"/>
                <a:cs typeface="Noto Sans CJK KR Regular"/>
              </a:rPr>
              <a:t>确定团队构成</a:t>
            </a:r>
            <a:endParaRPr sz="1100">
              <a:latin typeface="Noto Sans CJK KR Regular"/>
              <a:cs typeface="Noto Sans CJK KR Regular"/>
            </a:endParaRPr>
          </a:p>
          <a:p>
            <a:pPr marL="662305" indent="-111760">
              <a:lnSpc>
                <a:spcPct val="100000"/>
              </a:lnSpc>
              <a:spcBef>
                <a:spcPts val="580"/>
              </a:spcBef>
              <a:buChar char="-"/>
              <a:tabLst>
                <a:tab pos="662940" algn="l"/>
              </a:tabLst>
            </a:pPr>
            <a:r>
              <a:rPr sz="1100" dirty="0">
                <a:solidFill>
                  <a:srgbClr val="FFFFFF"/>
                </a:solidFill>
                <a:latin typeface="Noto Sans CJK KR Regular"/>
                <a:cs typeface="Noto Sans CJK KR Regular"/>
              </a:rPr>
              <a:t>白皮书</a:t>
            </a:r>
            <a:r>
              <a:rPr sz="1100" spc="-15" dirty="0">
                <a:solidFill>
                  <a:srgbClr val="FFFFFF"/>
                </a:solidFill>
                <a:latin typeface="Noto Sans CJK KR Regular"/>
                <a:cs typeface="Noto Sans CJK KR Regular"/>
              </a:rPr>
              <a:t> </a:t>
            </a:r>
            <a:r>
              <a:rPr sz="1100" dirty="0">
                <a:solidFill>
                  <a:srgbClr val="FFFFFF"/>
                </a:solidFill>
                <a:latin typeface="Noto Sans CJK KR Regular"/>
                <a:cs typeface="Noto Sans CJK KR Regular"/>
              </a:rPr>
              <a:t>1.0</a:t>
            </a:r>
            <a:endParaRPr sz="1100">
              <a:latin typeface="Noto Sans CJK KR Regular"/>
              <a:cs typeface="Noto Sans CJK KR Regular"/>
            </a:endParaRPr>
          </a:p>
        </p:txBody>
      </p:sp>
      <p:sp>
        <p:nvSpPr>
          <p:cNvPr id="39" name="object 39"/>
          <p:cNvSpPr txBox="1"/>
          <p:nvPr/>
        </p:nvSpPr>
        <p:spPr>
          <a:xfrm>
            <a:off x="1036828" y="4865204"/>
            <a:ext cx="2251557" cy="710451"/>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Noto Sans CJK KR Regular"/>
                <a:cs typeface="Noto Sans CJK KR Regular"/>
              </a:rPr>
              <a:t>-</a:t>
            </a:r>
            <a:r>
              <a:rPr sz="1100" spc="185" dirty="0">
                <a:solidFill>
                  <a:srgbClr val="FFFFFF"/>
                </a:solidFill>
                <a:latin typeface="Noto Sans CJK KR Regular"/>
                <a:cs typeface="Noto Sans CJK KR Regular"/>
              </a:rPr>
              <a:t> </a:t>
            </a:r>
            <a:r>
              <a:rPr lang="en-US" altLang="ko-KR" sz="1100" dirty="0">
                <a:solidFill>
                  <a:srgbClr val="FFFFFF"/>
                </a:solidFill>
                <a:latin typeface="Noto Sans CJK KR Regular"/>
                <a:cs typeface="Noto Sans CJK KR Regular"/>
              </a:rPr>
              <a:t>GLOBRIDGE</a:t>
            </a:r>
            <a:r>
              <a:rPr sz="1100" spc="-30" dirty="0">
                <a:solidFill>
                  <a:srgbClr val="FFFFFF"/>
                </a:solidFill>
                <a:latin typeface="Noto Sans CJK KR Regular"/>
                <a:cs typeface="Noto Sans CJK KR Regular"/>
              </a:rPr>
              <a:t> </a:t>
            </a:r>
            <a:r>
              <a:rPr sz="1100" dirty="0" err="1">
                <a:solidFill>
                  <a:srgbClr val="FFFFFF"/>
                </a:solidFill>
                <a:latin typeface="Noto Sans CJK KR Regular"/>
                <a:cs typeface="Noto Sans CJK KR Regular"/>
              </a:rPr>
              <a:t>专用电子钱包开发企划</a:t>
            </a:r>
            <a:endParaRPr sz="1100" dirty="0">
              <a:latin typeface="Noto Sans CJK KR Regular"/>
              <a:cs typeface="Noto Sans CJK KR Regular"/>
            </a:endParaRPr>
          </a:p>
          <a:p>
            <a:pPr marL="12700">
              <a:lnSpc>
                <a:spcPct val="100000"/>
              </a:lnSpc>
              <a:spcBef>
                <a:spcPts val="2755"/>
              </a:spcBef>
            </a:pPr>
            <a:r>
              <a:rPr sz="1100" b="1" spc="-5" dirty="0">
                <a:solidFill>
                  <a:srgbClr val="FFFFFF"/>
                </a:solidFill>
                <a:latin typeface="Noto Sans CJK KR Bold"/>
                <a:cs typeface="Noto Sans CJK KR Bold"/>
              </a:rPr>
              <a:t>2Q</a:t>
            </a:r>
            <a:endParaRPr sz="1100" dirty="0">
              <a:latin typeface="Noto Sans CJK KR Bold"/>
              <a:cs typeface="Noto Sans CJK KR Bold"/>
            </a:endParaRPr>
          </a:p>
        </p:txBody>
      </p:sp>
      <p:sp>
        <p:nvSpPr>
          <p:cNvPr id="40" name="object 40"/>
          <p:cNvSpPr txBox="1"/>
          <p:nvPr/>
        </p:nvSpPr>
        <p:spPr>
          <a:xfrm>
            <a:off x="1036829" y="5624334"/>
            <a:ext cx="1757046" cy="182101"/>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Noto Sans CJK KR Regular"/>
                <a:cs typeface="Noto Sans CJK KR Regular"/>
              </a:rPr>
              <a:t>-</a:t>
            </a:r>
            <a:r>
              <a:rPr sz="1100" spc="185" dirty="0">
                <a:solidFill>
                  <a:srgbClr val="FFFFFF"/>
                </a:solidFill>
                <a:latin typeface="Noto Sans CJK KR Regular"/>
                <a:cs typeface="Noto Sans CJK KR Regular"/>
              </a:rPr>
              <a:t> </a:t>
            </a:r>
            <a:r>
              <a:rPr lang="en-US" altLang="ko-KR" sz="1100" dirty="0">
                <a:solidFill>
                  <a:srgbClr val="FFFFFF"/>
                </a:solidFill>
                <a:latin typeface="Noto Sans CJK KR Regular"/>
                <a:cs typeface="Noto Sans CJK KR Regular"/>
              </a:rPr>
              <a:t>GLOBRIDGE</a:t>
            </a:r>
            <a:r>
              <a:rPr sz="1100" spc="-30" dirty="0">
                <a:solidFill>
                  <a:srgbClr val="FFFFFF"/>
                </a:solidFill>
                <a:latin typeface="Noto Sans CJK KR Regular"/>
                <a:cs typeface="Noto Sans CJK KR Regular"/>
              </a:rPr>
              <a:t> </a:t>
            </a:r>
            <a:r>
              <a:rPr sz="1100" dirty="0">
                <a:solidFill>
                  <a:srgbClr val="FFFFFF"/>
                </a:solidFill>
                <a:latin typeface="Noto Sans CJK KR Regular"/>
                <a:cs typeface="Noto Sans CJK KR Regular"/>
              </a:rPr>
              <a:t>完成主页制作</a:t>
            </a:r>
            <a:endParaRPr sz="1100" dirty="0">
              <a:latin typeface="Noto Sans CJK KR Regular"/>
              <a:cs typeface="Noto Sans CJK KR Regular"/>
            </a:endParaRPr>
          </a:p>
        </p:txBody>
      </p:sp>
      <p:sp>
        <p:nvSpPr>
          <p:cNvPr id="41" name="object 41"/>
          <p:cNvSpPr txBox="1"/>
          <p:nvPr/>
        </p:nvSpPr>
        <p:spPr>
          <a:xfrm>
            <a:off x="1036829" y="5865596"/>
            <a:ext cx="781050"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Noto Sans CJK KR Regular"/>
                <a:cs typeface="Noto Sans CJK KR Regular"/>
              </a:rPr>
              <a:t>-</a:t>
            </a:r>
            <a:r>
              <a:rPr sz="1100" spc="185" dirty="0">
                <a:solidFill>
                  <a:srgbClr val="FFFFFF"/>
                </a:solidFill>
                <a:latin typeface="Noto Sans CJK KR Regular"/>
                <a:cs typeface="Noto Sans CJK KR Regular"/>
              </a:rPr>
              <a:t> </a:t>
            </a:r>
            <a:r>
              <a:rPr sz="1100" dirty="0">
                <a:solidFill>
                  <a:srgbClr val="FFFFFF"/>
                </a:solidFill>
                <a:latin typeface="Noto Sans CJK KR Regular"/>
                <a:cs typeface="Noto Sans CJK KR Regular"/>
              </a:rPr>
              <a:t>白皮书</a:t>
            </a:r>
            <a:r>
              <a:rPr sz="1100" spc="-30" dirty="0">
                <a:solidFill>
                  <a:srgbClr val="FFFFFF"/>
                </a:solidFill>
                <a:latin typeface="Noto Sans CJK KR Regular"/>
                <a:cs typeface="Noto Sans CJK KR Regular"/>
              </a:rPr>
              <a:t> </a:t>
            </a:r>
            <a:r>
              <a:rPr sz="1100" dirty="0">
                <a:solidFill>
                  <a:srgbClr val="FFFFFF"/>
                </a:solidFill>
                <a:latin typeface="Noto Sans CJK KR Regular"/>
                <a:cs typeface="Noto Sans CJK KR Regular"/>
              </a:rPr>
              <a:t>2.0</a:t>
            </a:r>
            <a:endParaRPr sz="1100">
              <a:latin typeface="Noto Sans CJK KR Regular"/>
              <a:cs typeface="Noto Sans CJK KR Regular"/>
            </a:endParaRPr>
          </a:p>
        </p:txBody>
      </p:sp>
      <p:sp>
        <p:nvSpPr>
          <p:cNvPr id="42" name="object 42"/>
          <p:cNvSpPr txBox="1"/>
          <p:nvPr/>
        </p:nvSpPr>
        <p:spPr>
          <a:xfrm>
            <a:off x="1036829" y="6106858"/>
            <a:ext cx="2251556" cy="182101"/>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Noto Sans CJK KR Regular"/>
                <a:cs typeface="Noto Sans CJK KR Regular"/>
              </a:rPr>
              <a:t>-</a:t>
            </a:r>
            <a:r>
              <a:rPr sz="1100" spc="160" dirty="0">
                <a:solidFill>
                  <a:srgbClr val="FFFFFF"/>
                </a:solidFill>
                <a:latin typeface="Noto Sans CJK KR Regular"/>
                <a:cs typeface="Noto Sans CJK KR Regular"/>
              </a:rPr>
              <a:t> </a:t>
            </a:r>
            <a:r>
              <a:rPr sz="1100" dirty="0" err="1">
                <a:solidFill>
                  <a:srgbClr val="FFFFFF"/>
                </a:solidFill>
                <a:latin typeface="Noto Sans CJK KR Regular"/>
                <a:cs typeface="Noto Sans CJK KR Regular"/>
              </a:rPr>
              <a:t>着手开发</a:t>
            </a:r>
            <a:r>
              <a:rPr lang="en-US" altLang="ko-KR" sz="1100" dirty="0">
                <a:solidFill>
                  <a:srgbClr val="FFFFFF"/>
                </a:solidFill>
                <a:latin typeface="Noto Sans CJK KR Regular"/>
                <a:cs typeface="Noto Sans CJK KR Regular"/>
              </a:rPr>
              <a:t> GLOBRIDGE </a:t>
            </a:r>
            <a:r>
              <a:rPr sz="1100" dirty="0" err="1">
                <a:solidFill>
                  <a:srgbClr val="FFFFFF"/>
                </a:solidFill>
                <a:latin typeface="Noto Sans CJK KR Regular"/>
                <a:cs typeface="Noto Sans CJK KR Regular"/>
              </a:rPr>
              <a:t>专用电子钱包</a:t>
            </a:r>
            <a:endParaRPr sz="1100" dirty="0">
              <a:latin typeface="Noto Sans CJK KR Regular"/>
              <a:cs typeface="Noto Sans CJK KR Regular"/>
            </a:endParaRPr>
          </a:p>
        </p:txBody>
      </p:sp>
      <p:sp>
        <p:nvSpPr>
          <p:cNvPr id="43" name="object 43"/>
          <p:cNvSpPr txBox="1"/>
          <p:nvPr/>
        </p:nvSpPr>
        <p:spPr>
          <a:xfrm>
            <a:off x="3767265" y="5436578"/>
            <a:ext cx="776605" cy="193040"/>
          </a:xfrm>
          <a:prstGeom prst="rect">
            <a:avLst/>
          </a:prstGeom>
        </p:spPr>
        <p:txBody>
          <a:bodyPr vert="horz" wrap="square" lIns="0" tIns="12700" rIns="0" bIns="0" rtlCol="0">
            <a:spAutoFit/>
          </a:bodyPr>
          <a:lstStyle/>
          <a:p>
            <a:pPr marL="12700">
              <a:lnSpc>
                <a:spcPct val="100000"/>
              </a:lnSpc>
              <a:spcBef>
                <a:spcPts val="100"/>
              </a:spcBef>
              <a:tabLst>
                <a:tab pos="573405" algn="l"/>
              </a:tabLst>
            </a:pPr>
            <a:r>
              <a:rPr sz="1100" spc="-40" dirty="0">
                <a:solidFill>
                  <a:srgbClr val="FFFFFF"/>
                </a:solidFill>
                <a:latin typeface="Noto Mono"/>
                <a:cs typeface="Noto Mono"/>
              </a:rPr>
              <a:t>202</a:t>
            </a:r>
            <a:r>
              <a:rPr sz="1100" spc="-35" dirty="0">
                <a:solidFill>
                  <a:srgbClr val="FFFFFF"/>
                </a:solidFill>
                <a:latin typeface="Noto Mono"/>
                <a:cs typeface="Noto Mono"/>
              </a:rPr>
              <a:t>0</a:t>
            </a:r>
            <a:r>
              <a:rPr sz="1100" dirty="0">
                <a:solidFill>
                  <a:srgbClr val="FFFFFF"/>
                </a:solidFill>
                <a:latin typeface="Noto Mono"/>
                <a:cs typeface="Noto Mono"/>
              </a:rPr>
              <a:t>	</a:t>
            </a:r>
            <a:r>
              <a:rPr sz="1100" b="1" spc="-5" dirty="0">
                <a:solidFill>
                  <a:srgbClr val="FFFFFF"/>
                </a:solidFill>
                <a:latin typeface="Noto Sans CJK KR Bold"/>
                <a:cs typeface="Noto Sans CJK KR Bold"/>
              </a:rPr>
              <a:t>3Q</a:t>
            </a:r>
            <a:endParaRPr sz="1100">
              <a:latin typeface="Noto Sans CJK KR Bold"/>
              <a:cs typeface="Noto Sans CJK KR Bold"/>
            </a:endParaRPr>
          </a:p>
        </p:txBody>
      </p:sp>
      <p:sp>
        <p:nvSpPr>
          <p:cNvPr id="44" name="object 44"/>
          <p:cNvSpPr txBox="1"/>
          <p:nvPr/>
        </p:nvSpPr>
        <p:spPr>
          <a:xfrm>
            <a:off x="4328580" y="5677839"/>
            <a:ext cx="1694814"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Noto Sans CJK KR Regular"/>
                <a:cs typeface="Noto Sans CJK KR Regular"/>
              </a:rPr>
              <a:t>-</a:t>
            </a:r>
            <a:r>
              <a:rPr sz="1100" spc="170" dirty="0">
                <a:solidFill>
                  <a:srgbClr val="FFFFFF"/>
                </a:solidFill>
                <a:latin typeface="Noto Sans CJK KR Regular"/>
                <a:cs typeface="Noto Sans CJK KR Regular"/>
              </a:rPr>
              <a:t> </a:t>
            </a:r>
            <a:r>
              <a:rPr sz="1100" dirty="0">
                <a:solidFill>
                  <a:srgbClr val="FFFFFF"/>
                </a:solidFill>
                <a:latin typeface="Noto Sans CJK KR Regular"/>
                <a:cs typeface="Noto Sans CJK KR Regular"/>
              </a:rPr>
              <a:t>第一轮Dapp服务</a:t>
            </a:r>
            <a:r>
              <a:rPr sz="1100" spc="-5" dirty="0">
                <a:solidFill>
                  <a:srgbClr val="FFFFFF"/>
                </a:solidFill>
                <a:latin typeface="Noto Sans CJK KR Regular"/>
                <a:cs typeface="Noto Sans CJK KR Regular"/>
              </a:rPr>
              <a:t>(JOBus)</a:t>
            </a:r>
            <a:endParaRPr sz="1100">
              <a:latin typeface="Noto Sans CJK KR Regular"/>
              <a:cs typeface="Noto Sans CJK KR Regular"/>
            </a:endParaRPr>
          </a:p>
        </p:txBody>
      </p:sp>
      <p:sp>
        <p:nvSpPr>
          <p:cNvPr id="45" name="object 45"/>
          <p:cNvSpPr txBox="1"/>
          <p:nvPr/>
        </p:nvSpPr>
        <p:spPr>
          <a:xfrm>
            <a:off x="4328580" y="5919101"/>
            <a:ext cx="122110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Noto Sans CJK KR Regular"/>
                <a:cs typeface="Noto Sans CJK KR Regular"/>
              </a:rPr>
              <a:t>-</a:t>
            </a:r>
            <a:r>
              <a:rPr sz="1100" spc="190" dirty="0">
                <a:solidFill>
                  <a:srgbClr val="FFFFFF"/>
                </a:solidFill>
                <a:latin typeface="Noto Sans CJK KR Regular"/>
                <a:cs typeface="Noto Sans CJK KR Regular"/>
              </a:rPr>
              <a:t> </a:t>
            </a:r>
            <a:r>
              <a:rPr sz="1100" dirty="0">
                <a:solidFill>
                  <a:srgbClr val="FFFFFF"/>
                </a:solidFill>
                <a:latin typeface="Noto Sans CJK KR Regular"/>
                <a:cs typeface="Noto Sans CJK KR Regular"/>
              </a:rPr>
              <a:t>基于</a:t>
            </a:r>
            <a:r>
              <a:rPr sz="1100" spc="-5" dirty="0">
                <a:solidFill>
                  <a:srgbClr val="FFFFFF"/>
                </a:solidFill>
                <a:latin typeface="Noto Sans CJK KR Regular"/>
                <a:cs typeface="Noto Sans CJK KR Regular"/>
              </a:rPr>
              <a:t>Hyperledger</a:t>
            </a:r>
            <a:endParaRPr sz="1100">
              <a:latin typeface="Noto Sans CJK KR Regular"/>
              <a:cs typeface="Noto Sans CJK KR Regular"/>
            </a:endParaRPr>
          </a:p>
        </p:txBody>
      </p:sp>
      <p:sp>
        <p:nvSpPr>
          <p:cNvPr id="46" name="object 46"/>
          <p:cNvSpPr txBox="1"/>
          <p:nvPr/>
        </p:nvSpPr>
        <p:spPr>
          <a:xfrm>
            <a:off x="4328579" y="6160363"/>
            <a:ext cx="2021201" cy="710451"/>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Noto Sans CJK KR Regular"/>
                <a:cs typeface="Noto Sans CJK KR Regular"/>
              </a:rPr>
              <a:t>-</a:t>
            </a:r>
            <a:r>
              <a:rPr sz="1100" spc="160" dirty="0">
                <a:solidFill>
                  <a:srgbClr val="FFFFFF"/>
                </a:solidFill>
                <a:latin typeface="Noto Sans CJK KR Regular"/>
                <a:cs typeface="Noto Sans CJK KR Regular"/>
              </a:rPr>
              <a:t> </a:t>
            </a:r>
            <a:r>
              <a:rPr lang="en-US" altLang="ko-KR" sz="1100" dirty="0">
                <a:solidFill>
                  <a:srgbClr val="FFFFFF"/>
                </a:solidFill>
                <a:latin typeface="Noto Sans CJK KR Regular"/>
                <a:cs typeface="Noto Sans CJK KR Regular"/>
              </a:rPr>
              <a:t>GLOBRIDGE </a:t>
            </a:r>
            <a:r>
              <a:rPr sz="1100" dirty="0" err="1">
                <a:solidFill>
                  <a:srgbClr val="FFFFFF"/>
                </a:solidFill>
                <a:latin typeface="Noto Sans CJK KR Regular"/>
                <a:cs typeface="Noto Sans CJK KR Regular"/>
              </a:rPr>
              <a:t>门户网站架构企划</a:t>
            </a:r>
            <a:endParaRPr sz="1100" dirty="0">
              <a:latin typeface="Noto Sans CJK KR Regular"/>
              <a:cs typeface="Noto Sans CJK KR Regular"/>
            </a:endParaRPr>
          </a:p>
          <a:p>
            <a:pPr marL="12700">
              <a:lnSpc>
                <a:spcPct val="100000"/>
              </a:lnSpc>
              <a:spcBef>
                <a:spcPts val="2755"/>
              </a:spcBef>
            </a:pPr>
            <a:r>
              <a:rPr sz="1100" b="1" spc="-5" dirty="0">
                <a:solidFill>
                  <a:srgbClr val="FFFFFF"/>
                </a:solidFill>
                <a:latin typeface="Noto Sans CJK KR Bold"/>
                <a:cs typeface="Noto Sans CJK KR Bold"/>
              </a:rPr>
              <a:t>4Q</a:t>
            </a:r>
            <a:endParaRPr sz="1100" dirty="0">
              <a:latin typeface="Noto Sans CJK KR Bold"/>
              <a:cs typeface="Noto Sans CJK KR Bold"/>
            </a:endParaRPr>
          </a:p>
        </p:txBody>
      </p:sp>
      <p:sp>
        <p:nvSpPr>
          <p:cNvPr id="47" name="object 47"/>
          <p:cNvSpPr txBox="1"/>
          <p:nvPr/>
        </p:nvSpPr>
        <p:spPr>
          <a:xfrm>
            <a:off x="4328580" y="6919493"/>
            <a:ext cx="146240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Noto Sans CJK KR Regular"/>
                <a:cs typeface="Noto Sans CJK KR Regular"/>
              </a:rPr>
              <a:t>-</a:t>
            </a:r>
            <a:r>
              <a:rPr sz="1100" spc="160" dirty="0">
                <a:solidFill>
                  <a:srgbClr val="FFFFFF"/>
                </a:solidFill>
                <a:latin typeface="Noto Sans CJK KR Regular"/>
                <a:cs typeface="Noto Sans CJK KR Regular"/>
              </a:rPr>
              <a:t> </a:t>
            </a:r>
            <a:r>
              <a:rPr sz="1100" dirty="0">
                <a:solidFill>
                  <a:srgbClr val="FFFFFF"/>
                </a:solidFill>
                <a:latin typeface="Noto Sans CJK KR Regular"/>
                <a:cs typeface="Noto Sans CJK KR Regular"/>
              </a:rPr>
              <a:t>第一轮Dapp服务上市</a:t>
            </a:r>
            <a:endParaRPr sz="1100">
              <a:latin typeface="Noto Sans CJK KR Regular"/>
              <a:cs typeface="Noto Sans CJK KR Regular"/>
            </a:endParaRPr>
          </a:p>
        </p:txBody>
      </p:sp>
      <p:sp>
        <p:nvSpPr>
          <p:cNvPr id="48" name="object 48"/>
          <p:cNvSpPr txBox="1"/>
          <p:nvPr/>
        </p:nvSpPr>
        <p:spPr>
          <a:xfrm>
            <a:off x="4328580" y="7160755"/>
            <a:ext cx="202120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Noto Sans CJK KR Regular"/>
                <a:cs typeface="Noto Sans CJK KR Regular"/>
              </a:rPr>
              <a:t>-</a:t>
            </a:r>
            <a:r>
              <a:rPr sz="1100" spc="160" dirty="0">
                <a:solidFill>
                  <a:srgbClr val="FFFFFF"/>
                </a:solidFill>
                <a:latin typeface="Noto Sans CJK KR Regular"/>
                <a:cs typeface="Noto Sans CJK KR Regular"/>
              </a:rPr>
              <a:t> </a:t>
            </a:r>
            <a:r>
              <a:rPr sz="1100" dirty="0">
                <a:solidFill>
                  <a:srgbClr val="FFFFFF"/>
                </a:solidFill>
                <a:latin typeface="Noto Sans CJK KR Regular"/>
                <a:cs typeface="Noto Sans CJK KR Regular"/>
              </a:rPr>
              <a:t>第一轮Dapp服务合作公司扩展</a:t>
            </a:r>
            <a:endParaRPr sz="1100">
              <a:latin typeface="Noto Sans CJK KR Regular"/>
              <a:cs typeface="Noto Sans CJK KR Regular"/>
            </a:endParaRPr>
          </a:p>
        </p:txBody>
      </p:sp>
      <p:sp>
        <p:nvSpPr>
          <p:cNvPr id="49" name="object 49"/>
          <p:cNvSpPr txBox="1"/>
          <p:nvPr/>
        </p:nvSpPr>
        <p:spPr>
          <a:xfrm>
            <a:off x="4328579" y="7402017"/>
            <a:ext cx="1943993" cy="182101"/>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Noto Sans CJK KR Regular"/>
                <a:cs typeface="Noto Sans CJK KR Regular"/>
              </a:rPr>
              <a:t>-</a:t>
            </a:r>
            <a:r>
              <a:rPr sz="1100" spc="185" dirty="0">
                <a:solidFill>
                  <a:srgbClr val="FFFFFF"/>
                </a:solidFill>
                <a:latin typeface="Noto Sans CJK KR Regular"/>
                <a:cs typeface="Noto Sans CJK KR Regular"/>
              </a:rPr>
              <a:t> </a:t>
            </a:r>
            <a:r>
              <a:rPr lang="en-US" altLang="ko-KR" sz="1100" dirty="0">
                <a:solidFill>
                  <a:srgbClr val="FFFFFF"/>
                </a:solidFill>
                <a:latin typeface="Noto Sans CJK KR Regular"/>
                <a:cs typeface="Noto Sans CJK KR Regular"/>
              </a:rPr>
              <a:t>GLOBRIDGE</a:t>
            </a:r>
            <a:r>
              <a:rPr sz="1100" spc="-30" dirty="0">
                <a:solidFill>
                  <a:srgbClr val="FFFFFF"/>
                </a:solidFill>
                <a:latin typeface="Noto Sans CJK KR Regular"/>
                <a:cs typeface="Noto Sans CJK KR Regular"/>
              </a:rPr>
              <a:t> </a:t>
            </a:r>
            <a:r>
              <a:rPr sz="1100" dirty="0">
                <a:solidFill>
                  <a:srgbClr val="FFFFFF"/>
                </a:solidFill>
                <a:latin typeface="Noto Sans CJK KR Regular"/>
                <a:cs typeface="Noto Sans CJK KR Regular"/>
              </a:rPr>
              <a:t>门户网站开放测试</a:t>
            </a:r>
            <a:endParaRPr sz="1100" dirty="0">
              <a:latin typeface="Noto Sans CJK KR Regular"/>
              <a:cs typeface="Noto Sans CJK KR Regular"/>
            </a:endParaRPr>
          </a:p>
        </p:txBody>
      </p:sp>
      <p:sp>
        <p:nvSpPr>
          <p:cNvPr id="50" name="object 50"/>
          <p:cNvSpPr txBox="1"/>
          <p:nvPr/>
        </p:nvSpPr>
        <p:spPr>
          <a:xfrm>
            <a:off x="3767265" y="8295399"/>
            <a:ext cx="776605" cy="193040"/>
          </a:xfrm>
          <a:prstGeom prst="rect">
            <a:avLst/>
          </a:prstGeom>
        </p:spPr>
        <p:txBody>
          <a:bodyPr vert="horz" wrap="square" lIns="0" tIns="12700" rIns="0" bIns="0" rtlCol="0">
            <a:spAutoFit/>
          </a:bodyPr>
          <a:lstStyle/>
          <a:p>
            <a:pPr marL="12700">
              <a:lnSpc>
                <a:spcPct val="100000"/>
              </a:lnSpc>
              <a:spcBef>
                <a:spcPts val="100"/>
              </a:spcBef>
              <a:tabLst>
                <a:tab pos="573405" algn="l"/>
              </a:tabLst>
            </a:pPr>
            <a:r>
              <a:rPr sz="1100" spc="-40" dirty="0">
                <a:solidFill>
                  <a:srgbClr val="FFFFFF"/>
                </a:solidFill>
                <a:latin typeface="Noto Mono"/>
                <a:cs typeface="Noto Mono"/>
              </a:rPr>
              <a:t>202</a:t>
            </a:r>
            <a:r>
              <a:rPr sz="1100" spc="-35" dirty="0">
                <a:solidFill>
                  <a:srgbClr val="FFFFFF"/>
                </a:solidFill>
                <a:latin typeface="Noto Mono"/>
                <a:cs typeface="Noto Mono"/>
              </a:rPr>
              <a:t>1</a:t>
            </a:r>
            <a:r>
              <a:rPr sz="1100" dirty="0">
                <a:solidFill>
                  <a:srgbClr val="FFFFFF"/>
                </a:solidFill>
                <a:latin typeface="Noto Mono"/>
                <a:cs typeface="Noto Mono"/>
              </a:rPr>
              <a:t>	</a:t>
            </a:r>
            <a:r>
              <a:rPr sz="1100" b="1" spc="-5" dirty="0">
                <a:solidFill>
                  <a:srgbClr val="FFFFFF"/>
                </a:solidFill>
                <a:latin typeface="Noto Sans CJK KR Bold"/>
                <a:cs typeface="Noto Sans CJK KR Bold"/>
              </a:rPr>
              <a:t>1Q</a:t>
            </a:r>
            <a:endParaRPr sz="1100">
              <a:latin typeface="Noto Sans CJK KR Bold"/>
              <a:cs typeface="Noto Sans CJK KR Bold"/>
            </a:endParaRPr>
          </a:p>
        </p:txBody>
      </p:sp>
      <p:sp>
        <p:nvSpPr>
          <p:cNvPr id="51" name="object 51"/>
          <p:cNvSpPr txBox="1"/>
          <p:nvPr/>
        </p:nvSpPr>
        <p:spPr>
          <a:xfrm>
            <a:off x="4328580" y="8536660"/>
            <a:ext cx="146240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Noto Sans CJK KR Regular"/>
                <a:cs typeface="Noto Sans CJK KR Regular"/>
              </a:rPr>
              <a:t>-</a:t>
            </a:r>
            <a:r>
              <a:rPr sz="1100" spc="160" dirty="0">
                <a:solidFill>
                  <a:srgbClr val="FFFFFF"/>
                </a:solidFill>
                <a:latin typeface="Noto Sans CJK KR Regular"/>
                <a:cs typeface="Noto Sans CJK KR Regular"/>
              </a:rPr>
              <a:t> </a:t>
            </a:r>
            <a:r>
              <a:rPr sz="1100" dirty="0">
                <a:solidFill>
                  <a:srgbClr val="FFFFFF"/>
                </a:solidFill>
                <a:latin typeface="Noto Sans CJK KR Regular"/>
                <a:cs typeface="Noto Sans CJK KR Regular"/>
              </a:rPr>
              <a:t>第二轮Dapp服务企划</a:t>
            </a:r>
            <a:endParaRPr sz="1100">
              <a:latin typeface="Noto Sans CJK KR Regular"/>
              <a:cs typeface="Noto Sans CJK KR Regular"/>
            </a:endParaRPr>
          </a:p>
        </p:txBody>
      </p:sp>
      <p:sp>
        <p:nvSpPr>
          <p:cNvPr id="52" name="object 52"/>
          <p:cNvSpPr txBox="1"/>
          <p:nvPr/>
        </p:nvSpPr>
        <p:spPr>
          <a:xfrm>
            <a:off x="4422458" y="8777923"/>
            <a:ext cx="188023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Noto Sans CJK KR Regular"/>
                <a:cs typeface="Noto Sans CJK KR Regular"/>
              </a:rPr>
              <a:t>(实物交易)</a:t>
            </a:r>
            <a:r>
              <a:rPr sz="1100" spc="-30" dirty="0">
                <a:solidFill>
                  <a:srgbClr val="FFFFFF"/>
                </a:solidFill>
                <a:latin typeface="Noto Sans CJK KR Regular"/>
                <a:cs typeface="Noto Sans CJK KR Regular"/>
              </a:rPr>
              <a:t> </a:t>
            </a:r>
            <a:r>
              <a:rPr sz="1100" dirty="0">
                <a:solidFill>
                  <a:srgbClr val="FFFFFF"/>
                </a:solidFill>
                <a:latin typeface="Noto Sans CJK KR Regular"/>
                <a:cs typeface="Noto Sans CJK KR Regular"/>
              </a:rPr>
              <a:t>/</a:t>
            </a:r>
            <a:r>
              <a:rPr sz="1100" spc="-25" dirty="0">
                <a:solidFill>
                  <a:srgbClr val="FFFFFF"/>
                </a:solidFill>
                <a:latin typeface="Noto Sans CJK KR Regular"/>
                <a:cs typeface="Noto Sans CJK KR Regular"/>
              </a:rPr>
              <a:t> </a:t>
            </a:r>
            <a:r>
              <a:rPr sz="1100" dirty="0">
                <a:solidFill>
                  <a:srgbClr val="FFFFFF"/>
                </a:solidFill>
                <a:latin typeface="Noto Sans CJK KR Regular"/>
                <a:cs typeface="Noto Sans CJK KR Regular"/>
              </a:rPr>
              <a:t>基于</a:t>
            </a:r>
            <a:r>
              <a:rPr sz="1100" spc="-5" dirty="0">
                <a:solidFill>
                  <a:srgbClr val="FFFFFF"/>
                </a:solidFill>
                <a:latin typeface="Noto Sans CJK KR Regular"/>
                <a:cs typeface="Noto Sans CJK KR Regular"/>
              </a:rPr>
              <a:t>Hyperledger</a:t>
            </a:r>
            <a:endParaRPr sz="1100">
              <a:latin typeface="Noto Sans CJK KR Regular"/>
              <a:cs typeface="Noto Sans CJK KR Regular"/>
            </a:endParaRPr>
          </a:p>
        </p:txBody>
      </p:sp>
      <p:sp>
        <p:nvSpPr>
          <p:cNvPr id="53" name="object 53"/>
          <p:cNvSpPr txBox="1"/>
          <p:nvPr/>
        </p:nvSpPr>
        <p:spPr>
          <a:xfrm>
            <a:off x="4328580" y="9019184"/>
            <a:ext cx="1881505" cy="952500"/>
          </a:xfrm>
          <a:prstGeom prst="rect">
            <a:avLst/>
          </a:prstGeom>
        </p:spPr>
        <p:txBody>
          <a:bodyPr vert="horz" wrap="square" lIns="0" tIns="12700" rIns="0" bIns="0" rtlCol="0">
            <a:spAutoFit/>
          </a:bodyPr>
          <a:lstStyle/>
          <a:p>
            <a:pPr marL="123189" indent="-111125">
              <a:lnSpc>
                <a:spcPct val="100000"/>
              </a:lnSpc>
              <a:spcBef>
                <a:spcPts val="100"/>
              </a:spcBef>
              <a:buChar char="-"/>
              <a:tabLst>
                <a:tab pos="123825" algn="l"/>
              </a:tabLst>
            </a:pPr>
            <a:r>
              <a:rPr sz="1100" dirty="0">
                <a:solidFill>
                  <a:srgbClr val="FFFFFF"/>
                </a:solidFill>
                <a:latin typeface="Noto Sans CJK KR Regular"/>
                <a:cs typeface="Noto Sans CJK KR Regular"/>
              </a:rPr>
              <a:t>第一轮Dapp服务高度发展</a:t>
            </a:r>
            <a:endParaRPr sz="1100">
              <a:latin typeface="Noto Sans CJK KR Regular"/>
              <a:cs typeface="Noto Sans CJK KR Regular"/>
            </a:endParaRPr>
          </a:p>
          <a:p>
            <a:pPr marL="12700">
              <a:lnSpc>
                <a:spcPct val="100000"/>
              </a:lnSpc>
              <a:spcBef>
                <a:spcPts val="2755"/>
              </a:spcBef>
            </a:pPr>
            <a:r>
              <a:rPr sz="1100" b="1" spc="-5" dirty="0">
                <a:solidFill>
                  <a:srgbClr val="FFFFFF"/>
                </a:solidFill>
                <a:latin typeface="Noto Sans CJK KR Bold"/>
                <a:cs typeface="Noto Sans CJK KR Bold"/>
              </a:rPr>
              <a:t>2Q</a:t>
            </a:r>
            <a:endParaRPr sz="1100">
              <a:latin typeface="Noto Sans CJK KR Bold"/>
              <a:cs typeface="Noto Sans CJK KR Bold"/>
            </a:endParaRPr>
          </a:p>
          <a:p>
            <a:pPr marL="123189" indent="-111125">
              <a:lnSpc>
                <a:spcPct val="100000"/>
              </a:lnSpc>
              <a:spcBef>
                <a:spcPts val="580"/>
              </a:spcBef>
              <a:buChar char="-"/>
              <a:tabLst>
                <a:tab pos="123825" algn="l"/>
              </a:tabLst>
            </a:pPr>
            <a:r>
              <a:rPr sz="1100" dirty="0">
                <a:solidFill>
                  <a:srgbClr val="FFFFFF"/>
                </a:solidFill>
                <a:latin typeface="Noto Sans CJK KR Regular"/>
                <a:cs typeface="Noto Sans CJK KR Regular"/>
              </a:rPr>
              <a:t>第二轮Dapp服务测试及上市</a:t>
            </a:r>
            <a:endParaRPr sz="1100">
              <a:latin typeface="Noto Sans CJK KR Regular"/>
              <a:cs typeface="Noto Sans CJK KR Regular"/>
            </a:endParaRPr>
          </a:p>
        </p:txBody>
      </p:sp>
      <p:sp>
        <p:nvSpPr>
          <p:cNvPr id="54" name="object 54"/>
          <p:cNvSpPr txBox="1"/>
          <p:nvPr/>
        </p:nvSpPr>
        <p:spPr>
          <a:xfrm>
            <a:off x="4328580" y="10019576"/>
            <a:ext cx="202120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Noto Sans CJK KR Regular"/>
                <a:cs typeface="Noto Sans CJK KR Regular"/>
              </a:rPr>
              <a:t>-</a:t>
            </a:r>
            <a:r>
              <a:rPr sz="1100" spc="160" dirty="0">
                <a:solidFill>
                  <a:srgbClr val="FFFFFF"/>
                </a:solidFill>
                <a:latin typeface="Noto Sans CJK KR Regular"/>
                <a:cs typeface="Noto Sans CJK KR Regular"/>
              </a:rPr>
              <a:t> </a:t>
            </a:r>
            <a:r>
              <a:rPr sz="1100" dirty="0">
                <a:solidFill>
                  <a:srgbClr val="FFFFFF"/>
                </a:solidFill>
                <a:latin typeface="Noto Sans CJK KR Regular"/>
                <a:cs typeface="Noto Sans CJK KR Regular"/>
              </a:rPr>
              <a:t>第二轮Dapp服务合作公司扩展</a:t>
            </a:r>
            <a:endParaRPr sz="1100">
              <a:latin typeface="Noto Sans CJK KR Regular"/>
              <a:cs typeface="Noto Sans CJK KR Regular"/>
            </a:endParaRPr>
          </a:p>
        </p:txBody>
      </p:sp>
      <p:sp>
        <p:nvSpPr>
          <p:cNvPr id="55" name="object 55"/>
          <p:cNvSpPr txBox="1"/>
          <p:nvPr/>
        </p:nvSpPr>
        <p:spPr>
          <a:xfrm>
            <a:off x="1036829" y="6601815"/>
            <a:ext cx="215265" cy="193040"/>
          </a:xfrm>
          <a:prstGeom prst="rect">
            <a:avLst/>
          </a:prstGeom>
        </p:spPr>
        <p:txBody>
          <a:bodyPr vert="horz" wrap="square" lIns="0" tIns="12700" rIns="0" bIns="0" rtlCol="0">
            <a:spAutoFit/>
          </a:bodyPr>
          <a:lstStyle/>
          <a:p>
            <a:pPr marL="12700">
              <a:lnSpc>
                <a:spcPct val="100000"/>
              </a:lnSpc>
              <a:spcBef>
                <a:spcPts val="100"/>
              </a:spcBef>
            </a:pPr>
            <a:r>
              <a:rPr sz="1100" b="1" spc="-5" dirty="0">
                <a:solidFill>
                  <a:srgbClr val="FFFFFF"/>
                </a:solidFill>
                <a:latin typeface="Noto Sans CJK KR Bold"/>
                <a:cs typeface="Noto Sans CJK KR Bold"/>
              </a:rPr>
              <a:t>3Q</a:t>
            </a:r>
            <a:endParaRPr sz="1100">
              <a:latin typeface="Noto Sans CJK KR Bold"/>
              <a:cs typeface="Noto Sans CJK KR Bold"/>
            </a:endParaRPr>
          </a:p>
        </p:txBody>
      </p:sp>
      <p:sp>
        <p:nvSpPr>
          <p:cNvPr id="56" name="object 56"/>
          <p:cNvSpPr txBox="1"/>
          <p:nvPr/>
        </p:nvSpPr>
        <p:spPr>
          <a:xfrm>
            <a:off x="1036829" y="6843077"/>
            <a:ext cx="2397760"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Noto Sans CJK KR Regular"/>
                <a:cs typeface="Noto Sans CJK KR Regular"/>
              </a:rPr>
              <a:t>-</a:t>
            </a:r>
            <a:r>
              <a:rPr sz="1100" spc="215" dirty="0">
                <a:solidFill>
                  <a:srgbClr val="FFFFFF"/>
                </a:solidFill>
                <a:latin typeface="Noto Sans CJK KR Regular"/>
                <a:cs typeface="Noto Sans CJK KR Regular"/>
              </a:rPr>
              <a:t> </a:t>
            </a:r>
            <a:r>
              <a:rPr sz="1100" dirty="0">
                <a:solidFill>
                  <a:srgbClr val="FFFFFF"/>
                </a:solidFill>
                <a:latin typeface="Noto Sans CJK KR Regular"/>
                <a:cs typeface="Noto Sans CJK KR Regular"/>
              </a:rPr>
              <a:t>LIUM</a:t>
            </a:r>
            <a:r>
              <a:rPr sz="1100" spc="-15" dirty="0">
                <a:solidFill>
                  <a:srgbClr val="FFFFFF"/>
                </a:solidFill>
                <a:latin typeface="Noto Sans CJK KR Regular"/>
                <a:cs typeface="Noto Sans CJK KR Regular"/>
              </a:rPr>
              <a:t> </a:t>
            </a:r>
            <a:r>
              <a:rPr sz="1100" spc="-5" dirty="0">
                <a:solidFill>
                  <a:srgbClr val="FFFFFF"/>
                </a:solidFill>
                <a:latin typeface="Noto Sans CJK KR Regular"/>
                <a:cs typeface="Noto Sans CJK KR Regular"/>
              </a:rPr>
              <a:t>Corporation</a:t>
            </a:r>
            <a:r>
              <a:rPr sz="1100" spc="-15" dirty="0">
                <a:solidFill>
                  <a:srgbClr val="FFFFFF"/>
                </a:solidFill>
                <a:latin typeface="Noto Sans CJK KR Regular"/>
                <a:cs typeface="Noto Sans CJK KR Regular"/>
              </a:rPr>
              <a:t> </a:t>
            </a:r>
            <a:r>
              <a:rPr sz="1100" dirty="0">
                <a:solidFill>
                  <a:srgbClr val="FFFFFF"/>
                </a:solidFill>
                <a:latin typeface="Noto Sans CJK KR Regular"/>
                <a:cs typeface="Noto Sans CJK KR Regular"/>
              </a:rPr>
              <a:t>设立&amp;</a:t>
            </a:r>
            <a:r>
              <a:rPr sz="1100" spc="-15" dirty="0">
                <a:solidFill>
                  <a:srgbClr val="FFFFFF"/>
                </a:solidFill>
                <a:latin typeface="Noto Sans CJK KR Regular"/>
                <a:cs typeface="Noto Sans CJK KR Regular"/>
              </a:rPr>
              <a:t> </a:t>
            </a:r>
            <a:r>
              <a:rPr sz="1100" spc="-25" dirty="0">
                <a:solidFill>
                  <a:srgbClr val="FFFFFF"/>
                </a:solidFill>
                <a:latin typeface="Noto Sans CJK KR Regular"/>
                <a:cs typeface="Noto Sans CJK KR Regular"/>
              </a:rPr>
              <a:t>Token</a:t>
            </a:r>
            <a:r>
              <a:rPr sz="1100" dirty="0">
                <a:solidFill>
                  <a:srgbClr val="FFFFFF"/>
                </a:solidFill>
                <a:latin typeface="Noto Sans CJK KR Regular"/>
                <a:cs typeface="Noto Sans CJK KR Regular"/>
              </a:rPr>
              <a:t>发行</a:t>
            </a:r>
            <a:endParaRPr sz="1100" dirty="0">
              <a:latin typeface="Noto Sans CJK KR Regular"/>
              <a:cs typeface="Noto Sans CJK KR Regular"/>
            </a:endParaRPr>
          </a:p>
        </p:txBody>
      </p:sp>
      <p:sp>
        <p:nvSpPr>
          <p:cNvPr id="57" name="object 57"/>
          <p:cNvSpPr txBox="1"/>
          <p:nvPr/>
        </p:nvSpPr>
        <p:spPr>
          <a:xfrm>
            <a:off x="1036829" y="7084339"/>
            <a:ext cx="781050"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Noto Sans CJK KR Regular"/>
                <a:cs typeface="Noto Sans CJK KR Regular"/>
              </a:rPr>
              <a:t>-</a:t>
            </a:r>
            <a:r>
              <a:rPr sz="1100" spc="185" dirty="0">
                <a:solidFill>
                  <a:srgbClr val="FFFFFF"/>
                </a:solidFill>
                <a:latin typeface="Noto Sans CJK KR Regular"/>
                <a:cs typeface="Noto Sans CJK KR Regular"/>
              </a:rPr>
              <a:t> </a:t>
            </a:r>
            <a:r>
              <a:rPr sz="1100" dirty="0">
                <a:solidFill>
                  <a:srgbClr val="FFFFFF"/>
                </a:solidFill>
                <a:latin typeface="Noto Sans CJK KR Regular"/>
                <a:cs typeface="Noto Sans CJK KR Regular"/>
              </a:rPr>
              <a:t>白皮书</a:t>
            </a:r>
            <a:r>
              <a:rPr sz="1100" spc="-30" dirty="0">
                <a:solidFill>
                  <a:srgbClr val="FFFFFF"/>
                </a:solidFill>
                <a:latin typeface="Noto Sans CJK KR Regular"/>
                <a:cs typeface="Noto Sans CJK KR Regular"/>
              </a:rPr>
              <a:t> </a:t>
            </a:r>
            <a:r>
              <a:rPr sz="1100" dirty="0">
                <a:solidFill>
                  <a:srgbClr val="FFFFFF"/>
                </a:solidFill>
                <a:latin typeface="Noto Sans CJK KR Regular"/>
                <a:cs typeface="Noto Sans CJK KR Regular"/>
              </a:rPr>
              <a:t>3.0</a:t>
            </a:r>
            <a:endParaRPr sz="1100">
              <a:latin typeface="Noto Sans CJK KR Regular"/>
              <a:cs typeface="Noto Sans CJK KR Regular"/>
            </a:endParaRPr>
          </a:p>
        </p:txBody>
      </p:sp>
      <p:sp>
        <p:nvSpPr>
          <p:cNvPr id="58" name="object 58"/>
          <p:cNvSpPr txBox="1"/>
          <p:nvPr/>
        </p:nvSpPr>
        <p:spPr>
          <a:xfrm>
            <a:off x="1036828" y="7325601"/>
            <a:ext cx="2251541" cy="182101"/>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Noto Sans CJK KR Regular"/>
                <a:cs typeface="Noto Sans CJK KR Regular"/>
              </a:rPr>
              <a:t>-</a:t>
            </a:r>
            <a:r>
              <a:rPr sz="1100" spc="185" dirty="0">
                <a:solidFill>
                  <a:srgbClr val="FFFFFF"/>
                </a:solidFill>
                <a:latin typeface="Noto Sans CJK KR Regular"/>
                <a:cs typeface="Noto Sans CJK KR Regular"/>
              </a:rPr>
              <a:t> </a:t>
            </a:r>
            <a:r>
              <a:rPr lang="en-US" altLang="ko-KR" sz="1100" dirty="0">
                <a:solidFill>
                  <a:srgbClr val="FFFFFF"/>
                </a:solidFill>
                <a:latin typeface="Noto Sans CJK KR Regular"/>
                <a:cs typeface="Noto Sans CJK KR Regular"/>
              </a:rPr>
              <a:t>GLOBRIDGE</a:t>
            </a:r>
            <a:r>
              <a:rPr sz="1100" spc="-30" dirty="0">
                <a:solidFill>
                  <a:srgbClr val="FFFFFF"/>
                </a:solidFill>
                <a:latin typeface="Noto Sans CJK KR Regular"/>
                <a:cs typeface="Noto Sans CJK KR Regular"/>
              </a:rPr>
              <a:t> </a:t>
            </a:r>
            <a:r>
              <a:rPr sz="1100" dirty="0">
                <a:solidFill>
                  <a:srgbClr val="FFFFFF"/>
                </a:solidFill>
                <a:latin typeface="Noto Sans CJK KR Regular"/>
                <a:cs typeface="Noto Sans CJK KR Regular"/>
              </a:rPr>
              <a:t>专用电子钱包开发完成</a:t>
            </a:r>
            <a:endParaRPr sz="1100" dirty="0">
              <a:latin typeface="Noto Sans CJK KR Regular"/>
              <a:cs typeface="Noto Sans CJK KR Regular"/>
            </a:endParaRPr>
          </a:p>
        </p:txBody>
      </p:sp>
      <p:sp>
        <p:nvSpPr>
          <p:cNvPr id="59" name="object 59"/>
          <p:cNvSpPr txBox="1"/>
          <p:nvPr/>
        </p:nvSpPr>
        <p:spPr>
          <a:xfrm>
            <a:off x="1036829" y="7566863"/>
            <a:ext cx="2251535" cy="697627"/>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Noto Sans CJK KR Regular"/>
                <a:cs typeface="Noto Sans CJK KR Regular"/>
              </a:rPr>
              <a:t>-</a:t>
            </a:r>
            <a:r>
              <a:rPr sz="1100" spc="200" dirty="0">
                <a:solidFill>
                  <a:srgbClr val="FFFFFF"/>
                </a:solidFill>
                <a:latin typeface="Noto Sans CJK KR Regular"/>
                <a:cs typeface="Noto Sans CJK KR Regular"/>
              </a:rPr>
              <a:t> </a:t>
            </a:r>
            <a:r>
              <a:rPr lang="en-US" altLang="ko-KR" sz="1100" dirty="0">
                <a:solidFill>
                  <a:srgbClr val="FFFFFF"/>
                </a:solidFill>
                <a:latin typeface="Noto Sans CJK KR Regular"/>
                <a:cs typeface="Noto Sans CJK KR Regular"/>
              </a:rPr>
              <a:t>GLOBRIDGE</a:t>
            </a:r>
            <a:r>
              <a:rPr sz="1100" spc="200" dirty="0">
                <a:solidFill>
                  <a:srgbClr val="FFFFFF"/>
                </a:solidFill>
                <a:latin typeface="Noto Sans CJK KR Regular"/>
                <a:cs typeface="Noto Sans CJK KR Regular"/>
              </a:rPr>
              <a:t> </a:t>
            </a:r>
            <a:r>
              <a:rPr sz="1100" dirty="0">
                <a:solidFill>
                  <a:srgbClr val="FFFFFF"/>
                </a:solidFill>
                <a:latin typeface="Noto Sans CJK KR Regular"/>
                <a:cs typeface="Noto Sans CJK KR Regular"/>
              </a:rPr>
              <a:t>平台服务器企划</a:t>
            </a:r>
            <a:endParaRPr sz="1100" dirty="0">
              <a:latin typeface="Noto Sans CJK KR Regular"/>
              <a:cs typeface="Noto Sans CJK KR Regular"/>
            </a:endParaRPr>
          </a:p>
          <a:p>
            <a:pPr marL="12700">
              <a:lnSpc>
                <a:spcPct val="100000"/>
              </a:lnSpc>
              <a:spcBef>
                <a:spcPts val="2680"/>
              </a:spcBef>
            </a:pPr>
            <a:r>
              <a:rPr sz="1100" b="1" spc="-5" dirty="0">
                <a:solidFill>
                  <a:srgbClr val="FFFFFF"/>
                </a:solidFill>
                <a:latin typeface="Noto Sans CJK KR Bold"/>
                <a:cs typeface="Noto Sans CJK KR Bold"/>
              </a:rPr>
              <a:t>4Q</a:t>
            </a:r>
            <a:endParaRPr sz="1100" dirty="0">
              <a:latin typeface="Noto Sans CJK KR Bold"/>
              <a:cs typeface="Noto Sans CJK KR Bold"/>
            </a:endParaRPr>
          </a:p>
        </p:txBody>
      </p:sp>
      <p:sp>
        <p:nvSpPr>
          <p:cNvPr id="60" name="object 60"/>
          <p:cNvSpPr txBox="1"/>
          <p:nvPr/>
        </p:nvSpPr>
        <p:spPr>
          <a:xfrm>
            <a:off x="1036829" y="8316074"/>
            <a:ext cx="107505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Noto Sans CJK KR Regular"/>
                <a:cs typeface="Noto Sans CJK KR Regular"/>
              </a:rPr>
              <a:t>-</a:t>
            </a:r>
            <a:r>
              <a:rPr sz="1100" spc="185" dirty="0">
                <a:solidFill>
                  <a:srgbClr val="FFFFFF"/>
                </a:solidFill>
                <a:latin typeface="Noto Sans CJK KR Regular"/>
                <a:cs typeface="Noto Sans CJK KR Regular"/>
              </a:rPr>
              <a:t> </a:t>
            </a:r>
            <a:r>
              <a:rPr sz="1100" dirty="0">
                <a:solidFill>
                  <a:srgbClr val="FFFFFF"/>
                </a:solidFill>
                <a:latin typeface="Noto Sans CJK KR Regular"/>
                <a:cs typeface="Noto Sans CJK KR Regular"/>
              </a:rPr>
              <a:t>Dapp</a:t>
            </a:r>
            <a:r>
              <a:rPr sz="1100" spc="-30" dirty="0">
                <a:solidFill>
                  <a:srgbClr val="FFFFFF"/>
                </a:solidFill>
                <a:latin typeface="Noto Sans CJK KR Regular"/>
                <a:cs typeface="Noto Sans CJK KR Regular"/>
              </a:rPr>
              <a:t> </a:t>
            </a:r>
            <a:r>
              <a:rPr sz="1100" dirty="0">
                <a:solidFill>
                  <a:srgbClr val="FFFFFF"/>
                </a:solidFill>
                <a:latin typeface="Noto Sans CJK KR Regular"/>
                <a:cs typeface="Noto Sans CJK KR Regular"/>
              </a:rPr>
              <a:t>服务企划</a:t>
            </a:r>
            <a:endParaRPr sz="1100">
              <a:latin typeface="Noto Sans CJK KR Regular"/>
              <a:cs typeface="Noto Sans CJK KR Regular"/>
            </a:endParaRPr>
          </a:p>
        </p:txBody>
      </p:sp>
      <p:sp>
        <p:nvSpPr>
          <p:cNvPr id="61" name="object 61"/>
          <p:cNvSpPr txBox="1"/>
          <p:nvPr/>
        </p:nvSpPr>
        <p:spPr>
          <a:xfrm>
            <a:off x="1036829" y="8557336"/>
            <a:ext cx="97472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Noto Sans CJK KR Regular"/>
                <a:cs typeface="Noto Sans CJK KR Regular"/>
              </a:rPr>
              <a:t>-</a:t>
            </a:r>
            <a:r>
              <a:rPr sz="1100" spc="160" dirty="0">
                <a:solidFill>
                  <a:srgbClr val="FFFFFF"/>
                </a:solidFill>
                <a:latin typeface="Noto Sans CJK KR Regular"/>
                <a:cs typeface="Noto Sans CJK KR Regular"/>
              </a:rPr>
              <a:t> </a:t>
            </a:r>
            <a:r>
              <a:rPr sz="1100" dirty="0">
                <a:solidFill>
                  <a:srgbClr val="FFFFFF"/>
                </a:solidFill>
                <a:latin typeface="Noto Sans CJK KR Regular"/>
                <a:cs typeface="Noto Sans CJK KR Regular"/>
              </a:rPr>
              <a:t>发掘合作公司</a:t>
            </a:r>
            <a:endParaRPr sz="1100">
              <a:latin typeface="Noto Sans CJK KR Regular"/>
              <a:cs typeface="Noto Sans CJK KR Regular"/>
            </a:endParaRPr>
          </a:p>
        </p:txBody>
      </p:sp>
      <p:sp>
        <p:nvSpPr>
          <p:cNvPr id="62" name="object 62"/>
          <p:cNvSpPr txBox="1"/>
          <p:nvPr/>
        </p:nvSpPr>
        <p:spPr>
          <a:xfrm>
            <a:off x="1036828" y="8798597"/>
            <a:ext cx="2036345" cy="182101"/>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Noto Sans CJK KR Regular"/>
                <a:cs typeface="Noto Sans CJK KR Regular"/>
              </a:rPr>
              <a:t>-</a:t>
            </a:r>
            <a:r>
              <a:rPr sz="1100" spc="185" dirty="0">
                <a:solidFill>
                  <a:srgbClr val="FFFFFF"/>
                </a:solidFill>
                <a:latin typeface="Noto Sans CJK KR Regular"/>
                <a:cs typeface="Noto Sans CJK KR Regular"/>
              </a:rPr>
              <a:t> </a:t>
            </a:r>
            <a:r>
              <a:rPr lang="en-US" altLang="ko-KR" sz="1100" dirty="0">
                <a:solidFill>
                  <a:srgbClr val="FFFFFF"/>
                </a:solidFill>
                <a:latin typeface="Noto Sans CJK KR Regular"/>
                <a:cs typeface="Noto Sans CJK KR Regular"/>
              </a:rPr>
              <a:t>GLOBRIDGE</a:t>
            </a:r>
            <a:r>
              <a:rPr sz="1100" spc="-30" dirty="0">
                <a:solidFill>
                  <a:srgbClr val="FFFFFF"/>
                </a:solidFill>
                <a:latin typeface="Noto Sans CJK KR Regular"/>
                <a:cs typeface="Noto Sans CJK KR Regular"/>
              </a:rPr>
              <a:t> </a:t>
            </a:r>
            <a:r>
              <a:rPr sz="1100" dirty="0">
                <a:solidFill>
                  <a:srgbClr val="FFFFFF"/>
                </a:solidFill>
                <a:latin typeface="Noto Sans CJK KR Regular"/>
                <a:cs typeface="Noto Sans CJK KR Regular"/>
              </a:rPr>
              <a:t>门户网站架构企划</a:t>
            </a:r>
            <a:endParaRPr sz="1100" dirty="0">
              <a:latin typeface="Noto Sans CJK KR Regular"/>
              <a:cs typeface="Noto Sans CJK KR Regular"/>
            </a:endParaRPr>
          </a:p>
        </p:txBody>
      </p:sp>
      <p:sp>
        <p:nvSpPr>
          <p:cNvPr id="63" name="object 63"/>
          <p:cNvSpPr txBox="1"/>
          <p:nvPr/>
        </p:nvSpPr>
        <p:spPr>
          <a:xfrm>
            <a:off x="483901" y="10048315"/>
            <a:ext cx="174625" cy="177800"/>
          </a:xfrm>
          <a:prstGeom prst="rect">
            <a:avLst/>
          </a:prstGeom>
        </p:spPr>
        <p:txBody>
          <a:bodyPr vert="horz" wrap="square" lIns="0" tIns="12700" rIns="0" bIns="0" rtlCol="0">
            <a:spAutoFit/>
          </a:bodyPr>
          <a:lstStyle/>
          <a:p>
            <a:pPr marL="12700">
              <a:lnSpc>
                <a:spcPct val="100000"/>
              </a:lnSpc>
              <a:spcBef>
                <a:spcPts val="100"/>
              </a:spcBef>
            </a:pPr>
            <a:r>
              <a:rPr sz="1000" spc="50" dirty="0">
                <a:solidFill>
                  <a:srgbClr val="FFFFFF"/>
                </a:solidFill>
                <a:latin typeface="RobotoRegular"/>
                <a:cs typeface="RobotoRegular"/>
              </a:rPr>
              <a:t>0</a:t>
            </a:r>
            <a:r>
              <a:rPr sz="1000" dirty="0">
                <a:solidFill>
                  <a:srgbClr val="FFFFFF"/>
                </a:solidFill>
                <a:latin typeface="RobotoRegular"/>
                <a:cs typeface="RobotoRegular"/>
              </a:rPr>
              <a:t>9</a:t>
            </a:r>
            <a:endParaRPr sz="1000">
              <a:latin typeface="RobotoRegular"/>
              <a:cs typeface="RobotoRegular"/>
            </a:endParaRPr>
          </a:p>
        </p:txBody>
      </p:sp>
      <p:sp>
        <p:nvSpPr>
          <p:cNvPr id="64" name="object 64"/>
          <p:cNvSpPr txBox="1"/>
          <p:nvPr/>
        </p:nvSpPr>
        <p:spPr>
          <a:xfrm>
            <a:off x="8040027" y="1112228"/>
            <a:ext cx="978535" cy="482600"/>
          </a:xfrm>
          <a:prstGeom prst="rect">
            <a:avLst/>
          </a:prstGeom>
        </p:spPr>
        <p:txBody>
          <a:bodyPr vert="horz" wrap="square" lIns="0" tIns="12700" rIns="0" bIns="0" rtlCol="0">
            <a:spAutoFit/>
          </a:bodyPr>
          <a:lstStyle/>
          <a:p>
            <a:pPr marL="12700">
              <a:lnSpc>
                <a:spcPct val="100000"/>
              </a:lnSpc>
              <a:spcBef>
                <a:spcPts val="100"/>
              </a:spcBef>
            </a:pPr>
            <a:r>
              <a:rPr sz="3000" spc="-465" dirty="0">
                <a:solidFill>
                  <a:srgbClr val="FFFFFF"/>
                </a:solidFill>
                <a:latin typeface="Verdana"/>
                <a:cs typeface="Verdana"/>
              </a:rPr>
              <a:t>T</a:t>
            </a:r>
            <a:r>
              <a:rPr sz="3000" spc="-85" dirty="0">
                <a:solidFill>
                  <a:srgbClr val="FFFFFF"/>
                </a:solidFill>
                <a:latin typeface="Verdana"/>
                <a:cs typeface="Verdana"/>
              </a:rPr>
              <a:t>e</a:t>
            </a:r>
            <a:r>
              <a:rPr sz="3000" spc="-145" dirty="0">
                <a:solidFill>
                  <a:srgbClr val="FFFFFF"/>
                </a:solidFill>
                <a:latin typeface="Verdana"/>
                <a:cs typeface="Verdana"/>
              </a:rPr>
              <a:t>a</a:t>
            </a:r>
            <a:r>
              <a:rPr sz="3000" spc="-170" dirty="0">
                <a:solidFill>
                  <a:srgbClr val="FFFFFF"/>
                </a:solidFill>
                <a:latin typeface="Verdana"/>
                <a:cs typeface="Verdana"/>
              </a:rPr>
              <a:t>m</a:t>
            </a:r>
            <a:endParaRPr sz="3000">
              <a:latin typeface="Verdana"/>
              <a:cs typeface="Verdana"/>
            </a:endParaRPr>
          </a:p>
        </p:txBody>
      </p:sp>
      <p:sp>
        <p:nvSpPr>
          <p:cNvPr id="66" name="object 66"/>
          <p:cNvSpPr/>
          <p:nvPr/>
        </p:nvSpPr>
        <p:spPr>
          <a:xfrm>
            <a:off x="503999" y="503999"/>
            <a:ext cx="1538097" cy="216001"/>
          </a:xfrm>
          <a:prstGeom prst="rect">
            <a:avLst/>
          </a:prstGeom>
          <a:blipFill>
            <a:blip r:embed="rId4" cstate="print"/>
            <a:stretch>
              <a:fillRect/>
            </a:stretch>
          </a:blipFill>
        </p:spPr>
        <p:txBody>
          <a:bodyPr wrap="square" lIns="0" tIns="0" rIns="0" bIns="0" rtlCol="0"/>
          <a:lstStyle/>
          <a:p>
            <a:endParaRPr/>
          </a:p>
        </p:txBody>
      </p:sp>
      <p:pic>
        <p:nvPicPr>
          <p:cNvPr id="68" name="그림 67">
            <a:extLst>
              <a:ext uri="{FF2B5EF4-FFF2-40B4-BE49-F238E27FC236}">
                <a16:creationId xmlns:a16="http://schemas.microsoft.com/office/drawing/2014/main" id="{C27C513C-E393-4042-9A14-D21054B0582F}"/>
              </a:ext>
            </a:extLst>
          </p:cNvPr>
          <p:cNvPicPr>
            <a:picLocks noChangeAspect="1"/>
          </p:cNvPicPr>
          <p:nvPr/>
        </p:nvPicPr>
        <p:blipFill>
          <a:blip r:embed="rId5"/>
          <a:stretch>
            <a:fillRect/>
          </a:stretch>
        </p:blipFill>
        <p:spPr>
          <a:xfrm>
            <a:off x="7994344" y="2058209"/>
            <a:ext cx="6715125" cy="74485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TotalTime>
  <Words>824</Words>
  <Application>Microsoft Office PowerPoint</Application>
  <PresentationFormat>사용자 지정</PresentationFormat>
  <Paragraphs>187</Paragraphs>
  <Slides>5</Slides>
  <Notes>0</Notes>
  <HiddenSlides>0</HiddenSlides>
  <MMClips>0</MMClips>
  <ScaleCrop>false</ScaleCrop>
  <HeadingPairs>
    <vt:vector size="6" baseType="variant">
      <vt:variant>
        <vt:lpstr>사용한 글꼴</vt:lpstr>
      </vt:variant>
      <vt:variant>
        <vt:i4>12</vt:i4>
      </vt:variant>
      <vt:variant>
        <vt:lpstr>테마</vt:lpstr>
      </vt:variant>
      <vt:variant>
        <vt:i4>1</vt:i4>
      </vt:variant>
      <vt:variant>
        <vt:lpstr>슬라이드 제목</vt:lpstr>
      </vt:variant>
      <vt:variant>
        <vt:i4>5</vt:i4>
      </vt:variant>
    </vt:vector>
  </HeadingPairs>
  <TitlesOfParts>
    <vt:vector size="18" baseType="lpstr">
      <vt:lpstr>Noto Mono</vt:lpstr>
      <vt:lpstr>Noto Sans CJK JP Black</vt:lpstr>
      <vt:lpstr>Noto Sans CJK JP Bold</vt:lpstr>
      <vt:lpstr>Noto Sans CJK KR Bold</vt:lpstr>
      <vt:lpstr>Noto Sans CJK KR Regular</vt:lpstr>
      <vt:lpstr>Roboto</vt:lpstr>
      <vt:lpstr>RobotoRegular</vt:lpstr>
      <vt:lpstr>Arial</vt:lpstr>
      <vt:lpstr>Calibri</vt:lpstr>
      <vt:lpstr>Times New Roman</vt:lpstr>
      <vt:lpstr>Trebuchet MS</vt:lpstr>
      <vt:lpstr>Verdana</vt:lpstr>
      <vt:lpstr>Office Theme</vt:lpstr>
      <vt:lpstr>Mission</vt:lpstr>
      <vt:lpstr>6 兆 韩 元</vt:lpstr>
      <vt:lpstr>Solutions of GLOBRIDGE</vt:lpstr>
      <vt:lpstr>PICK</vt:lpstr>
      <vt:lpstr>Roadmap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lium_brochure_edited_rasterized</dc:title>
  <dc:creator>DONG A SHIN</dc:creator>
  <cp:lastModifiedBy>SHIN DONG A</cp:lastModifiedBy>
  <cp:revision>6</cp:revision>
  <dcterms:created xsi:type="dcterms:W3CDTF">2020-08-03T05:13:40Z</dcterms:created>
  <dcterms:modified xsi:type="dcterms:W3CDTF">2020-08-03T07:59:47Z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2019-12-16T00:00:00Z</vt:filetime>
  </property>
  <property fmtid="{D5CDD505-2E9C-101B-9397-08002B2CF9AE}" pid="3" name="Creator">
    <vt:lpwstr>Adobe Illustrator CC 23.1 (Windows)</vt:lpwstr>
  </property>
  <property fmtid="{D5CDD505-2E9C-101B-9397-08002B2CF9AE}" pid="4" name="LastSaved">
    <vt:filetime>2020-08-03T00:00:00Z</vt:filetime>
  </property>
</Properties>
</file>