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0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7143B-E5A1-1404-6387-B2ECD0FDD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9FAE1-8164-6579-0A88-873429795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B54C-67C2-1DB6-FBC9-B770CCC6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4DD1A-AB7F-E40D-B8CF-66259EE4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61AC-50FB-C125-5547-E7EC47D3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4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6CD5-4B9D-5661-E46A-E06D4F77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13713-5E63-C6EB-5A70-936D3B497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17BC-C59F-918B-3A1D-F7B2F884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5DCC1-6C1B-3E08-12D8-71322E15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A93BF-E1B4-ECD0-F9D9-3540F119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53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20C1A5-80A7-42FD-A3DC-8E42D3C09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CFF51-209B-C343-8088-EF5CF2A82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D21A-9E2C-2839-261E-EA4B080F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3A69-89B2-BF39-F7B8-AF20DFED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FF23-4758-C9F7-F3CF-4297B85C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21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BCEB-C58A-CC19-44CD-87EAE026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1CC28-958E-BEDA-C55C-56DDA6D4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59FA-00BB-CFDF-832B-CDCF476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36FB-0491-F6F7-8AE1-15FB063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E7ED0-4B70-D50C-D7FF-29D54C980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928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D165-AD0F-4892-345C-4D8DF5A5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4E405-6420-F32C-469B-3C90B8FAE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5ABF4-64A7-3525-3C33-BF5D8713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10AE-DB35-7CB1-8691-AA897A7C8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5D9D-E313-235B-DC7A-D7406806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8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3A222-5973-C880-2101-9F4DAB20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1BA6-A386-D77A-D43A-C8D7F7982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E6B31-55B4-4921-7195-0AC536884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46EE-8DA3-EED5-A9BE-9584C2F0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0E31E-8337-5729-3455-6B61B2E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3FE13-EC3E-286E-1B62-A4B14D41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48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B021-4AA5-6007-883A-E977B938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CC200-0120-2DCA-9E4A-25A3019D8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D9FEE-D33E-DD81-5795-AAB48443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0C125-682F-FB4F-FE34-FCC679A3D3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D760C-F12D-0841-39B4-2B93792C9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21F03-297A-FD6C-2328-EFD71D9E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806F1-0A5C-60B0-0150-F9C250D4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13C3E-6D8C-EE32-092C-BAA99283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3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7D215-71B8-A31E-2C8A-C3FF152F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1D7F1-546E-3746-4775-9C72C526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EE8BF-EE72-EE24-FBAF-B28B7FEF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70BD1-E9E8-AC17-7690-25D717D3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36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9DE42F-6EA6-7449-06D7-AC2DC9CE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8CF23-4737-CEE0-18B6-A79FC463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AC603-9558-5AC2-762C-01529035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3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1E92-3ADC-B346-1329-F5263474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3C86-4763-7C68-E29E-610FCC24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2B043-AA49-FD94-BE6D-70EFFA468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667D1-B432-9FE6-1753-921DB0C2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20971-87C5-578E-1B3A-A68AE6C24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E1AC1-EB45-521A-941C-0E7B8FC0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6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4EBD-DBD7-0015-72D5-0ABFDDA6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89F01-7808-4E96-AD42-ED31BE8F6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1440C-852A-B4D0-4E6C-A63851D19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3742F-7372-2465-EDB6-58AE6F05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E24F-9B53-65C2-7F88-B277D5399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99BF7-7880-D952-E4A6-C8E766A8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0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8AEC-444C-92AE-CB3F-3A46DBA53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1D11-911A-3FFD-5B6C-5525B565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6BE7-9062-3DA5-C4D4-81DD067BE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4AB63-7BB2-49F3-99F5-DC542B618369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B6D9-E3EF-82FF-EDFC-8BD78B9EE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B7B93-4555-1237-35C3-A15C4AE2F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00696-A512-414A-9E37-AB5FB64D0B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5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5805-1921-01EA-F04F-2AF608B38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5764" y="2195764"/>
            <a:ext cx="8193504" cy="1696704"/>
          </a:xfrm>
        </p:spPr>
        <p:txBody>
          <a:bodyPr>
            <a:noAutofit/>
          </a:bodyPr>
          <a:lstStyle/>
          <a:p>
            <a:r>
              <a:rPr lang="en-IN" sz="6000" b="1" dirty="0"/>
              <a:t>PRINCIPLE COMPONENT </a:t>
            </a:r>
            <a:br>
              <a:rPr lang="en-IN" sz="6000" b="1" dirty="0"/>
            </a:br>
            <a:r>
              <a:rPr lang="en-IN" sz="6000" b="1" dirty="0"/>
              <a:t>              ANALYSIS</a:t>
            </a:r>
          </a:p>
        </p:txBody>
      </p:sp>
    </p:spTree>
    <p:extLst>
      <p:ext uri="{BB962C8B-B14F-4D97-AF65-F5344CB8AC3E}">
        <p14:creationId xmlns:p14="http://schemas.microsoft.com/office/powerpoint/2010/main" val="290839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AE7B91-46D1-91BF-BB02-7C7847C0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" y="0"/>
            <a:ext cx="12051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6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49CD2-87B2-CFD1-B6E9-68FEEBBE5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700" y="0"/>
            <a:ext cx="9494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E69AD2-35B0-9634-480C-40EE22E87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0"/>
            <a:ext cx="1011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PRINCIPLE COMPONENT               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 COMPONENT                ANALYSIS</dc:title>
  <dc:creator>Abhilash V P</dc:creator>
  <cp:lastModifiedBy>Abhilash V P</cp:lastModifiedBy>
  <cp:revision>2</cp:revision>
  <dcterms:created xsi:type="dcterms:W3CDTF">2024-04-04T04:16:18Z</dcterms:created>
  <dcterms:modified xsi:type="dcterms:W3CDTF">2024-04-04T04:21:46Z</dcterms:modified>
</cp:coreProperties>
</file>