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0" autoAdjust="0"/>
  </p:normalViewPr>
  <p:slideViewPr>
    <p:cSldViewPr snapToGrid="0">
      <p:cViewPr varScale="1">
        <p:scale>
          <a:sx n="91" d="100"/>
          <a:sy n="91" d="100"/>
        </p:scale>
        <p:origin x="110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8DD-CF1C-1F19-501D-67611761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B30A0-FFA3-578A-8846-B279E519E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04D6-3D4C-C3A0-71A5-4204ADFA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E6BA-C9D8-14BC-C387-C2DE87D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A6BC-F475-AE96-791B-F0B68EE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9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2821-9DD8-642A-D524-35A84AE2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860D9-77FE-AD90-0D8E-6B88B6B31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7CC6-1006-8BCD-3BB8-D2F718E4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AD12-FCF6-CD41-472D-ABD4059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4AB6-C9B7-177B-5318-680ACA3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5EE6D-E04C-6496-4043-8C6419B6C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4D797-99A3-ABFF-F2B3-2EB6E752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9D89-944B-7E1D-FA01-61830C8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09EF-413B-F4F2-5008-C8F8BD3D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D277-DAC7-75A5-340A-D8A28BB7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2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9941-8FB2-0ECA-8860-62FF686B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A9DD-7667-35CB-5E8E-3282CF9D1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CB22-5E0E-0F3A-A310-5DF457DD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F810-0569-E56A-2A05-5043D95D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DCE1D-AC9B-F64C-CA46-E80EF855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834D-6B3F-C048-8EE9-7336B26E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4477-5B3D-E880-6890-0AF4E790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70CD-29AE-64CB-D61F-87004500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B9AE-0351-2A2A-BBCE-1043AF3F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8C075-B75D-6424-5304-543F11CC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2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F05E-117E-6983-F8C1-BF56D61D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458E-4649-3561-78D9-C4CE2B7E5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AF1C-1DCE-F1F7-5B75-2458A419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D3A3-2E9B-A741-1BA6-D6EAC7B0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77489-217C-8E50-1E5E-1FED6539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A3D56-1F9B-D99E-F75D-C4523C47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BFCB-61AE-CF4C-9EE6-0AF5CBEE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750E-3164-3148-1275-1A3CF3AA3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DD156-492A-B6DB-1D3B-3B36631FB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F5B5D-A73E-BC26-0DE2-582AAB3C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E8BF1-619D-97D0-621E-011702B79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7461-48D2-662F-67D1-504C3E6A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CB9AA-17CF-429B-C300-6C489CDD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1DDBF-056F-E5D6-DFB0-B21ABC41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6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F90-F03B-9813-635B-662F4F4A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9D2C4-68B5-A42C-C046-93846A98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4D50-EEC4-1484-120C-4BEA6B7B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2F892-3C4C-B794-093B-B44BC59F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E23A5-B43F-3C01-670B-5C3841FC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7B90F-A56A-0D18-0D52-6A0A2ABA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4A93-F292-D003-76C0-2C658174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D752-BEA8-5AC8-4BC7-61E78894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4595-6BEC-C38C-E9A6-DDAE0267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3BF6F-8834-1138-5171-4BD82EBA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2927-9DCD-A6B1-6164-B843F30E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0831-1F9F-5E6A-A291-5F05DBAC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D20FB-3A89-4FB9-2644-3ED84173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537-1A56-C794-2888-B8D7F354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C45B-82F6-F67E-5E46-D2DC41248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D23B-FE44-2560-3353-31208D77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FCBA-2785-9B62-38DA-D6567E03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B1E4F-7925-9DD2-DF03-60F44CAD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7680-9246-2348-7A5D-DC9F0E7B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81E2C-7CCD-2AD9-362A-4DB58615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5F9B-2FF3-AAAC-1DC7-7CBBB616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3B450-3E95-B93D-49E8-0A4E57817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AD97-8473-41C2-ACFE-5AE8C50EECB1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629C-ACC5-F5F1-BE50-D43E1659A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55A8-4BF7-C762-E6B9-977D4C2FD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2B3B-19CC-4D77-9636-100A46269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EB3C-0270-70B8-AA24-621BA42D7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41470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8F86B-BF48-1EB5-665F-2147CD8C2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41"/>
            <a:ext cx="12192000" cy="454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8634B9-EE91-AA0B-4CB3-588AC8F0D069}"/>
              </a:ext>
            </a:extLst>
          </p:cNvPr>
          <p:cNvSpPr txBox="1"/>
          <p:nvPr/>
        </p:nvSpPr>
        <p:spPr>
          <a:xfrm>
            <a:off x="2268187" y="2766951"/>
            <a:ext cx="6874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Ensemble learning is a machine learning technique that combines the predictions of multiple individual models to improve the overall performance and generalization ability of the system. Instead of relying on a single model, ensemble methods leverage the diversity of multiple models to make more accurate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31B5FE-4B8A-9700-3124-903AD4FC4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014075"/>
            <a:ext cx="767822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264F0-2C38-C2A9-D37D-FE4DBF4B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03" y="0"/>
            <a:ext cx="8033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6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Random Forest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Abhilash V P</dc:creator>
  <cp:lastModifiedBy>Abhilash V P</cp:lastModifiedBy>
  <cp:revision>1</cp:revision>
  <dcterms:created xsi:type="dcterms:W3CDTF">2024-03-20T05:29:16Z</dcterms:created>
  <dcterms:modified xsi:type="dcterms:W3CDTF">2024-03-20T05:55:01Z</dcterms:modified>
</cp:coreProperties>
</file>