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FP Growth Tree</a:t>
            </a:r>
          </a:p>
        </p:txBody>
      </p:sp>
    </p:spTree>
    <p:extLst>
      <p:ext uri="{BB962C8B-B14F-4D97-AF65-F5344CB8AC3E}">
        <p14:creationId xmlns:p14="http://schemas.microsoft.com/office/powerpoint/2010/main" val="4055489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87783" y="1138883"/>
            <a:ext cx="4547281" cy="481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8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1544" y="757646"/>
            <a:ext cx="9640079" cy="556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221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8767" y="1267097"/>
            <a:ext cx="8915400" cy="5375645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two primary drawbacks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are:-</a:t>
            </a:r>
          </a:p>
          <a:p>
            <a:pPr marL="0" indent="0" algn="just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each step, candidate sets have to be built.</a:t>
            </a:r>
          </a:p>
          <a:p>
            <a:pPr lvl="1"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the candidate sets, the algorithm has to repeatedly scan the database.</a:t>
            </a:r>
          </a:p>
          <a:p>
            <a:pPr marL="457200" lvl="1" indent="0" algn="just"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two properties inevitably make the algorithm slower. To overcome these redundant steps, a new association-rule mining algorithm was developed named Frequent Pattern Growth Algorithm.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overcomes the disadvantages of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 by storing all the transactions in 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Trie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Structure. </a:t>
            </a:r>
          </a:p>
        </p:txBody>
      </p:sp>
    </p:spTree>
    <p:extLst>
      <p:ext uri="{BB962C8B-B14F-4D97-AF65-F5344CB8AC3E}">
        <p14:creationId xmlns:p14="http://schemas.microsoft.com/office/powerpoint/2010/main" val="1303682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6841" y="197349"/>
            <a:ext cx="6086475" cy="20859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2065" y="2653393"/>
            <a:ext cx="6296025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74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635" y="500743"/>
            <a:ext cx="8915400" cy="3777622"/>
          </a:xfrm>
        </p:spPr>
        <p:txBody>
          <a:bodyPr>
            <a:no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the minimum support be 3.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Frequent Pattern set is built which will contain all the elements whose frequency is greater than or equal to the minimum support.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elements are stored in descending order of their respective frequencies. After insertion of the relevant items, the set L looks like this:-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= {K : 5, E : 4, M : 3, O : 3, Y : 3}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Now, for each transaction, the respective Ordered-Item set is built. 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done by iterating the Frequent Pattern set and checking if the current item is contained in the transaction in question.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If the current item is contained, the item is inserted in the Ordered-Item set for the current transaction. The following table is built for all the transactions:-</a:t>
            </a:r>
          </a:p>
        </p:txBody>
      </p:sp>
    </p:spTree>
    <p:extLst>
      <p:ext uri="{BB962C8B-B14F-4D97-AF65-F5344CB8AC3E}">
        <p14:creationId xmlns:p14="http://schemas.microsoft.com/office/powerpoint/2010/main" val="1533214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7672" y="2824208"/>
            <a:ext cx="6315075" cy="2057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945852" y="1363509"/>
            <a:ext cx="4818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L = {K : 5, E : 4, M : 3, O : 3, Y : 3}</a:t>
            </a:r>
          </a:p>
        </p:txBody>
      </p:sp>
    </p:spTree>
    <p:extLst>
      <p:ext uri="{BB962C8B-B14F-4D97-AF65-F5344CB8AC3E}">
        <p14:creationId xmlns:p14="http://schemas.microsoft.com/office/powerpoint/2010/main" val="179144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579120"/>
            <a:ext cx="8915400" cy="3777622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a) Inserting the set {K, E, M, O, Y}: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413" y="-20821"/>
            <a:ext cx="4264616" cy="317459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236515" y="5125386"/>
            <a:ext cx="38763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b) Inserting the set {K, E, O, Y}: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1413" y="3213371"/>
            <a:ext cx="4248733" cy="3461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956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36515" y="579120"/>
            <a:ext cx="8915400" cy="3777622"/>
          </a:xfrm>
        </p:spPr>
        <p:txBody>
          <a:bodyPr>
            <a:norm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c) </a:t>
            </a:r>
            <a:r>
              <a:rPr lang="en-US" b="1" dirty="0"/>
              <a:t>Inserting the set {K, E, M}:</a:t>
            </a:r>
            <a:endParaRPr lang="en-US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36515" y="5125386"/>
            <a:ext cx="361509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/>
              <a:t>d) Inserting the set {K, M, Y}: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922" y="0"/>
            <a:ext cx="3835831" cy="336642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9449" y="3645624"/>
            <a:ext cx="4007304" cy="295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215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34194" y="483326"/>
            <a:ext cx="8970418" cy="5525588"/>
          </a:xfrm>
        </p:spPr>
        <p:txBody>
          <a:bodyPr/>
          <a:lstStyle/>
          <a:p>
            <a:r>
              <a:rPr lang="en-US" b="1" dirty="0"/>
              <a:t>e) Inserting the set {K, E, O}: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9764" y="979713"/>
            <a:ext cx="5912511" cy="340940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9803" y="4656637"/>
            <a:ext cx="68675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1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6054" y="806404"/>
            <a:ext cx="6734175" cy="2200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8957" y="3532005"/>
            <a:ext cx="6829425" cy="2450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298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26</TotalTime>
  <Words>324</Words>
  <Application>Microsoft Office PowerPoint</Application>
  <PresentationFormat>Widescreen</PresentationFormat>
  <Paragraphs>29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Century Gothic</vt:lpstr>
      <vt:lpstr>Times New Roman</vt:lpstr>
      <vt:lpstr>Wingdings 3</vt:lpstr>
      <vt:lpstr>Wisp</vt:lpstr>
      <vt:lpstr>FP Growth Tree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FP Growth Tree</dc:title>
  <dc:creator>Bhavna Saini [MU - Jaipur]</dc:creator>
  <cp:lastModifiedBy>Dr. Bhavna Saini [MU - Jaipur]</cp:lastModifiedBy>
  <cp:revision>4</cp:revision>
  <dcterms:created xsi:type="dcterms:W3CDTF">2020-10-29T09:57:17Z</dcterms:created>
  <dcterms:modified xsi:type="dcterms:W3CDTF">2021-12-03T05:01:57Z</dcterms:modified>
</cp:coreProperties>
</file>