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5" r:id="rId7"/>
    <p:sldId id="266" r:id="rId8"/>
    <p:sldId id="260"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varScale="1">
        <p:scale>
          <a:sx n="94" d="100"/>
          <a:sy n="94" d="100"/>
        </p:scale>
        <p:origin x="82" y="1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36785-2884-DA32-A4FF-A6A8E277A7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8EE2847-D089-66A9-4F53-185836B71C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7584680-FA13-FD73-5D9D-261519202435}"/>
              </a:ext>
            </a:extLst>
          </p:cNvPr>
          <p:cNvSpPr>
            <a:spLocks noGrp="1"/>
          </p:cNvSpPr>
          <p:nvPr>
            <p:ph type="dt" sz="half" idx="10"/>
          </p:nvPr>
        </p:nvSpPr>
        <p:spPr/>
        <p:txBody>
          <a:bodyPr/>
          <a:lstStyle/>
          <a:p>
            <a:fld id="{2CBEF839-9023-461C-802A-7F95CC57BE97}" type="datetimeFigureOut">
              <a:rPr lang="en-IN" smtClean="0"/>
              <a:t>15-03-2024</a:t>
            </a:fld>
            <a:endParaRPr lang="en-IN"/>
          </a:p>
        </p:txBody>
      </p:sp>
      <p:sp>
        <p:nvSpPr>
          <p:cNvPr id="5" name="Footer Placeholder 4">
            <a:extLst>
              <a:ext uri="{FF2B5EF4-FFF2-40B4-BE49-F238E27FC236}">
                <a16:creationId xmlns:a16="http://schemas.microsoft.com/office/drawing/2014/main" id="{AB2EA055-C968-32DC-6945-3810FEF3F2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54A55C-C11B-B424-A8B1-304F40B88074}"/>
              </a:ext>
            </a:extLst>
          </p:cNvPr>
          <p:cNvSpPr>
            <a:spLocks noGrp="1"/>
          </p:cNvSpPr>
          <p:nvPr>
            <p:ph type="sldNum" sz="quarter" idx="12"/>
          </p:nvPr>
        </p:nvSpPr>
        <p:spPr/>
        <p:txBody>
          <a:bodyPr/>
          <a:lstStyle/>
          <a:p>
            <a:fld id="{70C475F0-29AF-49BF-B49C-3A4F77F3197D}" type="slidenum">
              <a:rPr lang="en-IN" smtClean="0"/>
              <a:t>‹#›</a:t>
            </a:fld>
            <a:endParaRPr lang="en-IN"/>
          </a:p>
        </p:txBody>
      </p:sp>
    </p:spTree>
    <p:extLst>
      <p:ext uri="{BB962C8B-B14F-4D97-AF65-F5344CB8AC3E}">
        <p14:creationId xmlns:p14="http://schemas.microsoft.com/office/powerpoint/2010/main" val="397766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B9E11-504B-D32C-8A13-4A01B85C63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10431C-0FE3-1006-031B-9C98204E8C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F932AD-0076-F2FC-EE1A-3F5A896008F6}"/>
              </a:ext>
            </a:extLst>
          </p:cNvPr>
          <p:cNvSpPr>
            <a:spLocks noGrp="1"/>
          </p:cNvSpPr>
          <p:nvPr>
            <p:ph type="dt" sz="half" idx="10"/>
          </p:nvPr>
        </p:nvSpPr>
        <p:spPr/>
        <p:txBody>
          <a:bodyPr/>
          <a:lstStyle/>
          <a:p>
            <a:fld id="{2CBEF839-9023-461C-802A-7F95CC57BE97}" type="datetimeFigureOut">
              <a:rPr lang="en-IN" smtClean="0"/>
              <a:t>15-03-2024</a:t>
            </a:fld>
            <a:endParaRPr lang="en-IN"/>
          </a:p>
        </p:txBody>
      </p:sp>
      <p:sp>
        <p:nvSpPr>
          <p:cNvPr id="5" name="Footer Placeholder 4">
            <a:extLst>
              <a:ext uri="{FF2B5EF4-FFF2-40B4-BE49-F238E27FC236}">
                <a16:creationId xmlns:a16="http://schemas.microsoft.com/office/drawing/2014/main" id="{8DF4BFF3-F07B-A6C8-E13A-F7598E83FD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3A5A03-833C-8002-AA9C-8A2D53A68A92}"/>
              </a:ext>
            </a:extLst>
          </p:cNvPr>
          <p:cNvSpPr>
            <a:spLocks noGrp="1"/>
          </p:cNvSpPr>
          <p:nvPr>
            <p:ph type="sldNum" sz="quarter" idx="12"/>
          </p:nvPr>
        </p:nvSpPr>
        <p:spPr/>
        <p:txBody>
          <a:bodyPr/>
          <a:lstStyle/>
          <a:p>
            <a:fld id="{70C475F0-29AF-49BF-B49C-3A4F77F3197D}" type="slidenum">
              <a:rPr lang="en-IN" smtClean="0"/>
              <a:t>‹#›</a:t>
            </a:fld>
            <a:endParaRPr lang="en-IN"/>
          </a:p>
        </p:txBody>
      </p:sp>
    </p:spTree>
    <p:extLst>
      <p:ext uri="{BB962C8B-B14F-4D97-AF65-F5344CB8AC3E}">
        <p14:creationId xmlns:p14="http://schemas.microsoft.com/office/powerpoint/2010/main" val="3843879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10087-12CB-7A39-7E08-B99D9E2047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BDD1DC-5B22-84F5-5FE4-4B5AA8D7B8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F1E710-FA5D-3823-43B1-F45F6ED60632}"/>
              </a:ext>
            </a:extLst>
          </p:cNvPr>
          <p:cNvSpPr>
            <a:spLocks noGrp="1"/>
          </p:cNvSpPr>
          <p:nvPr>
            <p:ph type="dt" sz="half" idx="10"/>
          </p:nvPr>
        </p:nvSpPr>
        <p:spPr/>
        <p:txBody>
          <a:bodyPr/>
          <a:lstStyle/>
          <a:p>
            <a:fld id="{2CBEF839-9023-461C-802A-7F95CC57BE97}" type="datetimeFigureOut">
              <a:rPr lang="en-IN" smtClean="0"/>
              <a:t>15-03-2024</a:t>
            </a:fld>
            <a:endParaRPr lang="en-IN"/>
          </a:p>
        </p:txBody>
      </p:sp>
      <p:sp>
        <p:nvSpPr>
          <p:cNvPr id="5" name="Footer Placeholder 4">
            <a:extLst>
              <a:ext uri="{FF2B5EF4-FFF2-40B4-BE49-F238E27FC236}">
                <a16:creationId xmlns:a16="http://schemas.microsoft.com/office/drawing/2014/main" id="{3CD57128-10A5-D424-F083-A70CD3B1E3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EEC535-645F-437D-37D5-67851CA364F4}"/>
              </a:ext>
            </a:extLst>
          </p:cNvPr>
          <p:cNvSpPr>
            <a:spLocks noGrp="1"/>
          </p:cNvSpPr>
          <p:nvPr>
            <p:ph type="sldNum" sz="quarter" idx="12"/>
          </p:nvPr>
        </p:nvSpPr>
        <p:spPr/>
        <p:txBody>
          <a:bodyPr/>
          <a:lstStyle/>
          <a:p>
            <a:fld id="{70C475F0-29AF-49BF-B49C-3A4F77F3197D}" type="slidenum">
              <a:rPr lang="en-IN" smtClean="0"/>
              <a:t>‹#›</a:t>
            </a:fld>
            <a:endParaRPr lang="en-IN"/>
          </a:p>
        </p:txBody>
      </p:sp>
    </p:spTree>
    <p:extLst>
      <p:ext uri="{BB962C8B-B14F-4D97-AF65-F5344CB8AC3E}">
        <p14:creationId xmlns:p14="http://schemas.microsoft.com/office/powerpoint/2010/main" val="18513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43EBB-2CAD-2CAD-C30C-9BA776B61C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2880BC-CB47-83BF-D67A-6572D798D4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A652BB-B68F-DD16-7F4E-EE7B40CCC64F}"/>
              </a:ext>
            </a:extLst>
          </p:cNvPr>
          <p:cNvSpPr>
            <a:spLocks noGrp="1"/>
          </p:cNvSpPr>
          <p:nvPr>
            <p:ph type="dt" sz="half" idx="10"/>
          </p:nvPr>
        </p:nvSpPr>
        <p:spPr/>
        <p:txBody>
          <a:bodyPr/>
          <a:lstStyle/>
          <a:p>
            <a:fld id="{2CBEF839-9023-461C-802A-7F95CC57BE97}" type="datetimeFigureOut">
              <a:rPr lang="en-IN" smtClean="0"/>
              <a:t>15-03-2024</a:t>
            </a:fld>
            <a:endParaRPr lang="en-IN"/>
          </a:p>
        </p:txBody>
      </p:sp>
      <p:sp>
        <p:nvSpPr>
          <p:cNvPr id="5" name="Footer Placeholder 4">
            <a:extLst>
              <a:ext uri="{FF2B5EF4-FFF2-40B4-BE49-F238E27FC236}">
                <a16:creationId xmlns:a16="http://schemas.microsoft.com/office/drawing/2014/main" id="{E25528CC-5595-B70A-A5CC-235D93CB8C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7D1F5-78D5-C419-A87E-55CDBD247F69}"/>
              </a:ext>
            </a:extLst>
          </p:cNvPr>
          <p:cNvSpPr>
            <a:spLocks noGrp="1"/>
          </p:cNvSpPr>
          <p:nvPr>
            <p:ph type="sldNum" sz="quarter" idx="12"/>
          </p:nvPr>
        </p:nvSpPr>
        <p:spPr/>
        <p:txBody>
          <a:bodyPr/>
          <a:lstStyle/>
          <a:p>
            <a:fld id="{70C475F0-29AF-49BF-B49C-3A4F77F3197D}" type="slidenum">
              <a:rPr lang="en-IN" smtClean="0"/>
              <a:t>‹#›</a:t>
            </a:fld>
            <a:endParaRPr lang="en-IN"/>
          </a:p>
        </p:txBody>
      </p:sp>
    </p:spTree>
    <p:extLst>
      <p:ext uri="{BB962C8B-B14F-4D97-AF65-F5344CB8AC3E}">
        <p14:creationId xmlns:p14="http://schemas.microsoft.com/office/powerpoint/2010/main" val="40589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F282-9E53-DAAD-459F-BD0E5EE8ED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4D8DE6-7CD9-26EE-EC07-4575A24FF3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49EEE6-B67B-E73B-8528-770BB8D4DD36}"/>
              </a:ext>
            </a:extLst>
          </p:cNvPr>
          <p:cNvSpPr>
            <a:spLocks noGrp="1"/>
          </p:cNvSpPr>
          <p:nvPr>
            <p:ph type="dt" sz="half" idx="10"/>
          </p:nvPr>
        </p:nvSpPr>
        <p:spPr/>
        <p:txBody>
          <a:bodyPr/>
          <a:lstStyle/>
          <a:p>
            <a:fld id="{2CBEF839-9023-461C-802A-7F95CC57BE97}" type="datetimeFigureOut">
              <a:rPr lang="en-IN" smtClean="0"/>
              <a:t>15-03-2024</a:t>
            </a:fld>
            <a:endParaRPr lang="en-IN"/>
          </a:p>
        </p:txBody>
      </p:sp>
      <p:sp>
        <p:nvSpPr>
          <p:cNvPr id="5" name="Footer Placeholder 4">
            <a:extLst>
              <a:ext uri="{FF2B5EF4-FFF2-40B4-BE49-F238E27FC236}">
                <a16:creationId xmlns:a16="http://schemas.microsoft.com/office/drawing/2014/main" id="{1542B442-D66A-1A9D-7D3F-B6F39FA87E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52CA68-5FF0-B0EB-1A21-08EE4683B436}"/>
              </a:ext>
            </a:extLst>
          </p:cNvPr>
          <p:cNvSpPr>
            <a:spLocks noGrp="1"/>
          </p:cNvSpPr>
          <p:nvPr>
            <p:ph type="sldNum" sz="quarter" idx="12"/>
          </p:nvPr>
        </p:nvSpPr>
        <p:spPr/>
        <p:txBody>
          <a:bodyPr/>
          <a:lstStyle/>
          <a:p>
            <a:fld id="{70C475F0-29AF-49BF-B49C-3A4F77F3197D}" type="slidenum">
              <a:rPr lang="en-IN" smtClean="0"/>
              <a:t>‹#›</a:t>
            </a:fld>
            <a:endParaRPr lang="en-IN"/>
          </a:p>
        </p:txBody>
      </p:sp>
    </p:spTree>
    <p:extLst>
      <p:ext uri="{BB962C8B-B14F-4D97-AF65-F5344CB8AC3E}">
        <p14:creationId xmlns:p14="http://schemas.microsoft.com/office/powerpoint/2010/main" val="155109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859EA-6E6F-F9BD-0822-ACF4006F97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89F4EF8-6108-9D91-CC0E-B7FFB925EA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E3D102-FE2A-65F6-9659-3F968A840C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ECA8C8-9F1D-7972-B26D-D1E4FD582F63}"/>
              </a:ext>
            </a:extLst>
          </p:cNvPr>
          <p:cNvSpPr>
            <a:spLocks noGrp="1"/>
          </p:cNvSpPr>
          <p:nvPr>
            <p:ph type="dt" sz="half" idx="10"/>
          </p:nvPr>
        </p:nvSpPr>
        <p:spPr/>
        <p:txBody>
          <a:bodyPr/>
          <a:lstStyle/>
          <a:p>
            <a:fld id="{2CBEF839-9023-461C-802A-7F95CC57BE97}" type="datetimeFigureOut">
              <a:rPr lang="en-IN" smtClean="0"/>
              <a:t>15-03-2024</a:t>
            </a:fld>
            <a:endParaRPr lang="en-IN"/>
          </a:p>
        </p:txBody>
      </p:sp>
      <p:sp>
        <p:nvSpPr>
          <p:cNvPr id="6" name="Footer Placeholder 5">
            <a:extLst>
              <a:ext uri="{FF2B5EF4-FFF2-40B4-BE49-F238E27FC236}">
                <a16:creationId xmlns:a16="http://schemas.microsoft.com/office/drawing/2014/main" id="{58A0AFBE-A9B3-086B-F9F9-578DF5D921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66E46A-DF3A-AFA9-FA3E-ACEAC6613A8F}"/>
              </a:ext>
            </a:extLst>
          </p:cNvPr>
          <p:cNvSpPr>
            <a:spLocks noGrp="1"/>
          </p:cNvSpPr>
          <p:nvPr>
            <p:ph type="sldNum" sz="quarter" idx="12"/>
          </p:nvPr>
        </p:nvSpPr>
        <p:spPr/>
        <p:txBody>
          <a:bodyPr/>
          <a:lstStyle/>
          <a:p>
            <a:fld id="{70C475F0-29AF-49BF-B49C-3A4F77F3197D}" type="slidenum">
              <a:rPr lang="en-IN" smtClean="0"/>
              <a:t>‹#›</a:t>
            </a:fld>
            <a:endParaRPr lang="en-IN"/>
          </a:p>
        </p:txBody>
      </p:sp>
    </p:spTree>
    <p:extLst>
      <p:ext uri="{BB962C8B-B14F-4D97-AF65-F5344CB8AC3E}">
        <p14:creationId xmlns:p14="http://schemas.microsoft.com/office/powerpoint/2010/main" val="1291119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FC4B4-E719-8495-2CA0-89E9D672B7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F80741-A94E-ED9C-1D96-52BB23FB00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8123E3-7685-0364-D6EB-40475C0477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5784A1-6E58-6E66-3CD2-BFD5FCF7E8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CC51F2-0F6C-DF8E-1079-B9F1CF8300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571524-12D9-D787-13CE-4A50B07F092E}"/>
              </a:ext>
            </a:extLst>
          </p:cNvPr>
          <p:cNvSpPr>
            <a:spLocks noGrp="1"/>
          </p:cNvSpPr>
          <p:nvPr>
            <p:ph type="dt" sz="half" idx="10"/>
          </p:nvPr>
        </p:nvSpPr>
        <p:spPr/>
        <p:txBody>
          <a:bodyPr/>
          <a:lstStyle/>
          <a:p>
            <a:fld id="{2CBEF839-9023-461C-802A-7F95CC57BE97}" type="datetimeFigureOut">
              <a:rPr lang="en-IN" smtClean="0"/>
              <a:t>15-03-2024</a:t>
            </a:fld>
            <a:endParaRPr lang="en-IN"/>
          </a:p>
        </p:txBody>
      </p:sp>
      <p:sp>
        <p:nvSpPr>
          <p:cNvPr id="8" name="Footer Placeholder 7">
            <a:extLst>
              <a:ext uri="{FF2B5EF4-FFF2-40B4-BE49-F238E27FC236}">
                <a16:creationId xmlns:a16="http://schemas.microsoft.com/office/drawing/2014/main" id="{0246A897-DB94-0659-8089-E244E67A85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354336-7F26-514F-7649-FC0AF44DD0E8}"/>
              </a:ext>
            </a:extLst>
          </p:cNvPr>
          <p:cNvSpPr>
            <a:spLocks noGrp="1"/>
          </p:cNvSpPr>
          <p:nvPr>
            <p:ph type="sldNum" sz="quarter" idx="12"/>
          </p:nvPr>
        </p:nvSpPr>
        <p:spPr/>
        <p:txBody>
          <a:bodyPr/>
          <a:lstStyle/>
          <a:p>
            <a:fld id="{70C475F0-29AF-49BF-B49C-3A4F77F3197D}" type="slidenum">
              <a:rPr lang="en-IN" smtClean="0"/>
              <a:t>‹#›</a:t>
            </a:fld>
            <a:endParaRPr lang="en-IN"/>
          </a:p>
        </p:txBody>
      </p:sp>
    </p:spTree>
    <p:extLst>
      <p:ext uri="{BB962C8B-B14F-4D97-AF65-F5344CB8AC3E}">
        <p14:creationId xmlns:p14="http://schemas.microsoft.com/office/powerpoint/2010/main" val="3698439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A70AA-8790-5126-638D-BD4E1CD6F4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C612AC-BEB5-0E52-AB7F-A6E4411BEEDB}"/>
              </a:ext>
            </a:extLst>
          </p:cNvPr>
          <p:cNvSpPr>
            <a:spLocks noGrp="1"/>
          </p:cNvSpPr>
          <p:nvPr>
            <p:ph type="dt" sz="half" idx="10"/>
          </p:nvPr>
        </p:nvSpPr>
        <p:spPr/>
        <p:txBody>
          <a:bodyPr/>
          <a:lstStyle/>
          <a:p>
            <a:fld id="{2CBEF839-9023-461C-802A-7F95CC57BE97}" type="datetimeFigureOut">
              <a:rPr lang="en-IN" smtClean="0"/>
              <a:t>15-03-2024</a:t>
            </a:fld>
            <a:endParaRPr lang="en-IN"/>
          </a:p>
        </p:txBody>
      </p:sp>
      <p:sp>
        <p:nvSpPr>
          <p:cNvPr id="4" name="Footer Placeholder 3">
            <a:extLst>
              <a:ext uri="{FF2B5EF4-FFF2-40B4-BE49-F238E27FC236}">
                <a16:creationId xmlns:a16="http://schemas.microsoft.com/office/drawing/2014/main" id="{650F7EE4-2D43-8870-1568-2ACA68C8A2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646D28-B328-5C02-F3D6-4AB230BE0A5B}"/>
              </a:ext>
            </a:extLst>
          </p:cNvPr>
          <p:cNvSpPr>
            <a:spLocks noGrp="1"/>
          </p:cNvSpPr>
          <p:nvPr>
            <p:ph type="sldNum" sz="quarter" idx="12"/>
          </p:nvPr>
        </p:nvSpPr>
        <p:spPr/>
        <p:txBody>
          <a:bodyPr/>
          <a:lstStyle/>
          <a:p>
            <a:fld id="{70C475F0-29AF-49BF-B49C-3A4F77F3197D}" type="slidenum">
              <a:rPr lang="en-IN" smtClean="0"/>
              <a:t>‹#›</a:t>
            </a:fld>
            <a:endParaRPr lang="en-IN"/>
          </a:p>
        </p:txBody>
      </p:sp>
    </p:spTree>
    <p:extLst>
      <p:ext uri="{BB962C8B-B14F-4D97-AF65-F5344CB8AC3E}">
        <p14:creationId xmlns:p14="http://schemas.microsoft.com/office/powerpoint/2010/main" val="29766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0E80AB-FEEE-977F-C1A9-965C508996EA}"/>
              </a:ext>
            </a:extLst>
          </p:cNvPr>
          <p:cNvSpPr>
            <a:spLocks noGrp="1"/>
          </p:cNvSpPr>
          <p:nvPr>
            <p:ph type="dt" sz="half" idx="10"/>
          </p:nvPr>
        </p:nvSpPr>
        <p:spPr/>
        <p:txBody>
          <a:bodyPr/>
          <a:lstStyle/>
          <a:p>
            <a:fld id="{2CBEF839-9023-461C-802A-7F95CC57BE97}" type="datetimeFigureOut">
              <a:rPr lang="en-IN" smtClean="0"/>
              <a:t>15-03-2024</a:t>
            </a:fld>
            <a:endParaRPr lang="en-IN"/>
          </a:p>
        </p:txBody>
      </p:sp>
      <p:sp>
        <p:nvSpPr>
          <p:cNvPr id="3" name="Footer Placeholder 2">
            <a:extLst>
              <a:ext uri="{FF2B5EF4-FFF2-40B4-BE49-F238E27FC236}">
                <a16:creationId xmlns:a16="http://schemas.microsoft.com/office/drawing/2014/main" id="{632A7E15-CF11-F69F-D86A-B3F1EF1976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2092D0-3D6C-4EAF-C615-18F124B29944}"/>
              </a:ext>
            </a:extLst>
          </p:cNvPr>
          <p:cNvSpPr>
            <a:spLocks noGrp="1"/>
          </p:cNvSpPr>
          <p:nvPr>
            <p:ph type="sldNum" sz="quarter" idx="12"/>
          </p:nvPr>
        </p:nvSpPr>
        <p:spPr/>
        <p:txBody>
          <a:bodyPr/>
          <a:lstStyle/>
          <a:p>
            <a:fld id="{70C475F0-29AF-49BF-B49C-3A4F77F3197D}" type="slidenum">
              <a:rPr lang="en-IN" smtClean="0"/>
              <a:t>‹#›</a:t>
            </a:fld>
            <a:endParaRPr lang="en-IN"/>
          </a:p>
        </p:txBody>
      </p:sp>
    </p:spTree>
    <p:extLst>
      <p:ext uri="{BB962C8B-B14F-4D97-AF65-F5344CB8AC3E}">
        <p14:creationId xmlns:p14="http://schemas.microsoft.com/office/powerpoint/2010/main" val="1801292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15EC8-623F-060D-832A-F6625F9325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81197C-084D-895A-55F4-5B33C158B5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8A6735-023D-B567-D0B2-765E7EABDA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E68A52-E57A-AE32-08D6-06B9DBF31F36}"/>
              </a:ext>
            </a:extLst>
          </p:cNvPr>
          <p:cNvSpPr>
            <a:spLocks noGrp="1"/>
          </p:cNvSpPr>
          <p:nvPr>
            <p:ph type="dt" sz="half" idx="10"/>
          </p:nvPr>
        </p:nvSpPr>
        <p:spPr/>
        <p:txBody>
          <a:bodyPr/>
          <a:lstStyle/>
          <a:p>
            <a:fld id="{2CBEF839-9023-461C-802A-7F95CC57BE97}" type="datetimeFigureOut">
              <a:rPr lang="en-IN" smtClean="0"/>
              <a:t>15-03-2024</a:t>
            </a:fld>
            <a:endParaRPr lang="en-IN"/>
          </a:p>
        </p:txBody>
      </p:sp>
      <p:sp>
        <p:nvSpPr>
          <p:cNvPr id="6" name="Footer Placeholder 5">
            <a:extLst>
              <a:ext uri="{FF2B5EF4-FFF2-40B4-BE49-F238E27FC236}">
                <a16:creationId xmlns:a16="http://schemas.microsoft.com/office/drawing/2014/main" id="{1E13A888-5612-8ACC-A630-2A8BADA3798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B027BC-1508-18AF-4A96-07072C39A1A9}"/>
              </a:ext>
            </a:extLst>
          </p:cNvPr>
          <p:cNvSpPr>
            <a:spLocks noGrp="1"/>
          </p:cNvSpPr>
          <p:nvPr>
            <p:ph type="sldNum" sz="quarter" idx="12"/>
          </p:nvPr>
        </p:nvSpPr>
        <p:spPr/>
        <p:txBody>
          <a:bodyPr/>
          <a:lstStyle/>
          <a:p>
            <a:fld id="{70C475F0-29AF-49BF-B49C-3A4F77F3197D}" type="slidenum">
              <a:rPr lang="en-IN" smtClean="0"/>
              <a:t>‹#›</a:t>
            </a:fld>
            <a:endParaRPr lang="en-IN"/>
          </a:p>
        </p:txBody>
      </p:sp>
    </p:spTree>
    <p:extLst>
      <p:ext uri="{BB962C8B-B14F-4D97-AF65-F5344CB8AC3E}">
        <p14:creationId xmlns:p14="http://schemas.microsoft.com/office/powerpoint/2010/main" val="2440654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C4EC5-9FEF-D249-AB7A-F0EE65B9C5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584EAF9-5890-998E-EAFB-CEF11AAD84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90EAD0-1452-4A3B-2DE6-6F098BFD2E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9EA5A9-D18A-DA37-6963-7832C01529E0}"/>
              </a:ext>
            </a:extLst>
          </p:cNvPr>
          <p:cNvSpPr>
            <a:spLocks noGrp="1"/>
          </p:cNvSpPr>
          <p:nvPr>
            <p:ph type="dt" sz="half" idx="10"/>
          </p:nvPr>
        </p:nvSpPr>
        <p:spPr/>
        <p:txBody>
          <a:bodyPr/>
          <a:lstStyle/>
          <a:p>
            <a:fld id="{2CBEF839-9023-461C-802A-7F95CC57BE97}" type="datetimeFigureOut">
              <a:rPr lang="en-IN" smtClean="0"/>
              <a:t>15-03-2024</a:t>
            </a:fld>
            <a:endParaRPr lang="en-IN"/>
          </a:p>
        </p:txBody>
      </p:sp>
      <p:sp>
        <p:nvSpPr>
          <p:cNvPr id="6" name="Footer Placeholder 5">
            <a:extLst>
              <a:ext uri="{FF2B5EF4-FFF2-40B4-BE49-F238E27FC236}">
                <a16:creationId xmlns:a16="http://schemas.microsoft.com/office/drawing/2014/main" id="{83928902-A71A-379F-5A65-1B98218139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55B81A-D7C7-8AAC-B2B5-4B0BB59EFB8D}"/>
              </a:ext>
            </a:extLst>
          </p:cNvPr>
          <p:cNvSpPr>
            <a:spLocks noGrp="1"/>
          </p:cNvSpPr>
          <p:nvPr>
            <p:ph type="sldNum" sz="quarter" idx="12"/>
          </p:nvPr>
        </p:nvSpPr>
        <p:spPr/>
        <p:txBody>
          <a:bodyPr/>
          <a:lstStyle/>
          <a:p>
            <a:fld id="{70C475F0-29AF-49BF-B49C-3A4F77F3197D}" type="slidenum">
              <a:rPr lang="en-IN" smtClean="0"/>
              <a:t>‹#›</a:t>
            </a:fld>
            <a:endParaRPr lang="en-IN"/>
          </a:p>
        </p:txBody>
      </p:sp>
    </p:spTree>
    <p:extLst>
      <p:ext uri="{BB962C8B-B14F-4D97-AF65-F5344CB8AC3E}">
        <p14:creationId xmlns:p14="http://schemas.microsoft.com/office/powerpoint/2010/main" val="124817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195DFE-89FE-B5A9-1277-7CC439B69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27C4B7-7643-CB72-C54A-62467405AE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2C937B-CB03-044B-6261-EBE9BBCE3E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BEF839-9023-461C-802A-7F95CC57BE97}" type="datetimeFigureOut">
              <a:rPr lang="en-IN" smtClean="0"/>
              <a:t>15-03-2024</a:t>
            </a:fld>
            <a:endParaRPr lang="en-IN"/>
          </a:p>
        </p:txBody>
      </p:sp>
      <p:sp>
        <p:nvSpPr>
          <p:cNvPr id="5" name="Footer Placeholder 4">
            <a:extLst>
              <a:ext uri="{FF2B5EF4-FFF2-40B4-BE49-F238E27FC236}">
                <a16:creationId xmlns:a16="http://schemas.microsoft.com/office/drawing/2014/main" id="{0FF15DCD-14A5-5A0D-C226-C0FD8F7DD0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D98A423-3BE3-5438-663A-C741CE46E8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C475F0-29AF-49BF-B49C-3A4F77F3197D}" type="slidenum">
              <a:rPr lang="en-IN" smtClean="0"/>
              <a:t>‹#›</a:t>
            </a:fld>
            <a:endParaRPr lang="en-IN"/>
          </a:p>
        </p:txBody>
      </p:sp>
    </p:spTree>
    <p:extLst>
      <p:ext uri="{BB962C8B-B14F-4D97-AF65-F5344CB8AC3E}">
        <p14:creationId xmlns:p14="http://schemas.microsoft.com/office/powerpoint/2010/main" val="3133893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11925-34D4-5367-F1C8-9734878D3756}"/>
              </a:ext>
            </a:extLst>
          </p:cNvPr>
          <p:cNvSpPr>
            <a:spLocks noGrp="1"/>
          </p:cNvSpPr>
          <p:nvPr>
            <p:ph type="ctrTitle"/>
          </p:nvPr>
        </p:nvSpPr>
        <p:spPr/>
        <p:txBody>
          <a:bodyPr/>
          <a:lstStyle/>
          <a:p>
            <a:r>
              <a:rPr lang="en-IN" dirty="0"/>
              <a:t>Linear Regression</a:t>
            </a:r>
          </a:p>
        </p:txBody>
      </p:sp>
    </p:spTree>
    <p:extLst>
      <p:ext uri="{BB962C8B-B14F-4D97-AF65-F5344CB8AC3E}">
        <p14:creationId xmlns:p14="http://schemas.microsoft.com/office/powerpoint/2010/main" val="4074112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5CDE78-28CE-EFFE-BAED-D7F510C1281E}"/>
              </a:ext>
            </a:extLst>
          </p:cNvPr>
          <p:cNvPicPr>
            <a:picLocks noChangeAspect="1"/>
          </p:cNvPicPr>
          <p:nvPr/>
        </p:nvPicPr>
        <p:blipFill>
          <a:blip r:embed="rId2"/>
          <a:stretch>
            <a:fillRect/>
          </a:stretch>
        </p:blipFill>
        <p:spPr>
          <a:xfrm>
            <a:off x="0" y="379688"/>
            <a:ext cx="12192000" cy="6098624"/>
          </a:xfrm>
          <a:prstGeom prst="rect">
            <a:avLst/>
          </a:prstGeom>
        </p:spPr>
      </p:pic>
    </p:spTree>
    <p:extLst>
      <p:ext uri="{BB962C8B-B14F-4D97-AF65-F5344CB8AC3E}">
        <p14:creationId xmlns:p14="http://schemas.microsoft.com/office/powerpoint/2010/main" val="2685458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1BEAAC-5D26-E4C4-CBDE-C7F4C22C350F}"/>
              </a:ext>
            </a:extLst>
          </p:cNvPr>
          <p:cNvSpPr txBox="1"/>
          <p:nvPr/>
        </p:nvSpPr>
        <p:spPr>
          <a:xfrm>
            <a:off x="771896" y="599704"/>
            <a:ext cx="8370619" cy="5262979"/>
          </a:xfrm>
          <a:prstGeom prst="rect">
            <a:avLst/>
          </a:prstGeom>
          <a:noFill/>
        </p:spPr>
        <p:txBody>
          <a:bodyPr wrap="square">
            <a:spAutoFit/>
          </a:bodyPr>
          <a:lstStyle/>
          <a:p>
            <a:r>
              <a:rPr lang="en-GB" sz="2400" dirty="0"/>
              <a:t>• Linear regression is a statistical regression method which is used for predictive analysis. </a:t>
            </a:r>
          </a:p>
          <a:p>
            <a:r>
              <a:rPr lang="en-GB" sz="2400" dirty="0"/>
              <a:t>• It is one of the very simple and easy algorithms which works on regression and shows the relationship between the continuous variables. </a:t>
            </a:r>
          </a:p>
          <a:p>
            <a:r>
              <a:rPr lang="en-GB" sz="2400" dirty="0"/>
              <a:t>• It is used for solving the regression problem in machine learning. </a:t>
            </a:r>
          </a:p>
          <a:p>
            <a:r>
              <a:rPr lang="en-GB" sz="2400" dirty="0"/>
              <a:t>• Linear regression shows the linear relationship between the independent variable (X-axis) and the dependent variable (Y-axis), hence called linear regression. </a:t>
            </a:r>
          </a:p>
          <a:p>
            <a:r>
              <a:rPr lang="en-GB" sz="2400" dirty="0"/>
              <a:t>• If there is only one input variable (x), then such linear regression is called simple linear regression. And if there is more than one input variable, then such linear regression is called multiple linear regression. </a:t>
            </a:r>
            <a:endParaRPr lang="en-IN" sz="2400" dirty="0"/>
          </a:p>
        </p:txBody>
      </p:sp>
    </p:spTree>
    <p:extLst>
      <p:ext uri="{BB962C8B-B14F-4D97-AF65-F5344CB8AC3E}">
        <p14:creationId xmlns:p14="http://schemas.microsoft.com/office/powerpoint/2010/main" val="1716905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B577E8-1107-1FBD-18D4-6A39B791133E}"/>
              </a:ext>
            </a:extLst>
          </p:cNvPr>
          <p:cNvPicPr>
            <a:picLocks noChangeAspect="1"/>
          </p:cNvPicPr>
          <p:nvPr/>
        </p:nvPicPr>
        <p:blipFill>
          <a:blip r:embed="rId2"/>
          <a:stretch>
            <a:fillRect/>
          </a:stretch>
        </p:blipFill>
        <p:spPr>
          <a:xfrm>
            <a:off x="5178819" y="1834738"/>
            <a:ext cx="6221389" cy="4744192"/>
          </a:xfrm>
          <a:prstGeom prst="rect">
            <a:avLst/>
          </a:prstGeom>
        </p:spPr>
      </p:pic>
      <p:sp>
        <p:nvSpPr>
          <p:cNvPr id="5" name="TextBox 4">
            <a:extLst>
              <a:ext uri="{FF2B5EF4-FFF2-40B4-BE49-F238E27FC236}">
                <a16:creationId xmlns:a16="http://schemas.microsoft.com/office/drawing/2014/main" id="{E77A8980-E8F2-436C-CB34-65B17E398BBE}"/>
              </a:ext>
            </a:extLst>
          </p:cNvPr>
          <p:cNvSpPr txBox="1"/>
          <p:nvPr/>
        </p:nvSpPr>
        <p:spPr>
          <a:xfrm>
            <a:off x="279070" y="777834"/>
            <a:ext cx="8863445" cy="2739211"/>
          </a:xfrm>
          <a:prstGeom prst="rect">
            <a:avLst/>
          </a:prstGeom>
          <a:noFill/>
        </p:spPr>
        <p:txBody>
          <a:bodyPr wrap="square">
            <a:spAutoFit/>
          </a:bodyPr>
          <a:lstStyle/>
          <a:p>
            <a:r>
              <a:rPr lang="en-GB" dirty="0"/>
              <a:t>The given image explains the relationship between variables in the linear regression model. We are predicting the salary of an employee based on the year of experience. </a:t>
            </a:r>
          </a:p>
          <a:p>
            <a:r>
              <a:rPr lang="en-GB" dirty="0"/>
              <a:t>• Below is the mathematical equation for Linear regression: </a:t>
            </a:r>
          </a:p>
          <a:p>
            <a:r>
              <a:rPr lang="en-GB" dirty="0"/>
              <a:t>                  </a:t>
            </a:r>
          </a:p>
          <a:p>
            <a:r>
              <a:rPr lang="en-GB" sz="2800" b="1" dirty="0"/>
              <a:t>                                           Y = </a:t>
            </a:r>
            <a:r>
              <a:rPr lang="en-GB" sz="2800" b="1" dirty="0" err="1"/>
              <a:t>aX</a:t>
            </a:r>
            <a:r>
              <a:rPr lang="en-GB" sz="2800" b="1" dirty="0"/>
              <a:t> + b </a:t>
            </a:r>
          </a:p>
          <a:p>
            <a:endParaRPr lang="en-GB" dirty="0"/>
          </a:p>
          <a:p>
            <a:r>
              <a:rPr lang="en-GB" dirty="0"/>
              <a:t>• Y = dependent variables (target variables), </a:t>
            </a:r>
          </a:p>
          <a:p>
            <a:r>
              <a:rPr lang="en-GB" dirty="0"/>
              <a:t>• X= Independent variables (predictor variables), </a:t>
            </a:r>
          </a:p>
          <a:p>
            <a:r>
              <a:rPr lang="en-GB" dirty="0"/>
              <a:t>• a and b are the linear coefficients</a:t>
            </a:r>
            <a:endParaRPr lang="en-IN" dirty="0"/>
          </a:p>
        </p:txBody>
      </p:sp>
    </p:spTree>
    <p:extLst>
      <p:ext uri="{BB962C8B-B14F-4D97-AF65-F5344CB8AC3E}">
        <p14:creationId xmlns:p14="http://schemas.microsoft.com/office/powerpoint/2010/main" val="336189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C0DC-01DD-A4D8-6C68-E850976652C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E5A53CF-54AC-BE42-8B6A-D83AB3816136}"/>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2DC1C39F-F288-7B12-171B-169C5EB09D3B}"/>
              </a:ext>
            </a:extLst>
          </p:cNvPr>
          <p:cNvPicPr>
            <a:picLocks noChangeAspect="1"/>
          </p:cNvPicPr>
          <p:nvPr/>
        </p:nvPicPr>
        <p:blipFill>
          <a:blip r:embed="rId2"/>
          <a:stretch>
            <a:fillRect/>
          </a:stretch>
        </p:blipFill>
        <p:spPr>
          <a:xfrm>
            <a:off x="838200" y="317672"/>
            <a:ext cx="10449296" cy="5792183"/>
          </a:xfrm>
          <a:prstGeom prst="rect">
            <a:avLst/>
          </a:prstGeom>
        </p:spPr>
      </p:pic>
    </p:spTree>
    <p:extLst>
      <p:ext uri="{BB962C8B-B14F-4D97-AF65-F5344CB8AC3E}">
        <p14:creationId xmlns:p14="http://schemas.microsoft.com/office/powerpoint/2010/main" val="350144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ACC3949-050B-27F2-7F1F-01E621AF3B07}"/>
              </a:ext>
            </a:extLst>
          </p:cNvPr>
          <p:cNvGraphicFramePr>
            <a:graphicFrameLocks noGrp="1"/>
          </p:cNvGraphicFramePr>
          <p:nvPr>
            <p:extLst>
              <p:ext uri="{D42A27DB-BD31-4B8C-83A1-F6EECF244321}">
                <p14:modId xmlns:p14="http://schemas.microsoft.com/office/powerpoint/2010/main" val="47940230"/>
              </p:ext>
            </p:extLst>
          </p:nvPr>
        </p:nvGraphicFramePr>
        <p:xfrm>
          <a:off x="1810986" y="653145"/>
          <a:ext cx="9060874" cy="4921470"/>
        </p:xfrm>
        <a:graphic>
          <a:graphicData uri="http://schemas.openxmlformats.org/drawingml/2006/table">
            <a:tbl>
              <a:tblPr firstRow="1" bandRow="1">
                <a:tableStyleId>{5C22544A-7EE6-4342-B048-85BDC9FD1C3A}</a:tableStyleId>
              </a:tblPr>
              <a:tblGrid>
                <a:gridCol w="4530437">
                  <a:extLst>
                    <a:ext uri="{9D8B030D-6E8A-4147-A177-3AD203B41FA5}">
                      <a16:colId xmlns:a16="http://schemas.microsoft.com/office/drawing/2014/main" val="1159051373"/>
                    </a:ext>
                  </a:extLst>
                </a:gridCol>
                <a:gridCol w="4530437">
                  <a:extLst>
                    <a:ext uri="{9D8B030D-6E8A-4147-A177-3AD203B41FA5}">
                      <a16:colId xmlns:a16="http://schemas.microsoft.com/office/drawing/2014/main" val="1080610499"/>
                    </a:ext>
                  </a:extLst>
                </a:gridCol>
              </a:tblGrid>
              <a:tr h="698947">
                <a:tc>
                  <a:txBody>
                    <a:bodyPr/>
                    <a:lstStyle/>
                    <a:p>
                      <a:r>
                        <a:rPr lang="en-IN" dirty="0"/>
                        <a:t>House Size in </a:t>
                      </a:r>
                      <a:r>
                        <a:rPr lang="en-IN" dirty="0" err="1"/>
                        <a:t>squareft</a:t>
                      </a:r>
                      <a:r>
                        <a:rPr lang="en-IN" dirty="0"/>
                        <a:t>(X)</a:t>
                      </a:r>
                    </a:p>
                  </a:txBody>
                  <a:tcPr/>
                </a:tc>
                <a:tc>
                  <a:txBody>
                    <a:bodyPr/>
                    <a:lstStyle/>
                    <a:p>
                      <a:r>
                        <a:rPr lang="en-IN" dirty="0"/>
                        <a:t>House Price  in dollars(Y)</a:t>
                      </a:r>
                    </a:p>
                  </a:txBody>
                  <a:tcPr/>
                </a:tc>
                <a:extLst>
                  <a:ext uri="{0D108BD9-81ED-4DB2-BD59-A6C34878D82A}">
                    <a16:rowId xmlns:a16="http://schemas.microsoft.com/office/drawing/2014/main" val="1040197267"/>
                  </a:ext>
                </a:extLst>
              </a:tr>
              <a:tr h="698947">
                <a:tc>
                  <a:txBody>
                    <a:bodyPr/>
                    <a:lstStyle/>
                    <a:p>
                      <a:r>
                        <a:rPr lang="en-IN" dirty="0"/>
                        <a:t>800</a:t>
                      </a:r>
                    </a:p>
                  </a:txBody>
                  <a:tcPr/>
                </a:tc>
                <a:tc>
                  <a:txBody>
                    <a:bodyPr/>
                    <a:lstStyle/>
                    <a:p>
                      <a:r>
                        <a:rPr lang="en-IN" dirty="0"/>
                        <a:t>100</a:t>
                      </a:r>
                    </a:p>
                  </a:txBody>
                  <a:tcPr/>
                </a:tc>
                <a:extLst>
                  <a:ext uri="{0D108BD9-81ED-4DB2-BD59-A6C34878D82A}">
                    <a16:rowId xmlns:a16="http://schemas.microsoft.com/office/drawing/2014/main" val="2452479665"/>
                  </a:ext>
                </a:extLst>
              </a:tr>
              <a:tr h="727788">
                <a:tc>
                  <a:txBody>
                    <a:bodyPr/>
                    <a:lstStyle/>
                    <a:p>
                      <a:r>
                        <a:rPr lang="en-IN" dirty="0"/>
                        <a:t>1000</a:t>
                      </a:r>
                    </a:p>
                  </a:txBody>
                  <a:tcPr/>
                </a:tc>
                <a:tc>
                  <a:txBody>
                    <a:bodyPr/>
                    <a:lstStyle/>
                    <a:p>
                      <a:r>
                        <a:rPr lang="en-IN" dirty="0"/>
                        <a:t>180</a:t>
                      </a:r>
                    </a:p>
                  </a:txBody>
                  <a:tcPr/>
                </a:tc>
                <a:extLst>
                  <a:ext uri="{0D108BD9-81ED-4DB2-BD59-A6C34878D82A}">
                    <a16:rowId xmlns:a16="http://schemas.microsoft.com/office/drawing/2014/main" val="3727736995"/>
                  </a:ext>
                </a:extLst>
              </a:tr>
              <a:tr h="698947">
                <a:tc>
                  <a:txBody>
                    <a:bodyPr/>
                    <a:lstStyle/>
                    <a:p>
                      <a:r>
                        <a:rPr lang="en-IN" dirty="0"/>
                        <a:t>1200</a:t>
                      </a:r>
                    </a:p>
                  </a:txBody>
                  <a:tcPr/>
                </a:tc>
                <a:tc>
                  <a:txBody>
                    <a:bodyPr/>
                    <a:lstStyle/>
                    <a:p>
                      <a:r>
                        <a:rPr lang="en-IN" dirty="0"/>
                        <a:t>230</a:t>
                      </a:r>
                    </a:p>
                  </a:txBody>
                  <a:tcPr/>
                </a:tc>
                <a:extLst>
                  <a:ext uri="{0D108BD9-81ED-4DB2-BD59-A6C34878D82A}">
                    <a16:rowId xmlns:a16="http://schemas.microsoft.com/office/drawing/2014/main" val="3781098835"/>
                  </a:ext>
                </a:extLst>
              </a:tr>
              <a:tr h="698947">
                <a:tc>
                  <a:txBody>
                    <a:bodyPr/>
                    <a:lstStyle/>
                    <a:p>
                      <a:r>
                        <a:rPr lang="en-IN" dirty="0"/>
                        <a:t>1500</a:t>
                      </a:r>
                    </a:p>
                  </a:txBody>
                  <a:tcPr/>
                </a:tc>
                <a:tc>
                  <a:txBody>
                    <a:bodyPr/>
                    <a:lstStyle/>
                    <a:p>
                      <a:r>
                        <a:rPr lang="en-IN" dirty="0"/>
                        <a:t>250</a:t>
                      </a:r>
                    </a:p>
                  </a:txBody>
                  <a:tcPr/>
                </a:tc>
                <a:extLst>
                  <a:ext uri="{0D108BD9-81ED-4DB2-BD59-A6C34878D82A}">
                    <a16:rowId xmlns:a16="http://schemas.microsoft.com/office/drawing/2014/main" val="334996311"/>
                  </a:ext>
                </a:extLst>
              </a:tr>
              <a:tr h="698947">
                <a:tc>
                  <a:txBody>
                    <a:bodyPr/>
                    <a:lstStyle/>
                    <a:p>
                      <a:r>
                        <a:rPr lang="en-IN" dirty="0"/>
                        <a:t>1800</a:t>
                      </a:r>
                    </a:p>
                  </a:txBody>
                  <a:tcPr/>
                </a:tc>
                <a:tc>
                  <a:txBody>
                    <a:bodyPr/>
                    <a:lstStyle/>
                    <a:p>
                      <a:r>
                        <a:rPr lang="en-IN" dirty="0"/>
                        <a:t>340</a:t>
                      </a:r>
                    </a:p>
                  </a:txBody>
                  <a:tcPr/>
                </a:tc>
                <a:extLst>
                  <a:ext uri="{0D108BD9-81ED-4DB2-BD59-A6C34878D82A}">
                    <a16:rowId xmlns:a16="http://schemas.microsoft.com/office/drawing/2014/main" val="1012285987"/>
                  </a:ext>
                </a:extLst>
              </a:tr>
              <a:tr h="698947">
                <a:tc>
                  <a:txBody>
                    <a:bodyPr/>
                    <a:lstStyle/>
                    <a:p>
                      <a:endParaRPr lang="en-IN"/>
                    </a:p>
                  </a:txBody>
                  <a:tcPr/>
                </a:tc>
                <a:tc>
                  <a:txBody>
                    <a:bodyPr/>
                    <a:lstStyle/>
                    <a:p>
                      <a:endParaRPr lang="en-IN" dirty="0"/>
                    </a:p>
                  </a:txBody>
                  <a:tcPr/>
                </a:tc>
                <a:extLst>
                  <a:ext uri="{0D108BD9-81ED-4DB2-BD59-A6C34878D82A}">
                    <a16:rowId xmlns:a16="http://schemas.microsoft.com/office/drawing/2014/main" val="3931837872"/>
                  </a:ext>
                </a:extLst>
              </a:tr>
            </a:tbl>
          </a:graphicData>
        </a:graphic>
      </p:graphicFrame>
    </p:spTree>
    <p:extLst>
      <p:ext uri="{BB962C8B-B14F-4D97-AF65-F5344CB8AC3E}">
        <p14:creationId xmlns:p14="http://schemas.microsoft.com/office/powerpoint/2010/main" val="284684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CB3A979-96C3-00E9-F0C5-3780F8A02AA3}"/>
              </a:ext>
            </a:extLst>
          </p:cNvPr>
          <p:cNvPicPr>
            <a:picLocks noChangeAspect="1"/>
          </p:cNvPicPr>
          <p:nvPr/>
        </p:nvPicPr>
        <p:blipFill>
          <a:blip r:embed="rId2"/>
          <a:stretch>
            <a:fillRect/>
          </a:stretch>
        </p:blipFill>
        <p:spPr>
          <a:xfrm>
            <a:off x="1527495" y="0"/>
            <a:ext cx="9137010" cy="6858000"/>
          </a:xfrm>
          <a:prstGeom prst="rect">
            <a:avLst/>
          </a:prstGeom>
        </p:spPr>
      </p:pic>
    </p:spTree>
    <p:extLst>
      <p:ext uri="{BB962C8B-B14F-4D97-AF65-F5344CB8AC3E}">
        <p14:creationId xmlns:p14="http://schemas.microsoft.com/office/powerpoint/2010/main" val="214789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C9EBBB-83D2-C67F-42FA-DA17882D4494}"/>
              </a:ext>
            </a:extLst>
          </p:cNvPr>
          <p:cNvPicPr>
            <a:picLocks noChangeAspect="1"/>
          </p:cNvPicPr>
          <p:nvPr/>
        </p:nvPicPr>
        <p:blipFill>
          <a:blip r:embed="rId2"/>
          <a:stretch>
            <a:fillRect/>
          </a:stretch>
        </p:blipFill>
        <p:spPr>
          <a:xfrm>
            <a:off x="194564" y="599893"/>
            <a:ext cx="11677103" cy="4883432"/>
          </a:xfrm>
          <a:prstGeom prst="rect">
            <a:avLst/>
          </a:prstGeom>
        </p:spPr>
      </p:pic>
    </p:spTree>
    <p:extLst>
      <p:ext uri="{BB962C8B-B14F-4D97-AF65-F5344CB8AC3E}">
        <p14:creationId xmlns:p14="http://schemas.microsoft.com/office/powerpoint/2010/main" val="193738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5D6E2C0-B291-221A-D33B-1B23D8AD14D8}"/>
              </a:ext>
            </a:extLst>
          </p:cNvPr>
          <p:cNvPicPr>
            <a:picLocks noChangeAspect="1"/>
          </p:cNvPicPr>
          <p:nvPr/>
        </p:nvPicPr>
        <p:blipFill>
          <a:blip r:embed="rId2"/>
          <a:stretch>
            <a:fillRect/>
          </a:stretch>
        </p:blipFill>
        <p:spPr>
          <a:xfrm>
            <a:off x="1620487" y="0"/>
            <a:ext cx="8951025" cy="6858000"/>
          </a:xfrm>
          <a:prstGeom prst="rect">
            <a:avLst/>
          </a:prstGeom>
        </p:spPr>
      </p:pic>
    </p:spTree>
    <p:extLst>
      <p:ext uri="{BB962C8B-B14F-4D97-AF65-F5344CB8AC3E}">
        <p14:creationId xmlns:p14="http://schemas.microsoft.com/office/powerpoint/2010/main" val="3726687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137F8-1B17-824A-1FE8-A9E8E31CA972}"/>
              </a:ext>
            </a:extLst>
          </p:cNvPr>
          <p:cNvSpPr>
            <a:spLocks noGrp="1"/>
          </p:cNvSpPr>
          <p:nvPr>
            <p:ph type="title"/>
          </p:nvPr>
        </p:nvSpPr>
        <p:spPr/>
        <p:txBody>
          <a:bodyPr/>
          <a:lstStyle/>
          <a:p>
            <a:r>
              <a:rPr lang="en-IN" dirty="0"/>
              <a:t>Applications of linear regression</a:t>
            </a:r>
          </a:p>
        </p:txBody>
      </p:sp>
      <p:sp>
        <p:nvSpPr>
          <p:cNvPr id="3" name="Content Placeholder 2">
            <a:extLst>
              <a:ext uri="{FF2B5EF4-FFF2-40B4-BE49-F238E27FC236}">
                <a16:creationId xmlns:a16="http://schemas.microsoft.com/office/drawing/2014/main" id="{29F2F6EB-DB09-D006-C6DF-60049151AFAE}"/>
              </a:ext>
            </a:extLst>
          </p:cNvPr>
          <p:cNvSpPr>
            <a:spLocks noGrp="1"/>
          </p:cNvSpPr>
          <p:nvPr>
            <p:ph idx="1"/>
          </p:nvPr>
        </p:nvSpPr>
        <p:spPr/>
        <p:txBody>
          <a:bodyPr>
            <a:normAutofit/>
          </a:bodyPr>
          <a:lstStyle/>
          <a:p>
            <a:r>
              <a:rPr lang="en-IN" dirty="0"/>
              <a:t>Economic Growth  : Used to determine the economic growth of  a country or a state in the coming quarter , can also be used to predict the GDP of country</a:t>
            </a:r>
          </a:p>
          <a:p>
            <a:r>
              <a:rPr lang="en-IN" dirty="0"/>
              <a:t> Product Price : Can be used to predict what would be the price of a product in the future</a:t>
            </a:r>
          </a:p>
          <a:p>
            <a:r>
              <a:rPr lang="en-IN" dirty="0"/>
              <a:t>Housing sales : To estimate the number of houses a builder would sell and at what price in the coming months</a:t>
            </a:r>
          </a:p>
          <a:p>
            <a:r>
              <a:rPr lang="en-IN" dirty="0"/>
              <a:t>Score prediction : To predict the number of runs a player would score in the coming matches based on previous performance </a:t>
            </a:r>
          </a:p>
          <a:p>
            <a:pPr marL="0" indent="0">
              <a:buNone/>
            </a:pPr>
            <a:endParaRPr lang="en-IN" dirty="0"/>
          </a:p>
        </p:txBody>
      </p:sp>
    </p:spTree>
    <p:extLst>
      <p:ext uri="{BB962C8B-B14F-4D97-AF65-F5344CB8AC3E}">
        <p14:creationId xmlns:p14="http://schemas.microsoft.com/office/powerpoint/2010/main" val="32171318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776</TotalTime>
  <Words>313</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Applications of linear regression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Abhilash V P</dc:creator>
  <cp:lastModifiedBy>Abhilash V P</cp:lastModifiedBy>
  <cp:revision>3</cp:revision>
  <dcterms:created xsi:type="dcterms:W3CDTF">2024-03-13T02:39:12Z</dcterms:created>
  <dcterms:modified xsi:type="dcterms:W3CDTF">2024-03-15T15:44:52Z</dcterms:modified>
</cp:coreProperties>
</file>