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94" d="100"/>
          <a:sy n="94" d="100"/>
        </p:scale>
        <p:origin x="82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1AA6-DBF3-3DF9-C87A-18DF30387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F6A22-6746-E102-FE88-F32337CB5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446D9-6111-1257-499C-7969B214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FD67-1E8C-484C-A86D-AFC7F8BFC12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B1C8F-13C9-C287-3EAA-B53742BD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18090-84AF-4C6E-9175-971D599C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0712-63E7-4F47-A61C-C6AB19510A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6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CC99-FCAC-E4D6-2A69-0AC9A8F4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CFCD3-E841-2AFE-EE20-418ACD858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83935-C343-45E6-3C99-DD31E6C2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FD67-1E8C-484C-A86D-AFC7F8BFC12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B7EE4-3B13-BF87-7BEB-56D60F1C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1F8DB-370B-AF98-EEA2-5C2DACDF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0712-63E7-4F47-A61C-C6AB19510A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42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6D7E3-26D8-F04D-A6E9-27E75E33A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8F6EA-53E6-8847-ED99-555C19685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AF9A6-D1F1-AD66-7FF8-9925179C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FD67-1E8C-484C-A86D-AFC7F8BFC12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0D8BD-E1A0-978A-4ACD-CB30A9B9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442F5-32BC-2DAD-1608-D27B4650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0712-63E7-4F47-A61C-C6AB19510A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79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F2E9-0E0E-2D07-1E9E-D634BF81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A816-28E1-ABF5-2C92-403F1CEBF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7CB85-831C-A045-2ECD-571F4B0F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FD67-1E8C-484C-A86D-AFC7F8BFC12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BA5BA-092B-79CA-2C7E-766D799F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20995-26DD-1D18-6CD1-3FCD2CB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0712-63E7-4F47-A61C-C6AB19510A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79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C47D-5548-B3C4-BE35-28F544C4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7C800-E6C8-1F55-8C96-06412D7C0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1B4B-E6AE-9969-8833-C7EA327F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FD67-1E8C-484C-A86D-AFC7F8BFC12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A8E5F-DBAA-BD85-FE1F-6331985D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A44BD-B3EF-1ACB-D3BC-03279481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0712-63E7-4F47-A61C-C6AB19510A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70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F5F0-6297-C2FF-12BF-839B4CA8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45AE5-D7A0-D9E4-87D2-FBEDC448A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02A98-6E67-9217-4254-EEF89D8C4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F39E-798F-0E88-E69C-E54EBB33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FD67-1E8C-484C-A86D-AFC7F8BFC12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46EE1-6D0F-6FD2-2DBF-87D1D37B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E3F1E-DFD9-3895-87EF-7B2DE9C8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0712-63E7-4F47-A61C-C6AB19510A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14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C89B-68C9-725D-5DF5-F38B68A6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FD5DD-CD70-6906-07D0-C2AD48FAD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0621-8D32-1393-3CCA-D4A83FEFA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643B0-053B-255C-4B72-D96D78AF3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C6CC9-70BA-7769-26F0-73132C841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4BD32-CB5A-0EEA-12A7-844C226D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FD67-1E8C-484C-A86D-AFC7F8BFC12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A641-97CC-D7DF-E96C-3C8E18E3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FB2DB0-BE89-2C35-EFC3-D5D952640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0712-63E7-4F47-A61C-C6AB19510A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34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5BD8-F729-BE5A-826A-753C78A3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2402F-BDB5-4BEA-04DA-8D8309EC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FD67-1E8C-484C-A86D-AFC7F8BFC12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0DE96-90B2-FF2D-1BA2-A2AD1E0D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3D130-DC3A-4400-D6C4-4E769C47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0712-63E7-4F47-A61C-C6AB19510A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96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ACE26-2939-D277-FA34-7AC22D54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FD67-1E8C-484C-A86D-AFC7F8BFC12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980BB-BA24-5097-5E48-C5A20933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21DF6-3A74-61F5-42D0-12280591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0712-63E7-4F47-A61C-C6AB19510A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91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F93D-7B9F-60CD-6610-4DB712D0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CB3D-C587-1817-648E-2A5B72570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2B3AA-5E1A-7165-AFE9-D05D9AECC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42854-B662-A439-1BE7-E8D7FC38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FD67-1E8C-484C-A86D-AFC7F8BFC12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12E91-279F-3CDC-CA7B-1BA9C5FB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D2160-33B0-F445-CA33-112DAEFF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0712-63E7-4F47-A61C-C6AB19510A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78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7228-A282-7D3B-5977-A701AFD2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9D066-1378-D06F-A902-D54C50C7D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7D9AF-988D-F42A-E773-7AD9EBC06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FEAA8-61D0-A7ED-C7DF-EC15025D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FD67-1E8C-484C-A86D-AFC7F8BFC12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4F138-1FA9-AE0D-8F78-EAFA2586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2AD99-EC2D-F063-718B-D794C3EE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60712-63E7-4F47-A61C-C6AB19510A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38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A2265-5072-274E-5457-D66A5C708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A519F-9261-A055-E797-DC822DAFF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BC744-73F1-C8C6-4B83-074A4FCF6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8FD67-1E8C-484C-A86D-AFC7F8BFC125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21E65-99F5-67A0-6E56-2B85562BB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69F4-7B02-CAAF-93E7-ACD7B1A49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60712-63E7-4F47-A61C-C6AB19510A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61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D4B0-74F2-F7BA-E6CD-24C50B01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258" y="2232426"/>
            <a:ext cx="6544377" cy="1325563"/>
          </a:xfrm>
        </p:spPr>
        <p:txBody>
          <a:bodyPr>
            <a:normAutofit/>
          </a:bodyPr>
          <a:lstStyle/>
          <a:p>
            <a:r>
              <a:rPr lang="en-IN" sz="600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15155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22848F-8304-4E39-9021-315D8293D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8405"/>
            <a:ext cx="12192000" cy="393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2A4EBA-BFC3-0D0D-DFFD-57004E50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018"/>
            <a:ext cx="12192000" cy="496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27FCC3-705C-8034-154E-DD9FD0D3D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57" y="1366549"/>
            <a:ext cx="8859486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7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6CD5F4-28C3-B6A4-3141-3D73D07A6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970" y="0"/>
            <a:ext cx="4762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6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AE04D9-1774-FA1A-8B10-9D6318CE3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54" y="0"/>
            <a:ext cx="11827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6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AFF98C-8D0E-0C7B-CC37-33CDF88B2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55" y="0"/>
            <a:ext cx="112264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3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926DAE-37EE-F324-6C07-B4198A9A5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070"/>
            <a:ext cx="12192000" cy="519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03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Abhilash V P</dc:creator>
  <cp:lastModifiedBy>Abhilash V P</cp:lastModifiedBy>
  <cp:revision>1</cp:revision>
  <dcterms:created xsi:type="dcterms:W3CDTF">2024-03-18T05:03:38Z</dcterms:created>
  <dcterms:modified xsi:type="dcterms:W3CDTF">2024-03-18T05:12:26Z</dcterms:modified>
</cp:coreProperties>
</file>