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0B0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4711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38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7584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82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185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8503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530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0202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5886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9832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pPr/>
              <a:t>2.2.2017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9952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31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0" y="613186"/>
            <a:ext cx="12192000" cy="624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650532" y="6356350"/>
            <a:ext cx="54146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A7A-F6F0-46C1-9B69-E564BFA29D8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035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Princip fungování internetu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cs-CZ" sz="3600" dirty="0"/>
              <a:t>Matouš Fiala, Jiří Dlouhý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1440" y="6348548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Sk. 1 - 3.A 2017</a:t>
            </a:r>
          </a:p>
        </p:txBody>
      </p:sp>
    </p:spTree>
    <p:extLst>
      <p:ext uri="{BB962C8B-B14F-4D97-AF65-F5344CB8AC3E}">
        <p14:creationId xmlns:p14="http://schemas.microsoft.com/office/powerpoint/2010/main" xmlns="" val="26284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toto funguje dohromady?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58882"/>
            <a:ext cx="12192000" cy="645836"/>
          </a:xfrm>
        </p:spPr>
      </p:pic>
      <p:sp>
        <p:nvSpPr>
          <p:cNvPr id="5" name="TextovéPole 4"/>
          <p:cNvSpPr txBox="1"/>
          <p:nvPr/>
        </p:nvSpPr>
        <p:spPr>
          <a:xfrm>
            <a:off x="365760" y="1750413"/>
            <a:ext cx="118385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1.) Metoda komunikace:</a:t>
            </a:r>
          </a:p>
          <a:p>
            <a:r>
              <a:rPr lang="cs-CZ" sz="3600" dirty="0"/>
              <a:t>	</a:t>
            </a:r>
            <a:r>
              <a:rPr lang="cs-CZ" sz="3600" dirty="0" smtClean="0"/>
              <a:t>GET – předání informací adresou URL</a:t>
            </a:r>
            <a:endParaRPr lang="cs-CZ" sz="3600" dirty="0"/>
          </a:p>
          <a:p>
            <a:r>
              <a:rPr lang="cs-CZ" sz="3600" dirty="0"/>
              <a:t>	</a:t>
            </a:r>
            <a:r>
              <a:rPr lang="cs-CZ" sz="3600" dirty="0" smtClean="0"/>
              <a:t>POST – předání informací hodnot ze stránky (formuláře…)</a:t>
            </a:r>
            <a:endParaRPr lang="cs-CZ" sz="3600" dirty="0"/>
          </a:p>
          <a:p>
            <a:r>
              <a:rPr lang="cs-CZ" sz="3600" dirty="0"/>
              <a:t>2.) </a:t>
            </a:r>
            <a:r>
              <a:rPr lang="cs-CZ" sz="3600" dirty="0" smtClean="0"/>
              <a:t>Adresa vyžadovaného souboru</a:t>
            </a:r>
            <a:endParaRPr lang="cs-CZ" sz="3600" dirty="0"/>
          </a:p>
          <a:p>
            <a:r>
              <a:rPr lang="cs-CZ" sz="3600" dirty="0"/>
              <a:t>3.) </a:t>
            </a:r>
            <a:r>
              <a:rPr lang="cs-CZ" sz="3600" dirty="0" smtClean="0"/>
              <a:t>Předané argumenty</a:t>
            </a:r>
            <a:endParaRPr lang="cs-CZ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8010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4656" cy="6169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1017"/>
            <a:ext cx="11534503" cy="64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503" y="1122363"/>
            <a:ext cx="12087497" cy="2387600"/>
          </a:xfrm>
        </p:spPr>
        <p:txBody>
          <a:bodyPr>
            <a:normAutofit/>
          </a:bodyPr>
          <a:lstStyle/>
          <a:p>
            <a:r>
              <a:rPr lang="cs-CZ" dirty="0"/>
              <a:t>Děkujeme vám za pozornost a přejeme příjemné surfování po Internetu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Matouš Fiala, Jiří Dlouhý</a:t>
            </a:r>
          </a:p>
        </p:txBody>
      </p:sp>
    </p:spTree>
    <p:extLst>
      <p:ext uri="{BB962C8B-B14F-4D97-AF65-F5344CB8AC3E}">
        <p14:creationId xmlns:p14="http://schemas.microsoft.com/office/powerpoint/2010/main" xmlns="" val="9308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Zadarmo, platba poskytovateli</a:t>
            </a:r>
          </a:p>
          <a:p>
            <a:pPr lvl="1"/>
            <a:r>
              <a:rPr lang="cs-CZ" sz="2800" dirty="0"/>
              <a:t>Nejčastěji poskytovatelé telekomunikací</a:t>
            </a:r>
          </a:p>
          <a:p>
            <a:r>
              <a:rPr lang="cs-CZ" sz="3200" dirty="0"/>
              <a:t>Důležité: WWW není to stejné jako internet</a:t>
            </a:r>
          </a:p>
          <a:p>
            <a:pPr lvl="1"/>
            <a:r>
              <a:rPr lang="cs-CZ" sz="2800" dirty="0"/>
              <a:t>WWW = služba internetu</a:t>
            </a:r>
          </a:p>
          <a:p>
            <a:r>
              <a:rPr lang="cs-CZ" sz="3200" dirty="0"/>
              <a:t>Jedna z nejspolehlivějších sítí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750" y="2444814"/>
            <a:ext cx="6953250" cy="44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97415" y="2954216"/>
            <a:ext cx="6494585" cy="390378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je to internet?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Decentralizovaná síť spojených počítačů a serverů</a:t>
            </a:r>
          </a:p>
          <a:p>
            <a:pPr lvl="1"/>
            <a:r>
              <a:rPr lang="cs-CZ" sz="2800" dirty="0"/>
              <a:t>Pokud vypadne jeden počítač, síť se nezhroutí</a:t>
            </a:r>
          </a:p>
          <a:p>
            <a:r>
              <a:rPr lang="cs-CZ" sz="3200" dirty="0"/>
              <a:t>Několik částí: WAN, MAN, LAN</a:t>
            </a:r>
          </a:p>
          <a:p>
            <a:r>
              <a:rPr lang="cs-CZ" sz="3200" dirty="0"/>
              <a:t>WAN: Největší internetová síť – Pod MAN a LAN</a:t>
            </a:r>
          </a:p>
          <a:p>
            <a:r>
              <a:rPr lang="cs-CZ" sz="3200" dirty="0"/>
              <a:t>MAN: Propojující většinou sítě LAN – Městská síť…</a:t>
            </a:r>
          </a:p>
          <a:p>
            <a:r>
              <a:rPr lang="cs-CZ" sz="3200" dirty="0"/>
              <a:t>LAN: Nejmenší a nejzabezpečenější </a:t>
            </a:r>
          </a:p>
        </p:txBody>
      </p:sp>
    </p:spTree>
    <p:extLst>
      <p:ext uri="{BB962C8B-B14F-4D97-AF65-F5344CB8AC3E}">
        <p14:creationId xmlns:p14="http://schemas.microsoft.com/office/powerpoint/2010/main" xmlns="" val="4158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Komunikace mezi počítačem a serverem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Připojený počítač má IP adresu (~jméno)</a:t>
            </a:r>
            <a:r>
              <a:rPr lang="cs-CZ" sz="3200" dirty="0" smtClean="0"/>
              <a:t>(IPv4</a:t>
            </a:r>
            <a:r>
              <a:rPr lang="cs-CZ" sz="3200" dirty="0"/>
              <a:t>, IPv6)</a:t>
            </a:r>
          </a:p>
          <a:p>
            <a:r>
              <a:rPr lang="cs-CZ" sz="3200" dirty="0"/>
              <a:t>Po napsání domény – </a:t>
            </a:r>
            <a:r>
              <a:rPr lang="cs-CZ" sz="3200" dirty="0" smtClean="0"/>
              <a:t>DNS server najde přísl. </a:t>
            </a:r>
            <a:r>
              <a:rPr lang="cs-CZ" sz="3200" dirty="0" smtClean="0"/>
              <a:t>IP</a:t>
            </a:r>
            <a:endParaRPr lang="cs-CZ" sz="3200" dirty="0"/>
          </a:p>
          <a:p>
            <a:r>
              <a:rPr lang="cs-CZ" sz="3200" dirty="0"/>
              <a:t>Protokol http - nešifrovaný, https – </a:t>
            </a:r>
            <a:r>
              <a:rPr lang="cs-CZ" sz="3200" dirty="0" smtClean="0"/>
              <a:t>šifrovaný</a:t>
            </a:r>
            <a:endParaRPr lang="cs-CZ" sz="32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95462"/>
            <a:ext cx="12192000" cy="48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76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Komunikace mezi počítačem a serverem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Uživatelé:</a:t>
            </a:r>
          </a:p>
          <a:p>
            <a:pPr lvl="1"/>
            <a:r>
              <a:rPr lang="cs-CZ" dirty="0"/>
              <a:t>Vyžadují data a potvrzují přijetí</a:t>
            </a:r>
          </a:p>
          <a:p>
            <a:r>
              <a:rPr lang="cs-CZ" dirty="0"/>
              <a:t>Servery:</a:t>
            </a:r>
          </a:p>
          <a:p>
            <a:pPr lvl="1"/>
            <a:r>
              <a:rPr lang="cs-CZ" dirty="0"/>
              <a:t>Uložena data, IP adresy…</a:t>
            </a:r>
          </a:p>
          <a:p>
            <a:r>
              <a:rPr lang="cs-CZ" dirty="0"/>
              <a:t>Routery:</a:t>
            </a:r>
          </a:p>
          <a:p>
            <a:pPr lvl="1"/>
            <a:r>
              <a:rPr lang="cs-CZ" dirty="0"/>
              <a:t>Zajišťují komunikaci PC-server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8269" y="4158026"/>
            <a:ext cx="5057161" cy="29586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3431" y="4297239"/>
            <a:ext cx="3533236" cy="235120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270" y="4158026"/>
            <a:ext cx="3798623" cy="2770311"/>
          </a:xfrm>
          <a:prstGeom prst="rect">
            <a:avLst/>
          </a:prstGeom>
        </p:spPr>
      </p:pic>
      <p:sp>
        <p:nvSpPr>
          <p:cNvPr id="10" name="Šipka: doprava 9"/>
          <p:cNvSpPr/>
          <p:nvPr/>
        </p:nvSpPr>
        <p:spPr>
          <a:xfrm>
            <a:off x="2830434" y="4488385"/>
            <a:ext cx="1641230" cy="100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Šipka: doprava 10"/>
          <p:cNvSpPr/>
          <p:nvPr/>
        </p:nvSpPr>
        <p:spPr>
          <a:xfrm>
            <a:off x="6902201" y="4547000"/>
            <a:ext cx="1641230" cy="100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ipka doprava 8"/>
          <p:cNvSpPr/>
          <p:nvPr/>
        </p:nvSpPr>
        <p:spPr>
          <a:xfrm rot="10800000">
            <a:off x="6907576" y="5849957"/>
            <a:ext cx="1575412" cy="1008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prava 11"/>
          <p:cNvSpPr/>
          <p:nvPr/>
        </p:nvSpPr>
        <p:spPr>
          <a:xfrm rot="10800000">
            <a:off x="2776251" y="5855465"/>
            <a:ext cx="1652530" cy="10025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Mrak 12"/>
          <p:cNvSpPr/>
          <p:nvPr/>
        </p:nvSpPr>
        <p:spPr>
          <a:xfrm>
            <a:off x="1509311" y="4230477"/>
            <a:ext cx="1421176" cy="96948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lačítko akce: Informace 13">
            <a:hlinkClick r:id="" action="ppaction://noaction" highlightClick="1"/>
          </p:cNvPr>
          <p:cNvSpPr/>
          <p:nvPr/>
        </p:nvSpPr>
        <p:spPr>
          <a:xfrm>
            <a:off x="1872868" y="4428780"/>
            <a:ext cx="638978" cy="550845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lačítko akce: Nápověda 14">
            <a:hlinkClick r:id="" action="ppaction://noaction" highlightClick="1"/>
          </p:cNvPr>
          <p:cNvSpPr/>
          <p:nvPr/>
        </p:nvSpPr>
        <p:spPr>
          <a:xfrm>
            <a:off x="2412694" y="4406747"/>
            <a:ext cx="220337" cy="198304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lačítko akce: Domů 15">
            <a:hlinkClick r:id="" action="ppaction://hlinkshowjump?jump=firstslide" highlightClick="1"/>
          </p:cNvPr>
          <p:cNvSpPr/>
          <p:nvPr/>
        </p:nvSpPr>
        <p:spPr>
          <a:xfrm>
            <a:off x="6015210" y="4241494"/>
            <a:ext cx="1024568" cy="870333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Nápověda 16">
            <a:hlinkClick r:id="" action="ppaction://noaction" highlightClick="1"/>
          </p:cNvPr>
          <p:cNvSpPr/>
          <p:nvPr/>
        </p:nvSpPr>
        <p:spPr>
          <a:xfrm>
            <a:off x="6775373" y="4296578"/>
            <a:ext cx="330507" cy="297456"/>
          </a:xfrm>
          <a:prstGeom prst="actionButtonHel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Dokument 17">
            <a:hlinkClick r:id="" action="ppaction://noaction" highlightClick="1"/>
          </p:cNvPr>
          <p:cNvSpPr/>
          <p:nvPr/>
        </p:nvSpPr>
        <p:spPr>
          <a:xfrm>
            <a:off x="10928733" y="4175393"/>
            <a:ext cx="1263267" cy="1101687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541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cs-CZ" dirty="0"/>
              <a:t>Jak </a:t>
            </a:r>
            <a:r>
              <a:rPr lang="cs-CZ" dirty="0" smtClean="0"/>
              <a:t>t</a:t>
            </a:r>
            <a:r>
              <a:rPr lang="en-US" dirty="0" err="1" smtClean="0"/>
              <a:t>yto</a:t>
            </a:r>
            <a:r>
              <a:rPr lang="en-US" dirty="0" smtClean="0"/>
              <a:t> </a:t>
            </a:r>
            <a:r>
              <a:rPr lang="en-US" dirty="0" err="1" smtClean="0"/>
              <a:t>slo</a:t>
            </a:r>
            <a:r>
              <a:rPr lang="cs-CZ" dirty="0" err="1" smtClean="0"/>
              <a:t>žky</a:t>
            </a:r>
            <a:r>
              <a:rPr lang="cs-CZ" dirty="0" smtClean="0"/>
              <a:t> fungují </a:t>
            </a:r>
            <a:r>
              <a:rPr lang="cs-CZ" dirty="0"/>
              <a:t>dohromady?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911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</a:t>
            </a:r>
            <a:r>
              <a:rPr lang="cs-CZ" dirty="0" smtClean="0"/>
              <a:t>tyto složky fungují dohromady</a:t>
            </a:r>
            <a:r>
              <a:rPr lang="cs-CZ" dirty="0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Uživatel chce soubor… - vyšle </a:t>
            </a:r>
            <a:r>
              <a:rPr lang="cs-CZ" sz="4000" dirty="0" err="1" smtClean="0"/>
              <a:t>tvz</a:t>
            </a:r>
            <a:r>
              <a:rPr lang="cs-CZ" sz="4000" dirty="0" smtClean="0"/>
              <a:t>. </a:t>
            </a:r>
            <a:r>
              <a:rPr lang="cs-CZ" sz="4000" dirty="0" err="1" smtClean="0"/>
              <a:t>packet</a:t>
            </a:r>
            <a:endParaRPr lang="cs-CZ" sz="4000" dirty="0" smtClean="0"/>
          </a:p>
          <a:p>
            <a:endParaRPr lang="cs-CZ" sz="4000" dirty="0"/>
          </a:p>
          <a:p>
            <a:r>
              <a:rPr lang="cs-CZ" sz="4000" dirty="0" err="1" smtClean="0"/>
              <a:t>Packet</a:t>
            </a:r>
            <a:r>
              <a:rPr lang="cs-CZ" sz="4000" dirty="0" smtClean="0"/>
              <a:t> zachytí </a:t>
            </a:r>
            <a:r>
              <a:rPr lang="cs-CZ" sz="4000" dirty="0"/>
              <a:t>router – </a:t>
            </a:r>
            <a:r>
              <a:rPr lang="cs-CZ" sz="4000" dirty="0" smtClean="0"/>
              <a:t>najde nejlepší cestu</a:t>
            </a:r>
          </a:p>
          <a:p>
            <a:endParaRPr lang="cs-CZ" sz="4000" dirty="0"/>
          </a:p>
          <a:p>
            <a:r>
              <a:rPr lang="cs-CZ" sz="4000" dirty="0"/>
              <a:t>Server </a:t>
            </a:r>
            <a:r>
              <a:rPr lang="cs-CZ" sz="4000" dirty="0" smtClean="0"/>
              <a:t>vysílá soubor rozdělený na menší </a:t>
            </a:r>
            <a:r>
              <a:rPr lang="cs-CZ" sz="4000" dirty="0" err="1" smtClean="0"/>
              <a:t>packety</a:t>
            </a:r>
            <a:endParaRPr lang="cs-CZ" sz="4000" dirty="0" smtClean="0"/>
          </a:p>
          <a:p>
            <a:endParaRPr lang="cs-CZ" sz="4000" dirty="0"/>
          </a:p>
          <a:p>
            <a:r>
              <a:rPr lang="cs-CZ" sz="4000" dirty="0"/>
              <a:t>Přijetí kontroluje </a:t>
            </a:r>
            <a:endParaRPr lang="cs-CZ" sz="4000" dirty="0" smtClean="0"/>
          </a:p>
          <a:p>
            <a:pPr lvl="1"/>
            <a:r>
              <a:rPr lang="cs-CZ" sz="4000" dirty="0" smtClean="0"/>
              <a:t>TCP – </a:t>
            </a:r>
            <a:r>
              <a:rPr lang="cs-CZ" sz="4000" dirty="0"/>
              <a:t>kontroluje </a:t>
            </a:r>
            <a:r>
              <a:rPr lang="cs-CZ" sz="4000" dirty="0" smtClean="0"/>
              <a:t>úplnost; kupř. stahování </a:t>
            </a:r>
            <a:r>
              <a:rPr lang="cs-CZ" sz="4000" dirty="0" err="1" smtClean="0"/>
              <a:t>soubotů</a:t>
            </a:r>
            <a:r>
              <a:rPr lang="cs-CZ" sz="4000" dirty="0" smtClean="0"/>
              <a:t> </a:t>
            </a:r>
          </a:p>
          <a:p>
            <a:pPr lvl="1"/>
            <a:r>
              <a:rPr lang="cs-CZ" sz="4000" dirty="0" smtClean="0"/>
              <a:t>UDP – nezajímá úplnost; kupř. </a:t>
            </a:r>
            <a:r>
              <a:rPr lang="cs-CZ" sz="4000" dirty="0" err="1" smtClean="0"/>
              <a:t>streamování</a:t>
            </a:r>
            <a:r>
              <a:rPr lang="cs-CZ" sz="4000" dirty="0" smtClean="0"/>
              <a:t> videa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xmlns="" val="26124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C:\Users\Iva\Downloads\main-qimg-ba89aae596ca11241e8b31c5c5c34a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27632" y="-694944"/>
            <a:ext cx="13819632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toto funguje dohromady?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Při propojení PC – server, komunikace pomocí </a:t>
            </a:r>
            <a:r>
              <a:rPr lang="cs-CZ" sz="4000" dirty="0" smtClean="0"/>
              <a:t>protokolu</a:t>
            </a:r>
            <a:endParaRPr lang="cs-CZ" sz="4000" dirty="0"/>
          </a:p>
          <a:p>
            <a:r>
              <a:rPr lang="cs-CZ" sz="4000" dirty="0"/>
              <a:t>Protokoly:</a:t>
            </a:r>
          </a:p>
          <a:p>
            <a:pPr lvl="1"/>
            <a:r>
              <a:rPr lang="cs-CZ" sz="3600" dirty="0" smtClean="0"/>
              <a:t>http (</a:t>
            </a:r>
            <a:r>
              <a:rPr lang="cs-CZ" sz="3600" dirty="0" err="1" smtClean="0"/>
              <a:t>HyperText</a:t>
            </a:r>
            <a:r>
              <a:rPr lang="cs-CZ" sz="3600" dirty="0" smtClean="0"/>
              <a:t> Transfer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)</a:t>
            </a:r>
            <a:endParaRPr lang="cs-CZ" sz="3600" dirty="0"/>
          </a:p>
          <a:p>
            <a:pPr lvl="2"/>
            <a:r>
              <a:rPr lang="cs-CZ" sz="3200" dirty="0"/>
              <a:t>Nezabezpečený</a:t>
            </a:r>
          </a:p>
          <a:p>
            <a:pPr lvl="1"/>
            <a:r>
              <a:rPr lang="cs-CZ" sz="3600" dirty="0" err="1" smtClean="0"/>
              <a:t>https</a:t>
            </a:r>
            <a:r>
              <a:rPr lang="cs-CZ" sz="3600" dirty="0" smtClean="0"/>
              <a:t> (</a:t>
            </a:r>
            <a:r>
              <a:rPr lang="cs-CZ" sz="3600" dirty="0" err="1" smtClean="0"/>
              <a:t>HyperText</a:t>
            </a:r>
            <a:r>
              <a:rPr lang="cs-CZ" sz="3600" dirty="0" smtClean="0"/>
              <a:t> Transfer </a:t>
            </a:r>
            <a:r>
              <a:rPr lang="cs-CZ" sz="3600" dirty="0" err="1" smtClean="0"/>
              <a:t>Protocol</a:t>
            </a:r>
            <a:r>
              <a:rPr lang="cs-CZ" sz="3600" dirty="0" smtClean="0"/>
              <a:t> </a:t>
            </a:r>
            <a:r>
              <a:rPr lang="cs-CZ" sz="3600" dirty="0" err="1" smtClean="0"/>
              <a:t>Secure</a:t>
            </a:r>
            <a:r>
              <a:rPr lang="cs-CZ" sz="3600" dirty="0" smtClean="0"/>
              <a:t>)</a:t>
            </a:r>
            <a:endParaRPr lang="cs-CZ" sz="3600" dirty="0"/>
          </a:p>
          <a:p>
            <a:pPr lvl="2"/>
            <a:r>
              <a:rPr lang="cs-CZ" sz="3200" dirty="0"/>
              <a:t>Zabezpečený -šifrovaný</a:t>
            </a:r>
          </a:p>
        </p:txBody>
      </p:sp>
    </p:spTree>
    <p:extLst>
      <p:ext uri="{BB962C8B-B14F-4D97-AF65-F5344CB8AC3E}">
        <p14:creationId xmlns:p14="http://schemas.microsoft.com/office/powerpoint/2010/main" xmlns="" val="34958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265</Words>
  <Application>Microsoft Office PowerPoint</Application>
  <PresentationFormat>Vlastní</PresentationFormat>
  <Paragraphs>53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Office</vt:lpstr>
      <vt:lpstr>Princip fungování internetu</vt:lpstr>
      <vt:lpstr>Úvod</vt:lpstr>
      <vt:lpstr>Co je to internet?</vt:lpstr>
      <vt:lpstr>Komunikace mezi počítačem a serverem</vt:lpstr>
      <vt:lpstr>Komunikace mezi počítačem a serverem</vt:lpstr>
      <vt:lpstr>Jak tyto složky fungují dohromady?</vt:lpstr>
      <vt:lpstr>Jak tyto složky fungují dohromady?</vt:lpstr>
      <vt:lpstr>Snímek 8</vt:lpstr>
      <vt:lpstr>Jak toto funguje dohromady?</vt:lpstr>
      <vt:lpstr>Jak toto funguje dohromady?</vt:lpstr>
      <vt:lpstr>Snímek 11</vt:lpstr>
      <vt:lpstr>Snímek 12</vt:lpstr>
      <vt:lpstr>Děkujeme vám za pozornost a přejeme příjemné surfování po Internetu</vt:lpstr>
    </vt:vector>
  </TitlesOfParts>
  <Company>Gymnázium Českolipská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 fungovani internetu</dc:title>
  <dc:creator>Matouš Fiala</dc:creator>
  <cp:lastModifiedBy>Iva</cp:lastModifiedBy>
  <cp:revision>18</cp:revision>
  <dcterms:created xsi:type="dcterms:W3CDTF">2017-01-25T09:05:00Z</dcterms:created>
  <dcterms:modified xsi:type="dcterms:W3CDTF">2017-02-02T14:18:28Z</dcterms:modified>
</cp:coreProperties>
</file>