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494416" y="6607586"/>
            <a:ext cx="2743200" cy="365125"/>
          </a:xfrm>
          <a:prstGeom prst="rect">
            <a:avLst/>
          </a:prstGeom>
        </p:spPr>
        <p:txBody>
          <a:bodyPr/>
          <a:lstStyle/>
          <a:p>
            <a:fld id="{0489F5A0-7E5A-4816-ABAF-5C599C942FCB}" type="datetimeFigureOut">
              <a:rPr lang="cs-CZ" smtClean="0"/>
              <a:t>02.02.2017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4641028" y="64250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3A7A-F6F0-46C1-9B69-E564BFA29D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11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494416" y="6607586"/>
            <a:ext cx="2743200" cy="365125"/>
          </a:xfrm>
          <a:prstGeom prst="rect">
            <a:avLst/>
          </a:prstGeom>
        </p:spPr>
        <p:txBody>
          <a:bodyPr/>
          <a:lstStyle/>
          <a:p>
            <a:fld id="{0489F5A0-7E5A-4816-ABAF-5C599C942FCB}" type="datetimeFigureOut">
              <a:rPr lang="cs-CZ" smtClean="0"/>
              <a:t>02.02.2017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4641028" y="64250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3A7A-F6F0-46C1-9B69-E564BFA29D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3804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494416" y="6607586"/>
            <a:ext cx="2743200" cy="365125"/>
          </a:xfrm>
          <a:prstGeom prst="rect">
            <a:avLst/>
          </a:prstGeom>
        </p:spPr>
        <p:txBody>
          <a:bodyPr/>
          <a:lstStyle/>
          <a:p>
            <a:fld id="{0489F5A0-7E5A-4816-ABAF-5C599C942FCB}" type="datetimeFigureOut">
              <a:rPr lang="cs-CZ" smtClean="0"/>
              <a:t>02.02.2017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4641028" y="64250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3A7A-F6F0-46C1-9B69-E564BFA29D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845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494416" y="6607586"/>
            <a:ext cx="2743200" cy="365125"/>
          </a:xfrm>
          <a:prstGeom prst="rect">
            <a:avLst/>
          </a:prstGeom>
        </p:spPr>
        <p:txBody>
          <a:bodyPr/>
          <a:lstStyle/>
          <a:p>
            <a:fld id="{0489F5A0-7E5A-4816-ABAF-5C599C942FCB}" type="datetimeFigureOut">
              <a:rPr lang="cs-CZ" smtClean="0"/>
              <a:t>02.02.2017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4641028" y="64250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3A7A-F6F0-46C1-9B69-E564BFA29D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4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494416" y="6607586"/>
            <a:ext cx="2743200" cy="365125"/>
          </a:xfrm>
          <a:prstGeom prst="rect">
            <a:avLst/>
          </a:prstGeom>
        </p:spPr>
        <p:txBody>
          <a:bodyPr/>
          <a:lstStyle/>
          <a:p>
            <a:fld id="{0489F5A0-7E5A-4816-ABAF-5C599C942FCB}" type="datetimeFigureOut">
              <a:rPr lang="cs-CZ" smtClean="0"/>
              <a:t>02.02.2017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4641028" y="64250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3A7A-F6F0-46C1-9B69-E564BFA29D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50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1494416" y="6607586"/>
            <a:ext cx="2743200" cy="365125"/>
          </a:xfrm>
          <a:prstGeom prst="rect">
            <a:avLst/>
          </a:prstGeom>
        </p:spPr>
        <p:txBody>
          <a:bodyPr/>
          <a:lstStyle/>
          <a:p>
            <a:fld id="{0489F5A0-7E5A-4816-ABAF-5C599C942FCB}" type="datetimeFigureOut">
              <a:rPr lang="cs-CZ" smtClean="0"/>
              <a:t>02.02.2017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4641028" y="64250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3A7A-F6F0-46C1-9B69-E564BFA29D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030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>
          <a:xfrm>
            <a:off x="1494416" y="6607586"/>
            <a:ext cx="2743200" cy="365125"/>
          </a:xfrm>
          <a:prstGeom prst="rect">
            <a:avLst/>
          </a:prstGeom>
        </p:spPr>
        <p:txBody>
          <a:bodyPr/>
          <a:lstStyle/>
          <a:p>
            <a:fld id="{0489F5A0-7E5A-4816-ABAF-5C599C942FCB}" type="datetimeFigureOut">
              <a:rPr lang="cs-CZ" smtClean="0"/>
              <a:t>02.02.2017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4641028" y="64250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3A7A-F6F0-46C1-9B69-E564BFA29D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302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>
          <a:xfrm>
            <a:off x="1494416" y="6607586"/>
            <a:ext cx="2743200" cy="365125"/>
          </a:xfrm>
          <a:prstGeom prst="rect">
            <a:avLst/>
          </a:prstGeom>
        </p:spPr>
        <p:txBody>
          <a:bodyPr/>
          <a:lstStyle/>
          <a:p>
            <a:fld id="{0489F5A0-7E5A-4816-ABAF-5C599C942FCB}" type="datetimeFigureOut">
              <a:rPr lang="cs-CZ" smtClean="0"/>
              <a:t>02.02.2017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4641028" y="64250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3A7A-F6F0-46C1-9B69-E564BFA29D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023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>
          <a:xfrm>
            <a:off x="1494416" y="6607586"/>
            <a:ext cx="2743200" cy="365125"/>
          </a:xfrm>
          <a:prstGeom prst="rect">
            <a:avLst/>
          </a:prstGeom>
        </p:spPr>
        <p:txBody>
          <a:bodyPr/>
          <a:lstStyle/>
          <a:p>
            <a:fld id="{0489F5A0-7E5A-4816-ABAF-5C599C942FCB}" type="datetimeFigureOut">
              <a:rPr lang="cs-CZ" smtClean="0"/>
              <a:t>02.02.2017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>
          <a:xfrm>
            <a:off x="4641028" y="64250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3A7A-F6F0-46C1-9B69-E564BFA29D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8635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1494416" y="6607586"/>
            <a:ext cx="2743200" cy="365125"/>
          </a:xfrm>
          <a:prstGeom prst="rect">
            <a:avLst/>
          </a:prstGeom>
        </p:spPr>
        <p:txBody>
          <a:bodyPr/>
          <a:lstStyle/>
          <a:p>
            <a:fld id="{0489F5A0-7E5A-4816-ABAF-5C599C942FCB}" type="datetimeFigureOut">
              <a:rPr lang="cs-CZ" smtClean="0"/>
              <a:t>02.02.2017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4641028" y="64250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3A7A-F6F0-46C1-9B69-E564BFA29D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327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1494416" y="6607586"/>
            <a:ext cx="2743200" cy="365125"/>
          </a:xfrm>
          <a:prstGeom prst="rect">
            <a:avLst/>
          </a:prstGeom>
        </p:spPr>
        <p:txBody>
          <a:bodyPr/>
          <a:lstStyle/>
          <a:p>
            <a:fld id="{0489F5A0-7E5A-4816-ABAF-5C599C942FCB}" type="datetimeFigureOut">
              <a:rPr lang="cs-CZ" smtClean="0"/>
              <a:t>02.02.2017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4641028" y="64250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3A7A-F6F0-46C1-9B69-E564BFA29D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521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1318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0" y="613186"/>
            <a:ext cx="12192000" cy="624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1650532" y="6356350"/>
            <a:ext cx="541468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93A7A-F6F0-46C1-9B69-E564BFA29D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54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Princip fungování internetu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r>
              <a:rPr lang="cs-CZ" sz="3600" dirty="0"/>
              <a:t>Matouš Fiala, Jiří Dlouhý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91440" y="6348548"/>
            <a:ext cx="1628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Sk. 1 - 3.A 2017</a:t>
            </a:r>
          </a:p>
        </p:txBody>
      </p:sp>
    </p:spTree>
    <p:extLst>
      <p:ext uri="{BB962C8B-B14F-4D97-AF65-F5344CB8AC3E}">
        <p14:creationId xmlns:p14="http://schemas.microsoft.com/office/powerpoint/2010/main" val="2628404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1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82879" y="130629"/>
            <a:ext cx="11534503" cy="646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8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4503" y="1122363"/>
            <a:ext cx="12087497" cy="2387600"/>
          </a:xfrm>
        </p:spPr>
        <p:txBody>
          <a:bodyPr>
            <a:normAutofit/>
          </a:bodyPr>
          <a:lstStyle/>
          <a:p>
            <a:r>
              <a:rPr lang="cs-CZ" dirty="0"/>
              <a:t>Děkujeme vám za pozornost a přejeme příjemné surfování po Internetu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Matouš Fiala, Jiří Dlouhý</a:t>
            </a:r>
          </a:p>
        </p:txBody>
      </p:sp>
    </p:spTree>
    <p:extLst>
      <p:ext uri="{BB962C8B-B14F-4D97-AF65-F5344CB8AC3E}">
        <p14:creationId xmlns:p14="http://schemas.microsoft.com/office/powerpoint/2010/main" val="93083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Úvod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Zadarmo, platba poskytovateli</a:t>
            </a:r>
          </a:p>
          <a:p>
            <a:pPr lvl="1"/>
            <a:r>
              <a:rPr lang="cs-CZ" sz="2800" dirty="0"/>
              <a:t>Nejčastěji poskytovatelé telekomunikací</a:t>
            </a:r>
          </a:p>
          <a:p>
            <a:r>
              <a:rPr lang="cs-CZ" sz="3200" dirty="0"/>
              <a:t>Důležité: WWW není to stejné jako internet</a:t>
            </a:r>
          </a:p>
          <a:p>
            <a:pPr lvl="1"/>
            <a:r>
              <a:rPr lang="cs-CZ" sz="2800" dirty="0"/>
              <a:t>WWW = služba internetu</a:t>
            </a:r>
          </a:p>
          <a:p>
            <a:r>
              <a:rPr lang="cs-CZ" sz="3200" dirty="0"/>
              <a:t>Jedna z nejspolehlivějších sítí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0" y="2444814"/>
            <a:ext cx="6953250" cy="441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6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697415" y="2954216"/>
            <a:ext cx="6494585" cy="390378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Co je to internet?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Decentralizovaná síť spojených počítačů a serverů</a:t>
            </a:r>
          </a:p>
          <a:p>
            <a:pPr lvl="1"/>
            <a:r>
              <a:rPr lang="cs-CZ" sz="2800" dirty="0"/>
              <a:t>Pokud vypadne jeden počítač, síť se nezhroutí</a:t>
            </a:r>
          </a:p>
          <a:p>
            <a:r>
              <a:rPr lang="cs-CZ" sz="3200" dirty="0"/>
              <a:t>Několik částí: WAN, MAN, LAN</a:t>
            </a:r>
          </a:p>
          <a:p>
            <a:r>
              <a:rPr lang="cs-CZ" sz="3200" dirty="0"/>
              <a:t>WAN: Největší internetová síť – Pod MAN a LAN</a:t>
            </a:r>
          </a:p>
          <a:p>
            <a:r>
              <a:rPr lang="cs-CZ" sz="3200" dirty="0"/>
              <a:t>MAN: Propojující většinou sítě LAN – Městská síť…</a:t>
            </a:r>
          </a:p>
          <a:p>
            <a:r>
              <a:rPr lang="cs-CZ" sz="3200" dirty="0"/>
              <a:t>LAN: Nejmenší a nejzabezpečenější </a:t>
            </a:r>
          </a:p>
        </p:txBody>
      </p:sp>
    </p:spTree>
    <p:extLst>
      <p:ext uri="{BB962C8B-B14F-4D97-AF65-F5344CB8AC3E}">
        <p14:creationId xmlns:p14="http://schemas.microsoft.com/office/powerpoint/2010/main" val="415891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Komunikace mezi počítačem a serverem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Počítač připojen pomocí IP adresy (IPv4, IPv6)</a:t>
            </a:r>
          </a:p>
          <a:p>
            <a:r>
              <a:rPr lang="cs-CZ" sz="3200" dirty="0"/>
              <a:t>Po napsání domény – vrácení IP adresy serveru (DNS)</a:t>
            </a:r>
          </a:p>
          <a:p>
            <a:r>
              <a:rPr lang="cs-CZ" sz="3200" dirty="0"/>
              <a:t>Protokol http - nešifrovaný, https – šifrovaný</a:t>
            </a:r>
          </a:p>
          <a:p>
            <a:r>
              <a:rPr lang="cs-CZ" sz="3200" dirty="0"/>
              <a:t>Certifikáty = ověření pravosti stránky</a:t>
            </a:r>
          </a:p>
          <a:p>
            <a:r>
              <a:rPr lang="cs-CZ" sz="3200" dirty="0"/>
              <a:t>Několik druhů počítačů – Uživatelé, servery, routery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31" y="3507319"/>
            <a:ext cx="8417169" cy="335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5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Komunikace mezi počítačem a serverem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Uživatelé:</a:t>
            </a:r>
          </a:p>
          <a:p>
            <a:pPr lvl="1"/>
            <a:r>
              <a:rPr lang="cs-CZ" dirty="0"/>
              <a:t>Vyžadují data a potvrzují přijetí</a:t>
            </a:r>
          </a:p>
          <a:p>
            <a:r>
              <a:rPr lang="cs-CZ" dirty="0"/>
              <a:t>Servery:</a:t>
            </a:r>
          </a:p>
          <a:p>
            <a:pPr lvl="1"/>
            <a:r>
              <a:rPr lang="cs-CZ" dirty="0"/>
              <a:t>Uložena data, IP adresy…</a:t>
            </a:r>
          </a:p>
          <a:p>
            <a:r>
              <a:rPr lang="cs-CZ" dirty="0"/>
              <a:t>Routery:</a:t>
            </a:r>
          </a:p>
          <a:p>
            <a:pPr lvl="1"/>
            <a:r>
              <a:rPr lang="cs-CZ" dirty="0"/>
              <a:t>Zajišťují komunikaci PC-server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8269" y="4158026"/>
            <a:ext cx="5057161" cy="2958611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431" y="4297239"/>
            <a:ext cx="3533236" cy="2351208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270" y="4158026"/>
            <a:ext cx="3798623" cy="2770311"/>
          </a:xfrm>
          <a:prstGeom prst="rect">
            <a:avLst/>
          </a:prstGeom>
        </p:spPr>
      </p:pic>
      <p:sp>
        <p:nvSpPr>
          <p:cNvPr id="10" name="Šipka: doprava 9"/>
          <p:cNvSpPr/>
          <p:nvPr/>
        </p:nvSpPr>
        <p:spPr>
          <a:xfrm>
            <a:off x="2874501" y="4829908"/>
            <a:ext cx="1641230" cy="1008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1" name="Šipka: doprava 10"/>
          <p:cNvSpPr/>
          <p:nvPr/>
        </p:nvSpPr>
        <p:spPr>
          <a:xfrm>
            <a:off x="6902201" y="4888523"/>
            <a:ext cx="1641230" cy="1008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4134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toto funguje dohromady?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11030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Jak toto funguje dohromady?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000" dirty="0"/>
              <a:t>Uživatel chce soubor… - vyšle „packet“</a:t>
            </a:r>
          </a:p>
          <a:p>
            <a:r>
              <a:rPr lang="cs-CZ" sz="3000" dirty="0"/>
              <a:t>„Packet“ zachytí router – nasměruje cestu k serveru</a:t>
            </a:r>
          </a:p>
          <a:p>
            <a:pPr lvl="1"/>
            <a:r>
              <a:rPr lang="cs-CZ" sz="3000" dirty="0"/>
              <a:t>Při poruše router najde jinou cestu</a:t>
            </a:r>
          </a:p>
          <a:p>
            <a:r>
              <a:rPr lang="cs-CZ" sz="3000" dirty="0"/>
              <a:t>Server přijme požadavek – rozdělení packetu na menší packety</a:t>
            </a:r>
          </a:p>
          <a:p>
            <a:pPr lvl="1"/>
            <a:r>
              <a:rPr lang="cs-CZ" sz="3000" dirty="0"/>
              <a:t>Musí projít sítí</a:t>
            </a:r>
          </a:p>
          <a:p>
            <a:r>
              <a:rPr lang="cs-CZ" sz="3000" dirty="0"/>
              <a:t>Přijetí kontroluje TCP – </a:t>
            </a:r>
            <a:r>
              <a:rPr lang="cs-CZ" sz="3000" dirty="0" err="1"/>
              <a:t>transmission</a:t>
            </a:r>
            <a:r>
              <a:rPr lang="cs-CZ" sz="3000" dirty="0"/>
              <a:t> </a:t>
            </a:r>
            <a:r>
              <a:rPr lang="cs-CZ" sz="3000" dirty="0" err="1"/>
              <a:t>control</a:t>
            </a:r>
            <a:r>
              <a:rPr lang="cs-CZ" sz="3000" dirty="0"/>
              <a:t> </a:t>
            </a:r>
            <a:r>
              <a:rPr lang="cs-CZ" sz="3000" dirty="0" err="1"/>
              <a:t>protocol</a:t>
            </a:r>
            <a:r>
              <a:rPr lang="cs-CZ" sz="3000" dirty="0"/>
              <a:t> – kontroluje úplnost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7" y="0"/>
            <a:ext cx="11967205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32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Jak toto funguje dohromady?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4000" dirty="0"/>
              <a:t>Při propojení PC – server, komunikace pomocí protokolu</a:t>
            </a:r>
          </a:p>
          <a:p>
            <a:r>
              <a:rPr lang="cs-CZ" sz="4000" dirty="0"/>
              <a:t>Protokoly:</a:t>
            </a:r>
          </a:p>
          <a:p>
            <a:pPr lvl="1"/>
            <a:r>
              <a:rPr lang="cs-CZ" sz="3600" dirty="0"/>
              <a:t>„http“</a:t>
            </a:r>
          </a:p>
          <a:p>
            <a:pPr lvl="2"/>
            <a:r>
              <a:rPr lang="cs-CZ" sz="3200" dirty="0"/>
              <a:t>Nezabezpečený</a:t>
            </a:r>
          </a:p>
          <a:p>
            <a:pPr lvl="1"/>
            <a:r>
              <a:rPr lang="cs-CZ" sz="3600" dirty="0"/>
              <a:t>„https“</a:t>
            </a:r>
          </a:p>
          <a:p>
            <a:pPr lvl="2"/>
            <a:r>
              <a:rPr lang="cs-CZ" sz="3200" dirty="0"/>
              <a:t>Zabezpečený -šifrovaný</a:t>
            </a:r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13185"/>
            <a:ext cx="11277600" cy="571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10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Jak toto funguje dohromady?</a:t>
            </a:r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58882"/>
            <a:ext cx="12192000" cy="645836"/>
          </a:xfrm>
        </p:spPr>
      </p:pic>
      <p:sp>
        <p:nvSpPr>
          <p:cNvPr id="5" name="TextovéPole 4"/>
          <p:cNvSpPr txBox="1"/>
          <p:nvPr/>
        </p:nvSpPr>
        <p:spPr>
          <a:xfrm>
            <a:off x="365760" y="1750413"/>
            <a:ext cx="72963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dirty="0"/>
              <a:t>1.) Metoda komunikace:</a:t>
            </a:r>
          </a:p>
          <a:p>
            <a:r>
              <a:rPr lang="cs-CZ" sz="3600" dirty="0"/>
              <a:t>	Get – Požadavek na soubor z URL</a:t>
            </a:r>
          </a:p>
          <a:p>
            <a:r>
              <a:rPr lang="cs-CZ" sz="3600" dirty="0"/>
              <a:t>	Set – Posílání informací</a:t>
            </a:r>
          </a:p>
          <a:p>
            <a:r>
              <a:rPr lang="cs-CZ" sz="3600" dirty="0"/>
              <a:t>	= Rozdíl je v ochraně uživatele</a:t>
            </a:r>
          </a:p>
          <a:p>
            <a:r>
              <a:rPr lang="cs-CZ" sz="3600" dirty="0"/>
              <a:t>2.) Další podstránka k serveru</a:t>
            </a:r>
          </a:p>
          <a:p>
            <a:r>
              <a:rPr lang="cs-CZ" sz="3600" dirty="0"/>
              <a:t>3.) Další argumenty</a:t>
            </a:r>
          </a:p>
        </p:txBody>
      </p:sp>
    </p:spTree>
    <p:extLst>
      <p:ext uri="{BB962C8B-B14F-4D97-AF65-F5344CB8AC3E}">
        <p14:creationId xmlns:p14="http://schemas.microsoft.com/office/powerpoint/2010/main" val="8010246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273</Words>
  <Application>Microsoft Office PowerPoint</Application>
  <PresentationFormat>Širokoúhlá obrazovka</PresentationFormat>
  <Paragraphs>53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Motiv Office</vt:lpstr>
      <vt:lpstr>Princip fungování internetu</vt:lpstr>
      <vt:lpstr>Úvod</vt:lpstr>
      <vt:lpstr>Co je to internet?</vt:lpstr>
      <vt:lpstr>Komunikace mezi počítačem a serverem</vt:lpstr>
      <vt:lpstr>Komunikace mezi počítačem a serverem</vt:lpstr>
      <vt:lpstr>Jak toto funguje dohromady?</vt:lpstr>
      <vt:lpstr>Jak toto funguje dohromady?</vt:lpstr>
      <vt:lpstr>Jak toto funguje dohromady?</vt:lpstr>
      <vt:lpstr>Jak toto funguje dohromady?</vt:lpstr>
      <vt:lpstr>Prezentace aplikace PowerPoint</vt:lpstr>
      <vt:lpstr>Děkujeme vám za pozornost a přejeme příjemné surfování po Internetu</vt:lpstr>
    </vt:vector>
  </TitlesOfParts>
  <Company>Gymnázium Českolipská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 fungovani internetu</dc:title>
  <dc:creator>Matouš Fiala</dc:creator>
  <cp:lastModifiedBy>Jiří Dlouhý</cp:lastModifiedBy>
  <cp:revision>15</cp:revision>
  <dcterms:created xsi:type="dcterms:W3CDTF">2017-01-25T09:05:00Z</dcterms:created>
  <dcterms:modified xsi:type="dcterms:W3CDTF">2017-02-02T13:46:49Z</dcterms:modified>
</cp:coreProperties>
</file>