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0B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5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smtClean="0"/>
              <a:t>Kliknutím lze upravit styl předlohy.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>
          <a:xfrm>
            <a:off x="1494416" y="6607586"/>
            <a:ext cx="2743200" cy="365125"/>
          </a:xfrm>
          <a:prstGeom prst="rect">
            <a:avLst/>
          </a:prstGeom>
        </p:spPr>
        <p:txBody>
          <a:bodyPr/>
          <a:lstStyle/>
          <a:p>
            <a:fld id="{0489F5A0-7E5A-4816-ABAF-5C599C942FCB}" type="datetimeFigureOut">
              <a:rPr lang="cs-CZ" smtClean="0"/>
              <a:t>25.1.2017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>
          <a:xfrm>
            <a:off x="4641028" y="642502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93A7A-F6F0-46C1-9B69-E564BFA29D8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7116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>
          <a:xfrm>
            <a:off x="1494416" y="6607586"/>
            <a:ext cx="2743200" cy="365125"/>
          </a:xfrm>
          <a:prstGeom prst="rect">
            <a:avLst/>
          </a:prstGeom>
        </p:spPr>
        <p:txBody>
          <a:bodyPr/>
          <a:lstStyle/>
          <a:p>
            <a:fld id="{0489F5A0-7E5A-4816-ABAF-5C599C942FCB}" type="datetimeFigureOut">
              <a:rPr lang="cs-CZ" smtClean="0"/>
              <a:t>25.1.2017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>
          <a:xfrm>
            <a:off x="4641028" y="642502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93A7A-F6F0-46C1-9B69-E564BFA29D8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38048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>
          <a:xfrm>
            <a:off x="1494416" y="6607586"/>
            <a:ext cx="2743200" cy="365125"/>
          </a:xfrm>
          <a:prstGeom prst="rect">
            <a:avLst/>
          </a:prstGeom>
        </p:spPr>
        <p:txBody>
          <a:bodyPr/>
          <a:lstStyle/>
          <a:p>
            <a:fld id="{0489F5A0-7E5A-4816-ABAF-5C599C942FCB}" type="datetimeFigureOut">
              <a:rPr lang="cs-CZ" smtClean="0"/>
              <a:t>25.1.2017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>
          <a:xfrm>
            <a:off x="4641028" y="642502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93A7A-F6F0-46C1-9B69-E564BFA29D8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584550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>
          <a:xfrm>
            <a:off x="1494416" y="6607586"/>
            <a:ext cx="2743200" cy="365125"/>
          </a:xfrm>
          <a:prstGeom prst="rect">
            <a:avLst/>
          </a:prstGeom>
        </p:spPr>
        <p:txBody>
          <a:bodyPr/>
          <a:lstStyle/>
          <a:p>
            <a:fld id="{0489F5A0-7E5A-4816-ABAF-5C599C942FCB}" type="datetimeFigureOut">
              <a:rPr lang="cs-CZ" smtClean="0"/>
              <a:t>25.1.2017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>
          <a:xfrm>
            <a:off x="4641028" y="642502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93A7A-F6F0-46C1-9B69-E564BFA29D8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2402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 dirty="0" smtClean="0"/>
              <a:t>Kliknutím lze upravit styl.</a:t>
            </a:r>
            <a:endParaRPr lang="cs-CZ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>
          <a:xfrm>
            <a:off x="1494416" y="6607586"/>
            <a:ext cx="2743200" cy="365125"/>
          </a:xfrm>
          <a:prstGeom prst="rect">
            <a:avLst/>
          </a:prstGeom>
        </p:spPr>
        <p:txBody>
          <a:bodyPr/>
          <a:lstStyle/>
          <a:p>
            <a:fld id="{0489F5A0-7E5A-4816-ABAF-5C599C942FCB}" type="datetimeFigureOut">
              <a:rPr lang="cs-CZ" smtClean="0"/>
              <a:t>25.1.2017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>
          <a:xfrm>
            <a:off x="4641028" y="642502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93A7A-F6F0-46C1-9B69-E564BFA29D8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85066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>
          <a:xfrm>
            <a:off x="1494416" y="6607586"/>
            <a:ext cx="2743200" cy="365125"/>
          </a:xfrm>
          <a:prstGeom prst="rect">
            <a:avLst/>
          </a:prstGeom>
        </p:spPr>
        <p:txBody>
          <a:bodyPr/>
          <a:lstStyle/>
          <a:p>
            <a:fld id="{0489F5A0-7E5A-4816-ABAF-5C599C942FCB}" type="datetimeFigureOut">
              <a:rPr lang="cs-CZ" smtClean="0"/>
              <a:t>25.1.2017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>
          <a:xfrm>
            <a:off x="4641028" y="642502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93A7A-F6F0-46C1-9B69-E564BFA29D8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503080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>
          <a:xfrm>
            <a:off x="1494416" y="6607586"/>
            <a:ext cx="2743200" cy="365125"/>
          </a:xfrm>
          <a:prstGeom prst="rect">
            <a:avLst/>
          </a:prstGeom>
        </p:spPr>
        <p:txBody>
          <a:bodyPr/>
          <a:lstStyle/>
          <a:p>
            <a:fld id="{0489F5A0-7E5A-4816-ABAF-5C599C942FCB}" type="datetimeFigureOut">
              <a:rPr lang="cs-CZ" smtClean="0"/>
              <a:t>25.1.2017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>
          <a:xfrm>
            <a:off x="4641028" y="642502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93A7A-F6F0-46C1-9B69-E564BFA29D8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53029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>
          <a:xfrm>
            <a:off x="1494416" y="6607586"/>
            <a:ext cx="2743200" cy="365125"/>
          </a:xfrm>
          <a:prstGeom prst="rect">
            <a:avLst/>
          </a:prstGeom>
        </p:spPr>
        <p:txBody>
          <a:bodyPr/>
          <a:lstStyle/>
          <a:p>
            <a:fld id="{0489F5A0-7E5A-4816-ABAF-5C599C942FCB}" type="datetimeFigureOut">
              <a:rPr lang="cs-CZ" smtClean="0"/>
              <a:t>25.1.2017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>
          <a:xfrm>
            <a:off x="4641028" y="642502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93A7A-F6F0-46C1-9B69-E564BFA29D8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20236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>
          <a:xfrm>
            <a:off x="1494416" y="6607586"/>
            <a:ext cx="2743200" cy="365125"/>
          </a:xfrm>
          <a:prstGeom prst="rect">
            <a:avLst/>
          </a:prstGeom>
        </p:spPr>
        <p:txBody>
          <a:bodyPr/>
          <a:lstStyle/>
          <a:p>
            <a:fld id="{0489F5A0-7E5A-4816-ABAF-5C599C942FCB}" type="datetimeFigureOut">
              <a:rPr lang="cs-CZ" smtClean="0"/>
              <a:t>25.1.2017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>
          <a:xfrm>
            <a:off x="4641028" y="642502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93A7A-F6F0-46C1-9B69-E564BFA29D8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88635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>
          <a:xfrm>
            <a:off x="1494416" y="6607586"/>
            <a:ext cx="2743200" cy="365125"/>
          </a:xfrm>
          <a:prstGeom prst="rect">
            <a:avLst/>
          </a:prstGeom>
        </p:spPr>
        <p:txBody>
          <a:bodyPr/>
          <a:lstStyle/>
          <a:p>
            <a:fld id="{0489F5A0-7E5A-4816-ABAF-5C599C942FCB}" type="datetimeFigureOut">
              <a:rPr lang="cs-CZ" smtClean="0"/>
              <a:t>25.1.2017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>
          <a:xfrm>
            <a:off x="4641028" y="642502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93A7A-F6F0-46C1-9B69-E564BFA29D8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83279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>
          <a:xfrm>
            <a:off x="1494416" y="6607586"/>
            <a:ext cx="2743200" cy="365125"/>
          </a:xfrm>
          <a:prstGeom prst="rect">
            <a:avLst/>
          </a:prstGeom>
        </p:spPr>
        <p:txBody>
          <a:bodyPr/>
          <a:lstStyle/>
          <a:p>
            <a:fld id="{0489F5A0-7E5A-4816-ABAF-5C599C942FCB}" type="datetimeFigureOut">
              <a:rPr lang="cs-CZ" smtClean="0"/>
              <a:t>25.1.2017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>
          <a:xfrm>
            <a:off x="4641028" y="642502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93A7A-F6F0-46C1-9B69-E564BFA29D8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95213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13186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 smtClean="0"/>
              <a:t>Kliknutím lze upravit styl.</a:t>
            </a:r>
            <a:endParaRPr lang="cs-CZ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0" y="613186"/>
            <a:ext cx="12192000" cy="62448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 smtClean="0"/>
              <a:t>Kliknutím lze upravit styly předlohy textu.</a:t>
            </a:r>
          </a:p>
          <a:p>
            <a:pPr lvl="1"/>
            <a:r>
              <a:rPr lang="cs-CZ" dirty="0" smtClean="0"/>
              <a:t>Druhá úroveň</a:t>
            </a:r>
          </a:p>
          <a:p>
            <a:pPr lvl="2"/>
            <a:r>
              <a:rPr lang="cs-CZ" dirty="0" smtClean="0"/>
              <a:t>Třetí úroveň</a:t>
            </a:r>
          </a:p>
          <a:p>
            <a:pPr lvl="3"/>
            <a:r>
              <a:rPr lang="cs-CZ" dirty="0" smtClean="0"/>
              <a:t>Čtvrtá úroveň</a:t>
            </a:r>
          </a:p>
          <a:p>
            <a:pPr lvl="4"/>
            <a:r>
              <a:rPr lang="cs-CZ" dirty="0" smtClean="0"/>
              <a:t>Pátá úroveň</a:t>
            </a:r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11650532" y="6356350"/>
            <a:ext cx="541468" cy="501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93A7A-F6F0-46C1-9B69-E564BFA29D8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3545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smtClean="0"/>
              <a:t>Princip </a:t>
            </a:r>
            <a:r>
              <a:rPr lang="cs-CZ" dirty="0" err="1" smtClean="0"/>
              <a:t>fungovani</a:t>
            </a:r>
            <a:r>
              <a:rPr lang="cs-CZ" dirty="0" smtClean="0"/>
              <a:t> internetu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 err="1" smtClean="0"/>
              <a:t>M.Fiala</a:t>
            </a:r>
            <a:r>
              <a:rPr lang="cs-CZ" dirty="0" smtClean="0"/>
              <a:t>, </a:t>
            </a:r>
            <a:r>
              <a:rPr lang="cs-CZ" dirty="0" err="1" smtClean="0"/>
              <a:t>J.Dlouhy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628404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40310"/>
          </a:xfrm>
        </p:spPr>
        <p:txBody>
          <a:bodyPr>
            <a:normAutofit/>
          </a:bodyPr>
          <a:lstStyle/>
          <a:p>
            <a:pPr algn="ctr"/>
            <a:r>
              <a:rPr lang="cs-CZ" sz="7300" b="1" dirty="0" smtClean="0"/>
              <a:t>Úvod</a:t>
            </a:r>
            <a:endParaRPr lang="cs-CZ" b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 smtClean="0"/>
          </a:p>
          <a:p>
            <a:r>
              <a:rPr lang="cs-CZ" sz="4800" dirty="0" smtClean="0"/>
              <a:t>Internet je </a:t>
            </a:r>
            <a:r>
              <a:rPr lang="cs-CZ" sz="4800" dirty="0" err="1" smtClean="0"/>
              <a:t>decentrali</a:t>
            </a:r>
            <a:r>
              <a:rPr lang="en-US" sz="4800" dirty="0" err="1" smtClean="0"/>
              <a:t>zovana</a:t>
            </a:r>
            <a:r>
              <a:rPr lang="en-US" sz="4800" dirty="0" smtClean="0"/>
              <a:t> sit </a:t>
            </a:r>
            <a:r>
              <a:rPr lang="en-US" sz="4800" dirty="0" err="1" smtClean="0"/>
              <a:t>pocitacu</a:t>
            </a:r>
            <a:endParaRPr lang="en-US" sz="4800" dirty="0" smtClean="0"/>
          </a:p>
          <a:p>
            <a:pPr lvl="1"/>
            <a:r>
              <a:rPr lang="en-US" sz="4400" dirty="0" err="1" smtClean="0"/>
              <a:t>tj</a:t>
            </a:r>
            <a:r>
              <a:rPr lang="en-US" sz="4400" dirty="0" smtClean="0"/>
              <a:t>. </a:t>
            </a:r>
            <a:r>
              <a:rPr lang="en-US" sz="4400" dirty="0" err="1" smtClean="0"/>
              <a:t>Nema</a:t>
            </a:r>
            <a:r>
              <a:rPr lang="en-US" sz="4400" dirty="0" smtClean="0"/>
              <a:t> </a:t>
            </a:r>
            <a:r>
              <a:rPr lang="en-US" sz="4400" dirty="0" err="1" smtClean="0"/>
              <a:t>vlastnika</a:t>
            </a:r>
            <a:r>
              <a:rPr lang="en-US" sz="4400" dirty="0" smtClean="0"/>
              <a:t> </a:t>
            </a:r>
            <a:r>
              <a:rPr lang="en-US" sz="4400" dirty="0" err="1" smtClean="0"/>
              <a:t>ani</a:t>
            </a:r>
            <a:r>
              <a:rPr lang="en-US" sz="4400" dirty="0" smtClean="0"/>
              <a:t> </a:t>
            </a:r>
            <a:r>
              <a:rPr lang="en-US" sz="4400" dirty="0" err="1" smtClean="0"/>
              <a:t>zadnou</a:t>
            </a:r>
            <a:r>
              <a:rPr lang="en-US" sz="4400" dirty="0" smtClean="0"/>
              <a:t> </a:t>
            </a:r>
            <a:r>
              <a:rPr lang="en-US" sz="4400" dirty="0" err="1" smtClean="0"/>
              <a:t>hlavni</a:t>
            </a:r>
            <a:r>
              <a:rPr lang="en-US" sz="4400" dirty="0" smtClean="0"/>
              <a:t> </a:t>
            </a:r>
            <a:r>
              <a:rPr lang="en-US" sz="4400" dirty="0" err="1" smtClean="0"/>
              <a:t>autoritu</a:t>
            </a:r>
            <a:endParaRPr lang="en-US" sz="4400" dirty="0" smtClean="0"/>
          </a:p>
          <a:p>
            <a:r>
              <a:rPr lang="en-US" sz="4800" dirty="0" err="1" smtClean="0"/>
              <a:t>poskytovan</a:t>
            </a:r>
            <a:r>
              <a:rPr lang="en-US" sz="4800" dirty="0" smtClean="0"/>
              <a:t> </a:t>
            </a:r>
            <a:r>
              <a:rPr lang="en-US" sz="4800" dirty="0" err="1" smtClean="0"/>
              <a:t>poskytovateli</a:t>
            </a:r>
            <a:r>
              <a:rPr lang="en-US" sz="4800" dirty="0" smtClean="0"/>
              <a:t>, take </a:t>
            </a:r>
            <a:r>
              <a:rPr lang="en-US" sz="4800" dirty="0" err="1" smtClean="0"/>
              <a:t>udrzba</a:t>
            </a:r>
            <a:r>
              <a:rPr lang="en-US" sz="4800" dirty="0" smtClean="0"/>
              <a:t> site</a:t>
            </a:r>
          </a:p>
          <a:p>
            <a:r>
              <a:rPr lang="en-US" sz="4800" dirty="0" err="1" smtClean="0"/>
              <a:t>Zadarmo</a:t>
            </a:r>
            <a:r>
              <a:rPr lang="en-US" sz="4800" dirty="0" smtClean="0"/>
              <a:t>, </a:t>
            </a:r>
            <a:r>
              <a:rPr lang="en-US" sz="4800" dirty="0" err="1" smtClean="0"/>
              <a:t>platba</a:t>
            </a:r>
            <a:r>
              <a:rPr lang="en-US" sz="4800" dirty="0" smtClean="0"/>
              <a:t> </a:t>
            </a:r>
            <a:r>
              <a:rPr lang="en-US" sz="4800" dirty="0" err="1" smtClean="0"/>
              <a:t>pouze</a:t>
            </a:r>
            <a:r>
              <a:rPr lang="en-US" sz="4800" dirty="0" smtClean="0"/>
              <a:t> </a:t>
            </a:r>
            <a:r>
              <a:rPr lang="en-US" sz="4800" dirty="0" err="1" smtClean="0"/>
              <a:t>poskytovateli</a:t>
            </a:r>
            <a:endParaRPr lang="en-US" sz="4800" dirty="0" smtClean="0"/>
          </a:p>
          <a:p>
            <a:r>
              <a:rPr lang="en-US" sz="4800" dirty="0" smtClean="0"/>
              <a:t>Internet = </a:t>
            </a:r>
            <a:r>
              <a:rPr lang="en-US" sz="4800" dirty="0" err="1" smtClean="0"/>
              <a:t>celosvetova</a:t>
            </a:r>
            <a:r>
              <a:rPr lang="en-US" sz="4800" dirty="0" smtClean="0"/>
              <a:t> </a:t>
            </a:r>
            <a:r>
              <a:rPr lang="en-US" sz="4800" dirty="0" smtClean="0"/>
              <a:t>WAN</a:t>
            </a:r>
          </a:p>
          <a:p>
            <a:r>
              <a:rPr lang="en-US" sz="4800" dirty="0" smtClean="0"/>
              <a:t>K </a:t>
            </a:r>
            <a:r>
              <a:rPr lang="en-US" sz="4800" dirty="0" err="1" smtClean="0"/>
              <a:t>posilani</a:t>
            </a:r>
            <a:r>
              <a:rPr lang="en-US" sz="4800" dirty="0" smtClean="0"/>
              <a:t> </a:t>
            </a:r>
            <a:r>
              <a:rPr lang="en-US" sz="4800" dirty="0" err="1" smtClean="0"/>
              <a:t>dat</a:t>
            </a:r>
            <a:r>
              <a:rPr lang="en-US" sz="4800" dirty="0" smtClean="0"/>
              <a:t> </a:t>
            </a:r>
            <a:r>
              <a:rPr lang="en-US" sz="4800" dirty="0" err="1" smtClean="0"/>
              <a:t>mezi</a:t>
            </a:r>
            <a:r>
              <a:rPr lang="en-US" sz="4800" dirty="0" smtClean="0"/>
              <a:t> </a:t>
            </a:r>
            <a:r>
              <a:rPr lang="en-US" sz="4800" dirty="0" err="1" smtClean="0"/>
              <a:t>pocitaci</a:t>
            </a:r>
            <a:endParaRPr lang="en-US" sz="4800" dirty="0" smtClean="0"/>
          </a:p>
          <a:p>
            <a:r>
              <a:rPr lang="en-US" sz="4800" dirty="0" err="1" smtClean="0"/>
              <a:t>Sluzby</a:t>
            </a:r>
            <a:r>
              <a:rPr lang="en-US" sz="4800" dirty="0" smtClean="0"/>
              <a:t> WWW, FTP, VoIP </a:t>
            </a:r>
            <a:r>
              <a:rPr lang="en-US" sz="4800" dirty="0" err="1" smtClean="0"/>
              <a:t>atd</a:t>
            </a:r>
            <a:r>
              <a:rPr lang="en-US" sz="4800" dirty="0"/>
              <a:t>.</a:t>
            </a:r>
            <a:endParaRPr lang="en-US" sz="4800" dirty="0" smtClean="0"/>
          </a:p>
        </p:txBody>
      </p:sp>
    </p:spTree>
    <p:extLst>
      <p:ext uri="{BB962C8B-B14F-4D97-AF65-F5344CB8AC3E}">
        <p14:creationId xmlns:p14="http://schemas.microsoft.com/office/powerpoint/2010/main" val="59406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61826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 err="1" smtClean="0"/>
              <a:t>Zakladni</a:t>
            </a:r>
            <a:r>
              <a:rPr lang="en-US" sz="7200" b="1" dirty="0" smtClean="0"/>
              <a:t> </a:t>
            </a:r>
            <a:r>
              <a:rPr lang="en-US" sz="7200" b="1" dirty="0" err="1" smtClean="0"/>
              <a:t>rozvrzeni</a:t>
            </a:r>
            <a:r>
              <a:rPr lang="en-US" sz="7200" b="1" dirty="0" smtClean="0"/>
              <a:t> site</a:t>
            </a:r>
            <a:endParaRPr lang="cs-CZ" sz="7200" b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0" y="1161826"/>
            <a:ext cx="12192000" cy="569617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3 </a:t>
            </a:r>
            <a:r>
              <a:rPr lang="en-US" dirty="0" err="1" smtClean="0"/>
              <a:t>druhy</a:t>
            </a:r>
            <a:r>
              <a:rPr lang="en-US" dirty="0" smtClean="0"/>
              <a:t> </a:t>
            </a:r>
            <a:r>
              <a:rPr lang="en-US" dirty="0" err="1" smtClean="0"/>
              <a:t>pocitacu</a:t>
            </a:r>
            <a:endParaRPr lang="en-US" dirty="0" smtClean="0"/>
          </a:p>
          <a:p>
            <a:pPr lvl="1"/>
            <a:r>
              <a:rPr lang="en-US" dirty="0" err="1" smtClean="0"/>
              <a:t>Servery</a:t>
            </a:r>
            <a:r>
              <a:rPr lang="en-US" dirty="0" smtClean="0"/>
              <a:t>: </a:t>
            </a:r>
            <a:r>
              <a:rPr lang="en-US" dirty="0" err="1" smtClean="0"/>
              <a:t>uloziste</a:t>
            </a:r>
            <a:r>
              <a:rPr lang="en-US" dirty="0" smtClean="0"/>
              <a:t> </a:t>
            </a:r>
            <a:r>
              <a:rPr lang="en-US" dirty="0" err="1" smtClean="0"/>
              <a:t>dat</a:t>
            </a:r>
            <a:endParaRPr lang="en-US" dirty="0" smtClean="0"/>
          </a:p>
          <a:p>
            <a:pPr lvl="1"/>
            <a:r>
              <a:rPr lang="en-US" dirty="0" err="1" smtClean="0"/>
              <a:t>Routery</a:t>
            </a:r>
            <a:r>
              <a:rPr lang="en-US" dirty="0" smtClean="0"/>
              <a:t>: </a:t>
            </a:r>
            <a:r>
              <a:rPr lang="en-US" dirty="0" err="1" smtClean="0"/>
              <a:t>smerovani</a:t>
            </a:r>
            <a:r>
              <a:rPr lang="en-US" dirty="0" smtClean="0"/>
              <a:t> </a:t>
            </a:r>
            <a:r>
              <a:rPr lang="en-US" dirty="0" err="1" smtClean="0"/>
              <a:t>komunikace</a:t>
            </a:r>
            <a:endParaRPr lang="en-US" dirty="0"/>
          </a:p>
          <a:p>
            <a:pPr lvl="1"/>
            <a:r>
              <a:rPr lang="en-US" dirty="0" err="1" smtClean="0"/>
              <a:t>Uzivatele</a:t>
            </a:r>
            <a:r>
              <a:rPr lang="en-US" dirty="0" smtClean="0"/>
              <a:t>: </a:t>
            </a:r>
            <a:r>
              <a:rPr lang="en-US" dirty="0" err="1" smtClean="0"/>
              <a:t>vyzadovani</a:t>
            </a:r>
            <a:r>
              <a:rPr lang="en-US" dirty="0" smtClean="0"/>
              <a:t> </a:t>
            </a:r>
            <a:r>
              <a:rPr lang="en-US" dirty="0" err="1" smtClean="0"/>
              <a:t>dat</a:t>
            </a:r>
            <a:endParaRPr lang="en-US" dirty="0" smtClean="0"/>
          </a:p>
          <a:p>
            <a:r>
              <a:rPr lang="en-US" dirty="0" err="1" smtClean="0"/>
              <a:t>Kazdy</a:t>
            </a:r>
            <a:r>
              <a:rPr lang="en-US" dirty="0" smtClean="0"/>
              <a:t> </a:t>
            </a:r>
            <a:r>
              <a:rPr lang="en-US" dirty="0" err="1" smtClean="0"/>
              <a:t>pocitac</a:t>
            </a:r>
            <a:r>
              <a:rPr lang="en-US" dirty="0" smtClean="0"/>
              <a:t> = IP </a:t>
            </a:r>
            <a:r>
              <a:rPr lang="en-US" dirty="0" err="1" smtClean="0"/>
              <a:t>adresa</a:t>
            </a:r>
            <a:endParaRPr lang="en-US" dirty="0" smtClean="0"/>
          </a:p>
          <a:p>
            <a:pPr lvl="1"/>
            <a:r>
              <a:rPr lang="en-US" dirty="0" smtClean="0"/>
              <a:t>= “</a:t>
            </a:r>
            <a:r>
              <a:rPr lang="en-US" dirty="0" err="1" smtClean="0"/>
              <a:t>jmeno</a:t>
            </a:r>
            <a:r>
              <a:rPr lang="en-US" dirty="0" smtClean="0"/>
              <a:t> </a:t>
            </a:r>
            <a:r>
              <a:rPr lang="en-US" dirty="0" err="1" smtClean="0"/>
              <a:t>pocitace</a:t>
            </a:r>
            <a:r>
              <a:rPr lang="en-US" dirty="0" smtClean="0"/>
              <a:t>”</a:t>
            </a:r>
          </a:p>
          <a:p>
            <a:pPr lvl="1"/>
            <a:r>
              <a:rPr lang="en-US" dirty="0" err="1" smtClean="0"/>
              <a:t>Nyni</a:t>
            </a:r>
            <a:r>
              <a:rPr lang="en-US" dirty="0" smtClean="0"/>
              <a:t> format IPv6 (####:####:####:####:####:####:####:#### </a:t>
            </a:r>
            <a:r>
              <a:rPr lang="en-US" dirty="0" err="1" smtClean="0"/>
              <a:t>hexadecimalni</a:t>
            </a:r>
            <a:r>
              <a:rPr lang="en-US" dirty="0" smtClean="0"/>
              <a:t> s.)</a:t>
            </a:r>
          </a:p>
          <a:p>
            <a:r>
              <a:rPr lang="en-US" dirty="0" err="1" smtClean="0"/>
              <a:t>Nektere</a:t>
            </a:r>
            <a:r>
              <a:rPr lang="en-US" dirty="0" smtClean="0"/>
              <a:t> server = DNS </a:t>
            </a:r>
            <a:r>
              <a:rPr lang="en-US" dirty="0" err="1" smtClean="0"/>
              <a:t>adresa</a:t>
            </a:r>
            <a:endParaRPr lang="en-US" dirty="0" smtClean="0"/>
          </a:p>
          <a:p>
            <a:pPr lvl="1"/>
            <a:r>
              <a:rPr lang="en-US" dirty="0" err="1" smtClean="0"/>
              <a:t>Kupr</a:t>
            </a:r>
            <a:r>
              <a:rPr lang="en-US" dirty="0" smtClean="0"/>
              <a:t>. </a:t>
            </a:r>
            <a:r>
              <a:rPr lang="en-US" dirty="0" smtClean="0">
                <a:hlinkClick r:id="rId2"/>
              </a:rPr>
              <a:t>www.google.com</a:t>
            </a:r>
            <a:endParaRPr lang="en-US" dirty="0" smtClean="0"/>
          </a:p>
          <a:p>
            <a:pPr lvl="1"/>
            <a:r>
              <a:rPr lang="en-US" dirty="0" err="1" smtClean="0"/>
              <a:t>Preklad</a:t>
            </a:r>
            <a:r>
              <a:rPr lang="en-US" dirty="0" smtClean="0"/>
              <a:t> DNS </a:t>
            </a:r>
            <a:r>
              <a:rPr lang="en-US" dirty="0" err="1" smtClean="0"/>
              <a:t>na</a:t>
            </a:r>
            <a:r>
              <a:rPr lang="en-US" dirty="0" smtClean="0"/>
              <a:t> IP = DNS </a:t>
            </a:r>
            <a:r>
              <a:rPr lang="en-US" dirty="0" err="1" smtClean="0"/>
              <a:t>servery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74477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Zpusob</a:t>
            </a:r>
            <a:r>
              <a:rPr lang="en-US" dirty="0" smtClean="0"/>
              <a:t> </a:t>
            </a:r>
            <a:r>
              <a:rPr lang="en-US" dirty="0" err="1" smtClean="0"/>
              <a:t>komunikace</a:t>
            </a:r>
            <a:r>
              <a:rPr lang="en-US" dirty="0" smtClean="0"/>
              <a:t> server-</a:t>
            </a:r>
            <a:r>
              <a:rPr lang="en-US" dirty="0" err="1" smtClean="0"/>
              <a:t>uzivatel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Tvz</a:t>
            </a:r>
            <a:r>
              <a:rPr lang="en-US" dirty="0" smtClean="0"/>
              <a:t>. HTTP(S) protocol (</a:t>
            </a:r>
            <a:r>
              <a:rPr lang="en-US" dirty="0" err="1" smtClean="0"/>
              <a:t>HyperText</a:t>
            </a:r>
            <a:r>
              <a:rPr lang="en-US" dirty="0" smtClean="0"/>
              <a:t> </a:t>
            </a:r>
            <a:r>
              <a:rPr lang="en-US" dirty="0" err="1" smtClean="0"/>
              <a:t>Trasfer</a:t>
            </a:r>
            <a:r>
              <a:rPr lang="en-US" dirty="0" smtClean="0"/>
              <a:t> Protocol(Secure))</a:t>
            </a:r>
          </a:p>
          <a:p>
            <a:pPr lvl="1"/>
            <a:r>
              <a:rPr lang="en-US" dirty="0" smtClean="0"/>
              <a:t>POST /search HTTP1.1 Query=“How </a:t>
            </a:r>
            <a:r>
              <a:rPr lang="en-US" smtClean="0"/>
              <a:t>does the internet work”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06016948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124</Words>
  <Application>Microsoft Office PowerPoint</Application>
  <PresentationFormat>Širokoúhlá obrazovka</PresentationFormat>
  <Paragraphs>26</Paragraphs>
  <Slides>4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Motiv Office</vt:lpstr>
      <vt:lpstr>Princip fungovani internetu</vt:lpstr>
      <vt:lpstr>Úvod</vt:lpstr>
      <vt:lpstr>Zakladni rozvrzeni site</vt:lpstr>
      <vt:lpstr>Zpusob komunikace server-uzivatel</vt:lpstr>
    </vt:vector>
  </TitlesOfParts>
  <Company>Gymnázium Českolipská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 fungovani internetu</dc:title>
  <dc:creator>Matouš Fiala</dc:creator>
  <cp:lastModifiedBy>Matouš Fiala</cp:lastModifiedBy>
  <cp:revision>4</cp:revision>
  <dcterms:created xsi:type="dcterms:W3CDTF">2017-01-25T09:05:00Z</dcterms:created>
  <dcterms:modified xsi:type="dcterms:W3CDTF">2017-01-25T09:47:04Z</dcterms:modified>
</cp:coreProperties>
</file>