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0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5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494416" y="6607586"/>
            <a:ext cx="2743200" cy="365125"/>
          </a:xfrm>
          <a:prstGeom prst="rect">
            <a:avLst/>
          </a:prstGeom>
        </p:spPr>
        <p:txBody>
          <a:bodyPr/>
          <a:lstStyle/>
          <a:p>
            <a:fld id="{0489F5A0-7E5A-4816-ABAF-5C599C942FCB}" type="datetimeFigureOut">
              <a:rPr lang="cs-CZ" smtClean="0"/>
              <a:t>25.1.2017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4641028" y="642502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3A7A-F6F0-46C1-9B69-E564BFA29D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7116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494416" y="6607586"/>
            <a:ext cx="2743200" cy="365125"/>
          </a:xfrm>
          <a:prstGeom prst="rect">
            <a:avLst/>
          </a:prstGeom>
        </p:spPr>
        <p:txBody>
          <a:bodyPr/>
          <a:lstStyle/>
          <a:p>
            <a:fld id="{0489F5A0-7E5A-4816-ABAF-5C599C942FCB}" type="datetimeFigureOut">
              <a:rPr lang="cs-CZ" smtClean="0"/>
              <a:t>25.1.2017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4641028" y="642502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3A7A-F6F0-46C1-9B69-E564BFA29D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3804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494416" y="6607586"/>
            <a:ext cx="2743200" cy="365125"/>
          </a:xfrm>
          <a:prstGeom prst="rect">
            <a:avLst/>
          </a:prstGeom>
        </p:spPr>
        <p:txBody>
          <a:bodyPr/>
          <a:lstStyle/>
          <a:p>
            <a:fld id="{0489F5A0-7E5A-4816-ABAF-5C599C942FCB}" type="datetimeFigureOut">
              <a:rPr lang="cs-CZ" smtClean="0"/>
              <a:t>25.1.2017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4641028" y="642502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3A7A-F6F0-46C1-9B69-E564BFA29D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58455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494416" y="6607586"/>
            <a:ext cx="2743200" cy="365125"/>
          </a:xfrm>
          <a:prstGeom prst="rect">
            <a:avLst/>
          </a:prstGeom>
        </p:spPr>
        <p:txBody>
          <a:bodyPr/>
          <a:lstStyle/>
          <a:p>
            <a:fld id="{0489F5A0-7E5A-4816-ABAF-5C599C942FCB}" type="datetimeFigureOut">
              <a:rPr lang="cs-CZ" smtClean="0"/>
              <a:t>25.1.2017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4641028" y="642502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3A7A-F6F0-46C1-9B69-E564BFA29D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240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dirty="0" smtClean="0"/>
              <a:t>Kliknutím lze upravit styl.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494416" y="6607586"/>
            <a:ext cx="2743200" cy="365125"/>
          </a:xfrm>
          <a:prstGeom prst="rect">
            <a:avLst/>
          </a:prstGeom>
        </p:spPr>
        <p:txBody>
          <a:bodyPr/>
          <a:lstStyle/>
          <a:p>
            <a:fld id="{0489F5A0-7E5A-4816-ABAF-5C599C942FCB}" type="datetimeFigureOut">
              <a:rPr lang="cs-CZ" smtClean="0"/>
              <a:t>25.1.2017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4641028" y="642502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3A7A-F6F0-46C1-9B69-E564BFA29D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8506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1494416" y="6607586"/>
            <a:ext cx="2743200" cy="365125"/>
          </a:xfrm>
          <a:prstGeom prst="rect">
            <a:avLst/>
          </a:prstGeom>
        </p:spPr>
        <p:txBody>
          <a:bodyPr/>
          <a:lstStyle/>
          <a:p>
            <a:fld id="{0489F5A0-7E5A-4816-ABAF-5C599C942FCB}" type="datetimeFigureOut">
              <a:rPr lang="cs-CZ" smtClean="0"/>
              <a:t>25.1.2017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4641028" y="642502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3A7A-F6F0-46C1-9B69-E564BFA29D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50308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>
          <a:xfrm>
            <a:off x="1494416" y="6607586"/>
            <a:ext cx="2743200" cy="365125"/>
          </a:xfrm>
          <a:prstGeom prst="rect">
            <a:avLst/>
          </a:prstGeom>
        </p:spPr>
        <p:txBody>
          <a:bodyPr/>
          <a:lstStyle/>
          <a:p>
            <a:fld id="{0489F5A0-7E5A-4816-ABAF-5C599C942FCB}" type="datetimeFigureOut">
              <a:rPr lang="cs-CZ" smtClean="0"/>
              <a:t>25.1.2017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4641028" y="642502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3A7A-F6F0-46C1-9B69-E564BFA29D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53029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>
          <a:xfrm>
            <a:off x="1494416" y="6607586"/>
            <a:ext cx="2743200" cy="365125"/>
          </a:xfrm>
          <a:prstGeom prst="rect">
            <a:avLst/>
          </a:prstGeom>
        </p:spPr>
        <p:txBody>
          <a:bodyPr/>
          <a:lstStyle/>
          <a:p>
            <a:fld id="{0489F5A0-7E5A-4816-ABAF-5C599C942FCB}" type="datetimeFigureOut">
              <a:rPr lang="cs-CZ" smtClean="0"/>
              <a:t>25.1.2017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>
          <a:xfrm>
            <a:off x="4641028" y="642502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3A7A-F6F0-46C1-9B69-E564BFA29D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0236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>
          <a:xfrm>
            <a:off x="1494416" y="6607586"/>
            <a:ext cx="2743200" cy="365125"/>
          </a:xfrm>
          <a:prstGeom prst="rect">
            <a:avLst/>
          </a:prstGeom>
        </p:spPr>
        <p:txBody>
          <a:bodyPr/>
          <a:lstStyle/>
          <a:p>
            <a:fld id="{0489F5A0-7E5A-4816-ABAF-5C599C942FCB}" type="datetimeFigureOut">
              <a:rPr lang="cs-CZ" smtClean="0"/>
              <a:t>25.1.2017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>
          <a:xfrm>
            <a:off x="4641028" y="642502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3A7A-F6F0-46C1-9B69-E564BFA29D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8635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1494416" y="6607586"/>
            <a:ext cx="2743200" cy="365125"/>
          </a:xfrm>
          <a:prstGeom prst="rect">
            <a:avLst/>
          </a:prstGeom>
        </p:spPr>
        <p:txBody>
          <a:bodyPr/>
          <a:lstStyle/>
          <a:p>
            <a:fld id="{0489F5A0-7E5A-4816-ABAF-5C599C942FCB}" type="datetimeFigureOut">
              <a:rPr lang="cs-CZ" smtClean="0"/>
              <a:t>25.1.2017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4641028" y="642502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3A7A-F6F0-46C1-9B69-E564BFA29D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8327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1494416" y="6607586"/>
            <a:ext cx="2743200" cy="365125"/>
          </a:xfrm>
          <a:prstGeom prst="rect">
            <a:avLst/>
          </a:prstGeom>
        </p:spPr>
        <p:txBody>
          <a:bodyPr/>
          <a:lstStyle/>
          <a:p>
            <a:fld id="{0489F5A0-7E5A-4816-ABAF-5C599C942FCB}" type="datetimeFigureOut">
              <a:rPr lang="cs-CZ" smtClean="0"/>
              <a:t>25.1.2017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4641028" y="642502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3A7A-F6F0-46C1-9B69-E564BFA29D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9521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1318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 smtClean="0"/>
              <a:t>Kliknutím lze upravit styl.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0" y="613186"/>
            <a:ext cx="12192000" cy="624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 smtClean="0"/>
              <a:t>Kliknutím lze upravit styly předlohy textu.</a:t>
            </a:r>
          </a:p>
          <a:p>
            <a:pPr lvl="1"/>
            <a:r>
              <a:rPr lang="cs-CZ" dirty="0" smtClean="0"/>
              <a:t>Druhá úroveň</a:t>
            </a:r>
          </a:p>
          <a:p>
            <a:pPr lvl="2"/>
            <a:r>
              <a:rPr lang="cs-CZ" dirty="0" smtClean="0"/>
              <a:t>Třetí úroveň</a:t>
            </a:r>
          </a:p>
          <a:p>
            <a:pPr lvl="3"/>
            <a:r>
              <a:rPr lang="cs-CZ" dirty="0" smtClean="0"/>
              <a:t>Čtvrtá úroveň</a:t>
            </a:r>
          </a:p>
          <a:p>
            <a:pPr lvl="4"/>
            <a:r>
              <a:rPr lang="cs-CZ" dirty="0" smtClean="0"/>
              <a:t>Pátá úroveň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1650532" y="6356350"/>
            <a:ext cx="541468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93A7A-F6F0-46C1-9B69-E564BFA29D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354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Princip </a:t>
            </a:r>
            <a:r>
              <a:rPr lang="cs-CZ" dirty="0" err="1" smtClean="0"/>
              <a:t>fungovani</a:t>
            </a:r>
            <a:r>
              <a:rPr lang="cs-CZ" dirty="0" smtClean="0"/>
              <a:t> internetu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err="1" smtClean="0"/>
              <a:t>M.Fiala</a:t>
            </a:r>
            <a:r>
              <a:rPr lang="cs-CZ" dirty="0" smtClean="0"/>
              <a:t>, </a:t>
            </a:r>
            <a:r>
              <a:rPr lang="cs-CZ" dirty="0" err="1" smtClean="0"/>
              <a:t>J.Dlouhy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2840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 smtClean="0"/>
              <a:t>Úvod</a:t>
            </a:r>
            <a:endParaRPr lang="cs-CZ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 smtClean="0"/>
          </a:p>
          <a:p>
            <a:r>
              <a:rPr lang="cs-CZ" dirty="0" smtClean="0"/>
              <a:t>Internet je </a:t>
            </a:r>
            <a:r>
              <a:rPr lang="cs-CZ" dirty="0" err="1" smtClean="0"/>
              <a:t>decentrali</a:t>
            </a:r>
            <a:r>
              <a:rPr lang="en-US" dirty="0" err="1" smtClean="0"/>
              <a:t>zovana</a:t>
            </a:r>
            <a:r>
              <a:rPr lang="en-US" dirty="0" smtClean="0"/>
              <a:t> sit </a:t>
            </a:r>
            <a:r>
              <a:rPr lang="en-US" dirty="0" err="1" smtClean="0"/>
              <a:t>pocitacu</a:t>
            </a:r>
            <a:endParaRPr lang="en-US" dirty="0" smtClean="0"/>
          </a:p>
          <a:p>
            <a:pPr lvl="1"/>
            <a:r>
              <a:rPr lang="en-US" dirty="0" err="1" smtClean="0"/>
              <a:t>tj</a:t>
            </a:r>
            <a:r>
              <a:rPr lang="en-US" dirty="0" smtClean="0"/>
              <a:t>. </a:t>
            </a:r>
            <a:r>
              <a:rPr lang="en-US" dirty="0" err="1" smtClean="0"/>
              <a:t>Nema</a:t>
            </a:r>
            <a:r>
              <a:rPr lang="en-US" dirty="0" smtClean="0"/>
              <a:t> </a:t>
            </a:r>
            <a:r>
              <a:rPr lang="en-US" dirty="0" err="1" smtClean="0"/>
              <a:t>vlastnika</a:t>
            </a:r>
            <a:r>
              <a:rPr lang="en-US" dirty="0" smtClean="0"/>
              <a:t> </a:t>
            </a:r>
            <a:r>
              <a:rPr lang="en-US" dirty="0" err="1" smtClean="0"/>
              <a:t>ani</a:t>
            </a:r>
            <a:r>
              <a:rPr lang="en-US" dirty="0" smtClean="0"/>
              <a:t> </a:t>
            </a:r>
            <a:r>
              <a:rPr lang="en-US" dirty="0" err="1" smtClean="0"/>
              <a:t>zadnou</a:t>
            </a:r>
            <a:r>
              <a:rPr lang="en-US" dirty="0" smtClean="0"/>
              <a:t> </a:t>
            </a:r>
            <a:r>
              <a:rPr lang="en-US" dirty="0" err="1" smtClean="0"/>
              <a:t>hlavni</a:t>
            </a:r>
            <a:r>
              <a:rPr lang="en-US" dirty="0" smtClean="0"/>
              <a:t> </a:t>
            </a:r>
            <a:r>
              <a:rPr lang="en-US" dirty="0" err="1" smtClean="0"/>
              <a:t>autoritu</a:t>
            </a:r>
            <a:endParaRPr lang="en-US" dirty="0" smtClean="0"/>
          </a:p>
          <a:p>
            <a:r>
              <a:rPr lang="en-US" dirty="0" err="1" smtClean="0"/>
              <a:t>poskytovan</a:t>
            </a:r>
            <a:r>
              <a:rPr lang="en-US" dirty="0" smtClean="0"/>
              <a:t> </a:t>
            </a:r>
            <a:r>
              <a:rPr lang="en-US" dirty="0" err="1" smtClean="0"/>
              <a:t>poskytovateli</a:t>
            </a:r>
            <a:r>
              <a:rPr lang="en-US" dirty="0" smtClean="0"/>
              <a:t>, take </a:t>
            </a:r>
            <a:r>
              <a:rPr lang="en-US" dirty="0" err="1" smtClean="0"/>
              <a:t>udrzba</a:t>
            </a:r>
            <a:r>
              <a:rPr lang="en-US" dirty="0" smtClean="0"/>
              <a:t> site</a:t>
            </a:r>
          </a:p>
          <a:p>
            <a:r>
              <a:rPr lang="en-US" dirty="0" err="1" smtClean="0"/>
              <a:t>Zadarmo</a:t>
            </a:r>
            <a:r>
              <a:rPr lang="en-US" dirty="0" smtClean="0"/>
              <a:t>, </a:t>
            </a:r>
            <a:r>
              <a:rPr lang="en-US" dirty="0" err="1" smtClean="0"/>
              <a:t>platba</a:t>
            </a:r>
            <a:r>
              <a:rPr lang="en-US" dirty="0" smtClean="0"/>
              <a:t> </a:t>
            </a:r>
            <a:r>
              <a:rPr lang="en-US" dirty="0" err="1" smtClean="0"/>
              <a:t>pouze</a:t>
            </a:r>
            <a:r>
              <a:rPr lang="en-US" dirty="0" smtClean="0"/>
              <a:t> </a:t>
            </a:r>
            <a:r>
              <a:rPr lang="en-US" dirty="0" err="1" smtClean="0"/>
              <a:t>poskytovateli</a:t>
            </a:r>
            <a:endParaRPr lang="en-US" dirty="0" smtClean="0"/>
          </a:p>
          <a:p>
            <a:r>
              <a:rPr lang="en-US" dirty="0" smtClean="0"/>
              <a:t>Internet = </a:t>
            </a:r>
            <a:r>
              <a:rPr lang="en-US" dirty="0" err="1" smtClean="0"/>
              <a:t>celosvetova</a:t>
            </a:r>
            <a:r>
              <a:rPr lang="en-US" smtClean="0"/>
              <a:t> WAN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406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36</Words>
  <Application>Microsoft Office PowerPoint</Application>
  <PresentationFormat>Širokoúhlá obrazovka</PresentationFormat>
  <Paragraphs>9</Paragraphs>
  <Slides>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Motiv Office</vt:lpstr>
      <vt:lpstr>Princip fungovani internetu</vt:lpstr>
      <vt:lpstr>Úvod</vt:lpstr>
    </vt:vector>
  </TitlesOfParts>
  <Company>Gymnázium Českolipská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 fungovani internetu</dc:title>
  <dc:creator>Matouš Fiala</dc:creator>
  <cp:lastModifiedBy>Matouš Fiala</cp:lastModifiedBy>
  <cp:revision>2</cp:revision>
  <dcterms:created xsi:type="dcterms:W3CDTF">2017-01-25T09:05:00Z</dcterms:created>
  <dcterms:modified xsi:type="dcterms:W3CDTF">2017-01-25T09:19:26Z</dcterms:modified>
</cp:coreProperties>
</file>