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 id="2147484799" r:id="rId6"/>
  </p:sldMasterIdLst>
  <p:notesMasterIdLst>
    <p:notesMasterId r:id="rId11"/>
  </p:notesMasterIdLst>
  <p:handoutMasterIdLst>
    <p:handoutMasterId r:id="rId12"/>
  </p:handoutMasterIdLst>
  <p:sldIdLst>
    <p:sldId id="1843" r:id="rId7"/>
    <p:sldId id="1910" r:id="rId8"/>
    <p:sldId id="1911" r:id="rId9"/>
    <p:sldId id="1872" r:id="rId1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843"/>
          </p14:sldIdLst>
        </p14:section>
        <p14:section name="Content" id="{A073DAE3-B461-442F-A3D3-6642BD875E45}">
          <p14:sldIdLst>
            <p14:sldId id="1910"/>
            <p14:sldId id="1911"/>
          </p14:sldIdLst>
        </p14:section>
        <p14:section name="Closing" id="{CC80F8C8-EE4D-4D76-85E3-9D04C9AF18F9}">
          <p14:sldIdLst>
            <p14:sldId id="187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0078D4"/>
    <a:srgbClr val="50E6FF"/>
    <a:srgbClr val="30E5D0"/>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444800-45CA-46F3-8374-16709BC56C3C}" v="454" dt="2020-05-13T15:58:08.8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9" autoAdjust="0"/>
    <p:restoredTop sz="94660"/>
  </p:normalViewPr>
  <p:slideViewPr>
    <p:cSldViewPr snapToGrid="0">
      <p:cViewPr varScale="1">
        <p:scale>
          <a:sx n="123" d="100"/>
          <a:sy n="123" d="100"/>
        </p:scale>
        <p:origin x="90" y="96"/>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ard Ginsburg" userId="73a0707f-ca64-421c-90b3-47712658ea9d" providerId="ADAL" clId="{20444800-45CA-46F3-8374-16709BC56C3C}"/>
    <pc:docChg chg="undo custSel mod addSld delSld modSld sldOrd addMainMaster modSection">
      <pc:chgData name="Howard Ginsburg" userId="73a0707f-ca64-421c-90b3-47712658ea9d" providerId="ADAL" clId="{20444800-45CA-46F3-8374-16709BC56C3C}" dt="2020-05-13T16:03:28.530" v="2368" actId="47"/>
      <pc:docMkLst>
        <pc:docMk/>
      </pc:docMkLst>
      <pc:sldChg chg="modSp del mod">
        <pc:chgData name="Howard Ginsburg" userId="73a0707f-ca64-421c-90b3-47712658ea9d" providerId="ADAL" clId="{20444800-45CA-46F3-8374-16709BC56C3C}" dt="2020-05-13T15:16:09.582" v="547" actId="47"/>
        <pc:sldMkLst>
          <pc:docMk/>
          <pc:sldMk cId="3957722359" sldId="1660"/>
        </pc:sldMkLst>
        <pc:spChg chg="mod">
          <ac:chgData name="Howard Ginsburg" userId="73a0707f-ca64-421c-90b3-47712658ea9d" providerId="ADAL" clId="{20444800-45CA-46F3-8374-16709BC56C3C}" dt="2020-05-13T15:08:16.164" v="542" actId="20577"/>
          <ac:spMkLst>
            <pc:docMk/>
            <pc:sldMk cId="3957722359" sldId="1660"/>
            <ac:spMk id="17" creationId="{00000000-0000-0000-0000-000000000000}"/>
          </ac:spMkLst>
        </pc:spChg>
      </pc:sldChg>
      <pc:sldChg chg="modSp mod">
        <pc:chgData name="Howard Ginsburg" userId="73a0707f-ca64-421c-90b3-47712658ea9d" providerId="ADAL" clId="{20444800-45CA-46F3-8374-16709BC56C3C}" dt="2020-05-13T14:58:01.736" v="129" actId="1036"/>
        <pc:sldMkLst>
          <pc:docMk/>
          <pc:sldMk cId="2799774971" sldId="1843"/>
        </pc:sldMkLst>
        <pc:spChg chg="mod">
          <ac:chgData name="Howard Ginsburg" userId="73a0707f-ca64-421c-90b3-47712658ea9d" providerId="ADAL" clId="{20444800-45CA-46F3-8374-16709BC56C3C}" dt="2020-05-13T14:56:50.473" v="16" actId="20577"/>
          <ac:spMkLst>
            <pc:docMk/>
            <pc:sldMk cId="2799774971" sldId="1843"/>
            <ac:spMk id="4" creationId="{D25A7097-F128-44C8-9EE0-1A9AAF0AF864}"/>
          </ac:spMkLst>
        </pc:spChg>
        <pc:spChg chg="mod">
          <ac:chgData name="Howard Ginsburg" userId="73a0707f-ca64-421c-90b3-47712658ea9d" providerId="ADAL" clId="{20444800-45CA-46F3-8374-16709BC56C3C}" dt="2020-05-13T14:58:01.736" v="129" actId="1036"/>
          <ac:spMkLst>
            <pc:docMk/>
            <pc:sldMk cId="2799774971" sldId="1843"/>
            <ac:spMk id="5" creationId="{C58039A1-50D4-4C5F-9F97-DB66C0E13CC7}"/>
          </ac:spMkLst>
        </pc:spChg>
      </pc:sldChg>
      <pc:sldChg chg="delSp modSp del mod">
        <pc:chgData name="Howard Ginsburg" userId="73a0707f-ca64-421c-90b3-47712658ea9d" providerId="ADAL" clId="{20444800-45CA-46F3-8374-16709BC56C3C}" dt="2020-05-13T14:59:12.024" v="138" actId="2696"/>
        <pc:sldMkLst>
          <pc:docMk/>
          <pc:sldMk cId="3369208021" sldId="1906"/>
        </pc:sldMkLst>
        <pc:spChg chg="mod">
          <ac:chgData name="Howard Ginsburg" userId="73a0707f-ca64-421c-90b3-47712658ea9d" providerId="ADAL" clId="{20444800-45CA-46F3-8374-16709BC56C3C}" dt="2020-05-13T14:58:47.784" v="136" actId="20577"/>
          <ac:spMkLst>
            <pc:docMk/>
            <pc:sldMk cId="3369208021" sldId="1906"/>
            <ac:spMk id="2" creationId="{33A53261-72BA-46EF-A6EC-608975157B84}"/>
          </ac:spMkLst>
        </pc:spChg>
        <pc:picChg chg="del">
          <ac:chgData name="Howard Ginsburg" userId="73a0707f-ca64-421c-90b3-47712658ea9d" providerId="ADAL" clId="{20444800-45CA-46F3-8374-16709BC56C3C}" dt="2020-05-13T14:58:56.656" v="137" actId="478"/>
          <ac:picMkLst>
            <pc:docMk/>
            <pc:sldMk cId="3369208021" sldId="1906"/>
            <ac:picMk id="4" creationId="{947C1C4B-A1AA-4E2B-A3C0-BBA5A023764F}"/>
          </ac:picMkLst>
        </pc:picChg>
      </pc:sldChg>
      <pc:sldChg chg="del">
        <pc:chgData name="Howard Ginsburg" userId="73a0707f-ca64-421c-90b3-47712658ea9d" providerId="ADAL" clId="{20444800-45CA-46F3-8374-16709BC56C3C}" dt="2020-05-13T15:16:11.228" v="548" actId="47"/>
        <pc:sldMkLst>
          <pc:docMk/>
          <pc:sldMk cId="2327508477" sldId="1907"/>
        </pc:sldMkLst>
      </pc:sldChg>
      <pc:sldChg chg="del">
        <pc:chgData name="Howard Ginsburg" userId="73a0707f-ca64-421c-90b3-47712658ea9d" providerId="ADAL" clId="{20444800-45CA-46F3-8374-16709BC56C3C}" dt="2020-05-13T15:16:12.765" v="549" actId="47"/>
        <pc:sldMkLst>
          <pc:docMk/>
          <pc:sldMk cId="1983851541" sldId="1909"/>
        </pc:sldMkLst>
      </pc:sldChg>
      <pc:sldChg chg="addSp delSp modSp new mod ord modClrScheme chgLayout">
        <pc:chgData name="Howard Ginsburg" userId="73a0707f-ca64-421c-90b3-47712658ea9d" providerId="ADAL" clId="{20444800-45CA-46F3-8374-16709BC56C3C}" dt="2020-05-13T15:10:31.371" v="546" actId="26606"/>
        <pc:sldMkLst>
          <pc:docMk/>
          <pc:sldMk cId="2615951637" sldId="1910"/>
        </pc:sldMkLst>
        <pc:spChg chg="mod">
          <ac:chgData name="Howard Ginsburg" userId="73a0707f-ca64-421c-90b3-47712658ea9d" providerId="ADAL" clId="{20444800-45CA-46F3-8374-16709BC56C3C}" dt="2020-05-13T15:10:31.371" v="546" actId="26606"/>
          <ac:spMkLst>
            <pc:docMk/>
            <pc:sldMk cId="2615951637" sldId="1910"/>
            <ac:spMk id="2" creationId="{D596C40C-10D7-44CD-A9B0-71222BA72AA5}"/>
          </ac:spMkLst>
        </pc:spChg>
        <pc:spChg chg="add del mod">
          <ac:chgData name="Howard Ginsburg" userId="73a0707f-ca64-421c-90b3-47712658ea9d" providerId="ADAL" clId="{20444800-45CA-46F3-8374-16709BC56C3C}" dt="2020-05-13T15:10:31.371" v="546" actId="26606"/>
          <ac:spMkLst>
            <pc:docMk/>
            <pc:sldMk cId="2615951637" sldId="1910"/>
            <ac:spMk id="3" creationId="{5823BB38-7A2E-41AB-BCAC-6EE27DE12FCF}"/>
          </ac:spMkLst>
        </pc:spChg>
        <pc:spChg chg="add del mod">
          <ac:chgData name="Howard Ginsburg" userId="73a0707f-ca64-421c-90b3-47712658ea9d" providerId="ADAL" clId="{20444800-45CA-46F3-8374-16709BC56C3C}" dt="2020-05-13T15:08:53.585" v="544" actId="26606"/>
          <ac:spMkLst>
            <pc:docMk/>
            <pc:sldMk cId="2615951637" sldId="1910"/>
            <ac:spMk id="10" creationId="{1226E7BD-FBB2-49C4-B647-38B90F8CF186}"/>
          </ac:spMkLst>
        </pc:spChg>
        <pc:spChg chg="add del mod">
          <ac:chgData name="Howard Ginsburg" userId="73a0707f-ca64-421c-90b3-47712658ea9d" providerId="ADAL" clId="{20444800-45CA-46F3-8374-16709BC56C3C}" dt="2020-05-13T15:10:31.371" v="546" actId="26606"/>
          <ac:spMkLst>
            <pc:docMk/>
            <pc:sldMk cId="2615951637" sldId="1910"/>
            <ac:spMk id="12" creationId="{5A44ADC2-31F3-4C7D-9921-8A5DC1E41EB3}"/>
          </ac:spMkLst>
        </pc:spChg>
        <pc:graphicFrameChg chg="add del">
          <ac:chgData name="Howard Ginsburg" userId="73a0707f-ca64-421c-90b3-47712658ea9d" providerId="ADAL" clId="{20444800-45CA-46F3-8374-16709BC56C3C}" dt="2020-05-13T15:08:53.585" v="544" actId="26606"/>
          <ac:graphicFrameMkLst>
            <pc:docMk/>
            <pc:sldMk cId="2615951637" sldId="1910"/>
            <ac:graphicFrameMk id="5" creationId="{6BA88C57-2FF6-4CD9-BAD6-7EF0538E1208}"/>
          </ac:graphicFrameMkLst>
        </pc:graphicFrameChg>
        <pc:graphicFrameChg chg="add del">
          <ac:chgData name="Howard Ginsburg" userId="73a0707f-ca64-421c-90b3-47712658ea9d" providerId="ADAL" clId="{20444800-45CA-46F3-8374-16709BC56C3C}" dt="2020-05-13T15:10:31.371" v="546" actId="26606"/>
          <ac:graphicFrameMkLst>
            <pc:docMk/>
            <pc:sldMk cId="2615951637" sldId="1910"/>
            <ac:graphicFrameMk id="13" creationId="{8E390CEB-4BD0-4E08-9BCC-4B13F47910FC}"/>
          </ac:graphicFrameMkLst>
        </pc:graphicFrameChg>
      </pc:sldChg>
      <pc:sldChg chg="addSp">
        <pc:chgData name="Howard Ginsburg" userId="73a0707f-ca64-421c-90b3-47712658ea9d" providerId="ADAL" clId="{20444800-45CA-46F3-8374-16709BC56C3C}" dt="2020-05-13T15:31:20.199" v="608"/>
        <pc:sldMkLst>
          <pc:docMk/>
          <pc:sldMk cId="1342182615" sldId="1911"/>
        </pc:sldMkLst>
        <pc:picChg chg="add">
          <ac:chgData name="Howard Ginsburg" userId="73a0707f-ca64-421c-90b3-47712658ea9d" providerId="ADAL" clId="{20444800-45CA-46F3-8374-16709BC56C3C}" dt="2020-05-13T15:31:20.199" v="608"/>
          <ac:picMkLst>
            <pc:docMk/>
            <pc:sldMk cId="1342182615" sldId="1911"/>
            <ac:picMk id="4098" creationId="{CF86CCD4-7288-43A7-9F18-27EB066E14C6}"/>
          </ac:picMkLst>
        </pc:picChg>
      </pc:sldChg>
      <pc:sldChg chg="addSp delSp modSp new add del mod">
        <pc:chgData name="Howard Ginsburg" userId="73a0707f-ca64-421c-90b3-47712658ea9d" providerId="ADAL" clId="{20444800-45CA-46F3-8374-16709BC56C3C}" dt="2020-05-13T16:02:02.906" v="2367" actId="115"/>
        <pc:sldMkLst>
          <pc:docMk/>
          <pc:sldMk cId="1482611283" sldId="1911"/>
        </pc:sldMkLst>
        <pc:spChg chg="mod">
          <ac:chgData name="Howard Ginsburg" userId="73a0707f-ca64-421c-90b3-47712658ea9d" providerId="ADAL" clId="{20444800-45CA-46F3-8374-16709BC56C3C}" dt="2020-05-13T15:16:40.282" v="562" actId="20577"/>
          <ac:spMkLst>
            <pc:docMk/>
            <pc:sldMk cId="1482611283" sldId="1911"/>
            <ac:spMk id="2" creationId="{0FD0C609-0105-478E-B5AA-6EC8F7C86915}"/>
          </ac:spMkLst>
        </pc:spChg>
        <pc:spChg chg="add mod">
          <ac:chgData name="Howard Ginsburg" userId="73a0707f-ca64-421c-90b3-47712658ea9d" providerId="ADAL" clId="{20444800-45CA-46F3-8374-16709BC56C3C}" dt="2020-05-13T15:58:08.894" v="2301" actId="1037"/>
          <ac:spMkLst>
            <pc:docMk/>
            <pc:sldMk cId="1482611283" sldId="1911"/>
            <ac:spMk id="3" creationId="{1014454C-62B7-49E4-BDED-E8142C1AFC68}"/>
          </ac:spMkLst>
        </pc:spChg>
        <pc:spChg chg="del">
          <ac:chgData name="Howard Ginsburg" userId="73a0707f-ca64-421c-90b3-47712658ea9d" providerId="ADAL" clId="{20444800-45CA-46F3-8374-16709BC56C3C}" dt="2020-05-13T15:17:12.899" v="563" actId="478"/>
          <ac:spMkLst>
            <pc:docMk/>
            <pc:sldMk cId="1482611283" sldId="1911"/>
            <ac:spMk id="3" creationId="{E051582B-9124-4D3F-AB2F-B77107355B01}"/>
          </ac:spMkLst>
        </pc:spChg>
        <pc:spChg chg="add mod">
          <ac:chgData name="Howard Ginsburg" userId="73a0707f-ca64-421c-90b3-47712658ea9d" providerId="ADAL" clId="{20444800-45CA-46F3-8374-16709BC56C3C}" dt="2020-05-13T15:58:08.894" v="2301" actId="1037"/>
          <ac:spMkLst>
            <pc:docMk/>
            <pc:sldMk cId="1482611283" sldId="1911"/>
            <ac:spMk id="4" creationId="{027DD252-CAF7-4303-AF2D-E8A3DFE767CB}"/>
          </ac:spMkLst>
        </pc:spChg>
        <pc:spChg chg="add mod">
          <ac:chgData name="Howard Ginsburg" userId="73a0707f-ca64-421c-90b3-47712658ea9d" providerId="ADAL" clId="{20444800-45CA-46F3-8374-16709BC56C3C}" dt="2020-05-13T15:58:08.894" v="2301" actId="1037"/>
          <ac:spMkLst>
            <pc:docMk/>
            <pc:sldMk cId="1482611283" sldId="1911"/>
            <ac:spMk id="6" creationId="{690C266E-F5E2-456E-A3A5-3C3992FF28D9}"/>
          </ac:spMkLst>
        </pc:spChg>
        <pc:spChg chg="add mod">
          <ac:chgData name="Howard Ginsburg" userId="73a0707f-ca64-421c-90b3-47712658ea9d" providerId="ADAL" clId="{20444800-45CA-46F3-8374-16709BC56C3C}" dt="2020-05-13T15:58:08.894" v="2301" actId="1037"/>
          <ac:spMkLst>
            <pc:docMk/>
            <pc:sldMk cId="1482611283" sldId="1911"/>
            <ac:spMk id="7" creationId="{7952FBFE-A263-4F30-A3F6-152DE7BBEC95}"/>
          </ac:spMkLst>
        </pc:spChg>
        <pc:spChg chg="add mod">
          <ac:chgData name="Howard Ginsburg" userId="73a0707f-ca64-421c-90b3-47712658ea9d" providerId="ADAL" clId="{20444800-45CA-46F3-8374-16709BC56C3C}" dt="2020-05-13T15:58:08.894" v="2301" actId="1037"/>
          <ac:spMkLst>
            <pc:docMk/>
            <pc:sldMk cId="1482611283" sldId="1911"/>
            <ac:spMk id="8" creationId="{096CCDC4-2630-4872-9530-EA4497C6B8F3}"/>
          </ac:spMkLst>
        </pc:spChg>
        <pc:spChg chg="add mod">
          <ac:chgData name="Howard Ginsburg" userId="73a0707f-ca64-421c-90b3-47712658ea9d" providerId="ADAL" clId="{20444800-45CA-46F3-8374-16709BC56C3C}" dt="2020-05-13T15:58:08.894" v="2301" actId="1037"/>
          <ac:spMkLst>
            <pc:docMk/>
            <pc:sldMk cId="1482611283" sldId="1911"/>
            <ac:spMk id="10" creationId="{0B953545-5B79-4544-AEBE-DB8BD34E03C7}"/>
          </ac:spMkLst>
        </pc:spChg>
        <pc:spChg chg="add mod">
          <ac:chgData name="Howard Ginsburg" userId="73a0707f-ca64-421c-90b3-47712658ea9d" providerId="ADAL" clId="{20444800-45CA-46F3-8374-16709BC56C3C}" dt="2020-05-13T15:58:08.894" v="2301" actId="1037"/>
          <ac:spMkLst>
            <pc:docMk/>
            <pc:sldMk cId="1482611283" sldId="1911"/>
            <ac:spMk id="16" creationId="{F2D5897A-FBDD-42D0-8A45-F1E410FADFED}"/>
          </ac:spMkLst>
        </pc:spChg>
        <pc:spChg chg="add mod">
          <ac:chgData name="Howard Ginsburg" userId="73a0707f-ca64-421c-90b3-47712658ea9d" providerId="ADAL" clId="{20444800-45CA-46F3-8374-16709BC56C3C}" dt="2020-05-13T15:58:08.894" v="2301" actId="1037"/>
          <ac:spMkLst>
            <pc:docMk/>
            <pc:sldMk cId="1482611283" sldId="1911"/>
            <ac:spMk id="47" creationId="{59879C69-7706-46A1-9285-7BC14FEB668C}"/>
          </ac:spMkLst>
        </pc:spChg>
        <pc:spChg chg="add mod">
          <ac:chgData name="Howard Ginsburg" userId="73a0707f-ca64-421c-90b3-47712658ea9d" providerId="ADAL" clId="{20444800-45CA-46F3-8374-16709BC56C3C}" dt="2020-05-13T15:58:08.894" v="2301" actId="1037"/>
          <ac:spMkLst>
            <pc:docMk/>
            <pc:sldMk cId="1482611283" sldId="1911"/>
            <ac:spMk id="48" creationId="{636F7F71-12FC-4315-A52B-B7E9B096BAD5}"/>
          </ac:spMkLst>
        </pc:spChg>
        <pc:spChg chg="add mod">
          <ac:chgData name="Howard Ginsburg" userId="73a0707f-ca64-421c-90b3-47712658ea9d" providerId="ADAL" clId="{20444800-45CA-46F3-8374-16709BC56C3C}" dt="2020-05-13T15:58:08.894" v="2301" actId="1037"/>
          <ac:spMkLst>
            <pc:docMk/>
            <pc:sldMk cId="1482611283" sldId="1911"/>
            <ac:spMk id="53" creationId="{7314458A-6A09-4A13-92F4-4F8821885971}"/>
          </ac:spMkLst>
        </pc:spChg>
        <pc:spChg chg="add mod">
          <ac:chgData name="Howard Ginsburg" userId="73a0707f-ca64-421c-90b3-47712658ea9d" providerId="ADAL" clId="{20444800-45CA-46F3-8374-16709BC56C3C}" dt="2020-05-13T15:58:08.894" v="2301" actId="1037"/>
          <ac:spMkLst>
            <pc:docMk/>
            <pc:sldMk cId="1482611283" sldId="1911"/>
            <ac:spMk id="54" creationId="{FABD56EF-DB74-43B3-9141-08125BCACDEB}"/>
          </ac:spMkLst>
        </pc:spChg>
        <pc:spChg chg="add mod">
          <ac:chgData name="Howard Ginsburg" userId="73a0707f-ca64-421c-90b3-47712658ea9d" providerId="ADAL" clId="{20444800-45CA-46F3-8374-16709BC56C3C}" dt="2020-05-13T15:58:08.894" v="2301" actId="1037"/>
          <ac:spMkLst>
            <pc:docMk/>
            <pc:sldMk cId="1482611283" sldId="1911"/>
            <ac:spMk id="55" creationId="{8A40F194-E7D3-4EA2-8D1A-79C8D815628A}"/>
          </ac:spMkLst>
        </pc:spChg>
        <pc:spChg chg="add mod">
          <ac:chgData name="Howard Ginsburg" userId="73a0707f-ca64-421c-90b3-47712658ea9d" providerId="ADAL" clId="{20444800-45CA-46F3-8374-16709BC56C3C}" dt="2020-05-13T15:58:08.894" v="2301" actId="1037"/>
          <ac:spMkLst>
            <pc:docMk/>
            <pc:sldMk cId="1482611283" sldId="1911"/>
            <ac:spMk id="57" creationId="{BD416FCD-8F49-42DE-843E-454E92715C1E}"/>
          </ac:spMkLst>
        </pc:spChg>
        <pc:spChg chg="add mod">
          <ac:chgData name="Howard Ginsburg" userId="73a0707f-ca64-421c-90b3-47712658ea9d" providerId="ADAL" clId="{20444800-45CA-46F3-8374-16709BC56C3C}" dt="2020-05-13T16:02:02.906" v="2367" actId="115"/>
          <ac:spMkLst>
            <pc:docMk/>
            <pc:sldMk cId="1482611283" sldId="1911"/>
            <ac:spMk id="59" creationId="{BCCB8FF6-997B-4E00-B3CE-349D94CFDF8F}"/>
          </ac:spMkLst>
        </pc:spChg>
        <pc:spChg chg="add mod ord">
          <ac:chgData name="Howard Ginsburg" userId="73a0707f-ca64-421c-90b3-47712658ea9d" providerId="ADAL" clId="{20444800-45CA-46F3-8374-16709BC56C3C}" dt="2020-05-13T15:59:26.811" v="2311" actId="14100"/>
          <ac:spMkLst>
            <pc:docMk/>
            <pc:sldMk cId="1482611283" sldId="1911"/>
            <ac:spMk id="61" creationId="{F9CA832B-2B7B-4B24-9928-58D6AC29EEF8}"/>
          </ac:spMkLst>
        </pc:spChg>
        <pc:picChg chg="add del mod">
          <ac:chgData name="Howard Ginsburg" userId="73a0707f-ca64-421c-90b3-47712658ea9d" providerId="ADAL" clId="{20444800-45CA-46F3-8374-16709BC56C3C}" dt="2020-05-13T15:27:21.929" v="593" actId="478"/>
          <ac:picMkLst>
            <pc:docMk/>
            <pc:sldMk cId="1482611283" sldId="1911"/>
            <ac:picMk id="4" creationId="{E0E7D736-3F2D-4ADE-8E59-7030DCB75077}"/>
          </ac:picMkLst>
        </pc:picChg>
        <pc:picChg chg="add mod">
          <ac:chgData name="Howard Ginsburg" userId="73a0707f-ca64-421c-90b3-47712658ea9d" providerId="ADAL" clId="{20444800-45CA-46F3-8374-16709BC56C3C}" dt="2020-05-13T15:58:08.894" v="2301" actId="1037"/>
          <ac:picMkLst>
            <pc:docMk/>
            <pc:sldMk cId="1482611283" sldId="1911"/>
            <ac:picMk id="5" creationId="{BA11D99B-E245-4D43-A83A-617ACFA557D6}"/>
          </ac:picMkLst>
        </pc:picChg>
        <pc:picChg chg="add del">
          <ac:chgData name="Howard Ginsburg" userId="73a0707f-ca64-421c-90b3-47712658ea9d" providerId="ADAL" clId="{20444800-45CA-46F3-8374-16709BC56C3C}" dt="2020-05-13T15:26:58.070" v="589" actId="478"/>
          <ac:picMkLst>
            <pc:docMk/>
            <pc:sldMk cId="1482611283" sldId="1911"/>
            <ac:picMk id="6" creationId="{FC7A6B8A-DD32-4AD9-9641-3AA2B6360634}"/>
          </ac:picMkLst>
        </pc:picChg>
        <pc:picChg chg="add del mod">
          <ac:chgData name="Howard Ginsburg" userId="73a0707f-ca64-421c-90b3-47712658ea9d" providerId="ADAL" clId="{20444800-45CA-46F3-8374-16709BC56C3C}" dt="2020-05-13T15:26:58.678" v="590" actId="478"/>
          <ac:picMkLst>
            <pc:docMk/>
            <pc:sldMk cId="1482611283" sldId="1911"/>
            <ac:picMk id="8" creationId="{76313D38-2F67-4B02-90CB-9D905AEA4A3D}"/>
          </ac:picMkLst>
        </pc:picChg>
        <pc:picChg chg="add mod">
          <ac:chgData name="Howard Ginsburg" userId="73a0707f-ca64-421c-90b3-47712658ea9d" providerId="ADAL" clId="{20444800-45CA-46F3-8374-16709BC56C3C}" dt="2020-05-13T15:58:08.894" v="2301" actId="1037"/>
          <ac:picMkLst>
            <pc:docMk/>
            <pc:sldMk cId="1482611283" sldId="1911"/>
            <ac:picMk id="9" creationId="{843B3A95-CB1E-485B-95A4-05844172A7EA}"/>
          </ac:picMkLst>
        </pc:picChg>
        <pc:picChg chg="add del mod">
          <ac:chgData name="Howard Ginsburg" userId="73a0707f-ca64-421c-90b3-47712658ea9d" providerId="ADAL" clId="{20444800-45CA-46F3-8374-16709BC56C3C}" dt="2020-05-13T15:26:57.199" v="588" actId="478"/>
          <ac:picMkLst>
            <pc:docMk/>
            <pc:sldMk cId="1482611283" sldId="1911"/>
            <ac:picMk id="10" creationId="{E47195F9-CCCC-434F-886A-7E68065AE688}"/>
          </ac:picMkLst>
        </pc:picChg>
        <pc:picChg chg="add mod">
          <ac:chgData name="Howard Ginsburg" userId="73a0707f-ca64-421c-90b3-47712658ea9d" providerId="ADAL" clId="{20444800-45CA-46F3-8374-16709BC56C3C}" dt="2020-05-13T15:58:08.894" v="2301" actId="1037"/>
          <ac:picMkLst>
            <pc:docMk/>
            <pc:sldMk cId="1482611283" sldId="1911"/>
            <ac:picMk id="12" creationId="{99DF8BE8-B633-4DCF-A88A-B90899F5D3A3}"/>
          </ac:picMkLst>
        </pc:picChg>
        <pc:picChg chg="add mod">
          <ac:chgData name="Howard Ginsburg" userId="73a0707f-ca64-421c-90b3-47712658ea9d" providerId="ADAL" clId="{20444800-45CA-46F3-8374-16709BC56C3C}" dt="2020-05-13T15:58:08.894" v="2301" actId="1037"/>
          <ac:picMkLst>
            <pc:docMk/>
            <pc:sldMk cId="1482611283" sldId="1911"/>
            <ac:picMk id="14" creationId="{6988829D-629E-406B-B34A-6027DD0C718C}"/>
          </ac:picMkLst>
        </pc:picChg>
        <pc:picChg chg="mod">
          <ac:chgData name="Howard Ginsburg" userId="73a0707f-ca64-421c-90b3-47712658ea9d" providerId="ADAL" clId="{20444800-45CA-46F3-8374-16709BC56C3C}" dt="2020-05-13T15:58:08.894" v="2301" actId="1037"/>
          <ac:picMkLst>
            <pc:docMk/>
            <pc:sldMk cId="1482611283" sldId="1911"/>
            <ac:picMk id="1026" creationId="{9D7E55F3-57ED-4A7C-BC5F-32002B060C29}"/>
          </ac:picMkLst>
        </pc:picChg>
        <pc:picChg chg="del">
          <ac:chgData name="Howard Ginsburg" userId="73a0707f-ca64-421c-90b3-47712658ea9d" providerId="ADAL" clId="{20444800-45CA-46F3-8374-16709BC56C3C}" dt="2020-05-13T15:18:36.108" v="571" actId="478"/>
          <ac:picMkLst>
            <pc:docMk/>
            <pc:sldMk cId="1482611283" sldId="1911"/>
            <ac:picMk id="2050" creationId="{B34FEF61-65C3-472A-8F7E-327A15D051FA}"/>
          </ac:picMkLst>
        </pc:picChg>
        <pc:picChg chg="mod">
          <ac:chgData name="Howard Ginsburg" userId="73a0707f-ca64-421c-90b3-47712658ea9d" providerId="ADAL" clId="{20444800-45CA-46F3-8374-16709BC56C3C}" dt="2020-05-13T15:58:08.894" v="2301" actId="1037"/>
          <ac:picMkLst>
            <pc:docMk/>
            <pc:sldMk cId="1482611283" sldId="1911"/>
            <ac:picMk id="3074" creationId="{C6AFD2E5-6A3C-42E9-9BFB-767BCEE59937}"/>
          </ac:picMkLst>
        </pc:picChg>
        <pc:picChg chg="mod">
          <ac:chgData name="Howard Ginsburg" userId="73a0707f-ca64-421c-90b3-47712658ea9d" providerId="ADAL" clId="{20444800-45CA-46F3-8374-16709BC56C3C}" dt="2020-05-13T15:58:08.894" v="2301" actId="1037"/>
          <ac:picMkLst>
            <pc:docMk/>
            <pc:sldMk cId="1482611283" sldId="1911"/>
            <ac:picMk id="4098" creationId="{CF86CCD4-7288-43A7-9F18-27EB066E14C6}"/>
          </ac:picMkLst>
        </pc:picChg>
        <pc:cxnChg chg="add mod">
          <ac:chgData name="Howard Ginsburg" userId="73a0707f-ca64-421c-90b3-47712658ea9d" providerId="ADAL" clId="{20444800-45CA-46F3-8374-16709BC56C3C}" dt="2020-05-13T15:58:08.894" v="2301" actId="1037"/>
          <ac:cxnSpMkLst>
            <pc:docMk/>
            <pc:sldMk cId="1482611283" sldId="1911"/>
            <ac:cxnSpMk id="20" creationId="{5F0AF585-ADF4-45FA-BB86-0B7D8240A82C}"/>
          </ac:cxnSpMkLst>
        </pc:cxnChg>
        <pc:cxnChg chg="add mod">
          <ac:chgData name="Howard Ginsburg" userId="73a0707f-ca64-421c-90b3-47712658ea9d" providerId="ADAL" clId="{20444800-45CA-46F3-8374-16709BC56C3C}" dt="2020-05-13T15:58:08.894" v="2301" actId="1037"/>
          <ac:cxnSpMkLst>
            <pc:docMk/>
            <pc:sldMk cId="1482611283" sldId="1911"/>
            <ac:cxnSpMk id="22" creationId="{D59CF279-54C3-40E5-A7F4-A6C681DF5368}"/>
          </ac:cxnSpMkLst>
        </pc:cxnChg>
        <pc:cxnChg chg="add mod">
          <ac:chgData name="Howard Ginsburg" userId="73a0707f-ca64-421c-90b3-47712658ea9d" providerId="ADAL" clId="{20444800-45CA-46F3-8374-16709BC56C3C}" dt="2020-05-13T15:58:08.894" v="2301" actId="1037"/>
          <ac:cxnSpMkLst>
            <pc:docMk/>
            <pc:sldMk cId="1482611283" sldId="1911"/>
            <ac:cxnSpMk id="26" creationId="{2A632B18-4F31-49F5-BE49-4D2D7DEC959D}"/>
          </ac:cxnSpMkLst>
        </pc:cxnChg>
        <pc:cxnChg chg="add mod">
          <ac:chgData name="Howard Ginsburg" userId="73a0707f-ca64-421c-90b3-47712658ea9d" providerId="ADAL" clId="{20444800-45CA-46F3-8374-16709BC56C3C}" dt="2020-05-13T15:58:08.894" v="2301" actId="1037"/>
          <ac:cxnSpMkLst>
            <pc:docMk/>
            <pc:sldMk cId="1482611283" sldId="1911"/>
            <ac:cxnSpMk id="30" creationId="{0E9D3C2B-FF64-42CE-9A4A-5C25AE82F00E}"/>
          </ac:cxnSpMkLst>
        </pc:cxnChg>
        <pc:cxnChg chg="add mod">
          <ac:chgData name="Howard Ginsburg" userId="73a0707f-ca64-421c-90b3-47712658ea9d" providerId="ADAL" clId="{20444800-45CA-46F3-8374-16709BC56C3C}" dt="2020-05-13T15:58:08.894" v="2301" actId="1037"/>
          <ac:cxnSpMkLst>
            <pc:docMk/>
            <pc:sldMk cId="1482611283" sldId="1911"/>
            <ac:cxnSpMk id="34" creationId="{C2AF8D19-7372-46A0-ABBB-FA2DF2A1366E}"/>
          </ac:cxnSpMkLst>
        </pc:cxnChg>
        <pc:cxnChg chg="add mod">
          <ac:chgData name="Howard Ginsburg" userId="73a0707f-ca64-421c-90b3-47712658ea9d" providerId="ADAL" clId="{20444800-45CA-46F3-8374-16709BC56C3C}" dt="2020-05-13T15:58:08.894" v="2301" actId="1037"/>
          <ac:cxnSpMkLst>
            <pc:docMk/>
            <pc:sldMk cId="1482611283" sldId="1911"/>
            <ac:cxnSpMk id="38" creationId="{6C5F275C-2528-4C87-8647-39DC00232936}"/>
          </ac:cxnSpMkLst>
        </pc:cxnChg>
        <pc:cxnChg chg="add mod">
          <ac:chgData name="Howard Ginsburg" userId="73a0707f-ca64-421c-90b3-47712658ea9d" providerId="ADAL" clId="{20444800-45CA-46F3-8374-16709BC56C3C}" dt="2020-05-13T15:58:08.894" v="2301" actId="1037"/>
          <ac:cxnSpMkLst>
            <pc:docMk/>
            <pc:sldMk cId="1482611283" sldId="1911"/>
            <ac:cxnSpMk id="42" creationId="{82CFA6B7-3F17-4205-8E8A-608F07EB1F97}"/>
          </ac:cxnSpMkLst>
        </pc:cxnChg>
      </pc:sldChg>
      <pc:sldChg chg="addSp">
        <pc:chgData name="Howard Ginsburg" userId="73a0707f-ca64-421c-90b3-47712658ea9d" providerId="ADAL" clId="{20444800-45CA-46F3-8374-16709BC56C3C}" dt="2020-05-13T15:26:49.164" v="584"/>
        <pc:sldMkLst>
          <pc:docMk/>
          <pc:sldMk cId="2073406104" sldId="1911"/>
        </pc:sldMkLst>
        <pc:picChg chg="add">
          <ac:chgData name="Howard Ginsburg" userId="73a0707f-ca64-421c-90b3-47712658ea9d" providerId="ADAL" clId="{20444800-45CA-46F3-8374-16709BC56C3C}" dt="2020-05-13T15:26:49.164" v="584"/>
          <ac:picMkLst>
            <pc:docMk/>
            <pc:sldMk cId="2073406104" sldId="1911"/>
            <ac:picMk id="3074" creationId="{C6AFD2E5-6A3C-42E9-9BFB-767BCEE59937}"/>
          </ac:picMkLst>
        </pc:picChg>
      </pc:sldChg>
      <pc:sldChg chg="addSp">
        <pc:chgData name="Howard Ginsburg" userId="73a0707f-ca64-421c-90b3-47712658ea9d" providerId="ADAL" clId="{20444800-45CA-46F3-8374-16709BC56C3C}" dt="2020-05-13T15:17:41.714" v="569"/>
        <pc:sldMkLst>
          <pc:docMk/>
          <pc:sldMk cId="2130019098" sldId="1911"/>
        </pc:sldMkLst>
        <pc:picChg chg="add">
          <ac:chgData name="Howard Ginsburg" userId="73a0707f-ca64-421c-90b3-47712658ea9d" providerId="ADAL" clId="{20444800-45CA-46F3-8374-16709BC56C3C}" dt="2020-05-13T15:17:41.714" v="569"/>
          <ac:picMkLst>
            <pc:docMk/>
            <pc:sldMk cId="2130019098" sldId="1911"/>
            <ac:picMk id="2050" creationId="{B34FEF61-65C3-472A-8F7E-327A15D051FA}"/>
          </ac:picMkLst>
        </pc:picChg>
      </pc:sldChg>
      <pc:sldChg chg="addSp">
        <pc:chgData name="Howard Ginsburg" userId="73a0707f-ca64-421c-90b3-47712658ea9d" providerId="ADAL" clId="{20444800-45CA-46F3-8374-16709BC56C3C}" dt="2020-05-13T15:17:14.383" v="564"/>
        <pc:sldMkLst>
          <pc:docMk/>
          <pc:sldMk cId="3347181351" sldId="1911"/>
        </pc:sldMkLst>
        <pc:picChg chg="add">
          <ac:chgData name="Howard Ginsburg" userId="73a0707f-ca64-421c-90b3-47712658ea9d" providerId="ADAL" clId="{20444800-45CA-46F3-8374-16709BC56C3C}" dt="2020-05-13T15:17:14.383" v="564"/>
          <ac:picMkLst>
            <pc:docMk/>
            <pc:sldMk cId="3347181351" sldId="1911"/>
            <ac:picMk id="1026" creationId="{9D7E55F3-57ED-4A7C-BC5F-32002B060C29}"/>
          </ac:picMkLst>
        </pc:picChg>
      </pc:sldChg>
      <pc:sldChg chg="add del">
        <pc:chgData name="Howard Ginsburg" userId="73a0707f-ca64-421c-90b3-47712658ea9d" providerId="ADAL" clId="{20444800-45CA-46F3-8374-16709BC56C3C}" dt="2020-05-13T15:57:04.321" v="2248" actId="47"/>
        <pc:sldMkLst>
          <pc:docMk/>
          <pc:sldMk cId="1864861924" sldId="1912"/>
        </pc:sldMkLst>
      </pc:sldChg>
      <pc:sldChg chg="add del">
        <pc:chgData name="Howard Ginsburg" userId="73a0707f-ca64-421c-90b3-47712658ea9d" providerId="ADAL" clId="{20444800-45CA-46F3-8374-16709BC56C3C}" dt="2020-05-13T16:03:28.530" v="2368" actId="47"/>
        <pc:sldMkLst>
          <pc:docMk/>
          <pc:sldMk cId="2428243761" sldId="1913"/>
        </pc:sldMkLst>
      </pc:sldChg>
      <pc:sldMasterChg chg="add addSldLayout">
        <pc:chgData name="Howard Ginsburg" userId="73a0707f-ca64-421c-90b3-47712658ea9d" providerId="ADAL" clId="{20444800-45CA-46F3-8374-16709BC56C3C}" dt="2020-05-13T15:56:58.142" v="2247" actId="22"/>
        <pc:sldMasterMkLst>
          <pc:docMk/>
          <pc:sldMasterMk cId="3588427678" sldId="2147484799"/>
        </pc:sldMasterMkLst>
        <pc:sldLayoutChg chg="add">
          <pc:chgData name="Howard Ginsburg" userId="73a0707f-ca64-421c-90b3-47712658ea9d" providerId="ADAL" clId="{20444800-45CA-46F3-8374-16709BC56C3C}" dt="2020-05-13T15:56:58.142" v="2247" actId="22"/>
          <pc:sldLayoutMkLst>
            <pc:docMk/>
            <pc:sldMasterMk cId="3588427678" sldId="2147484799"/>
            <pc:sldLayoutMk cId="1703268474" sldId="2147484241"/>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4179946700" sldId="2147484245"/>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2189335521" sldId="2147484247"/>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3311556723" sldId="2147484256"/>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2425675349" sldId="2147484257"/>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2203321026" sldId="2147484573"/>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555510826" sldId="2147484582"/>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1328861325" sldId="2147484606"/>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2701574646" sldId="2147484638"/>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1721148444" sldId="2147484641"/>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3017430946" sldId="2147484800"/>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1605435431" sldId="2147484801"/>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1938504317" sldId="2147484802"/>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1849598128" sldId="2147484803"/>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1531337368" sldId="2147484804"/>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2192018982" sldId="2147484805"/>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1307984548" sldId="2147484806"/>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3243858526" sldId="2147484807"/>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3897602530" sldId="2147484808"/>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774405555" sldId="2147484809"/>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3650358238" sldId="2147484810"/>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427829922" sldId="2147484811"/>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3343058790" sldId="2147484812"/>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925069136" sldId="2147484813"/>
          </pc:sldLayoutMkLst>
        </pc:sldLayoutChg>
        <pc:sldLayoutChg chg="add">
          <pc:chgData name="Howard Ginsburg" userId="73a0707f-ca64-421c-90b3-47712658ea9d" providerId="ADAL" clId="{20444800-45CA-46F3-8374-16709BC56C3C}" dt="2020-05-13T15:56:58.142" v="2247" actId="22"/>
          <pc:sldLayoutMkLst>
            <pc:docMk/>
            <pc:sldMasterMk cId="3588427678" sldId="2147484799"/>
            <pc:sldLayoutMk cId="3482969643" sldId="2147484814"/>
          </pc:sldLayoutMkLst>
        </pc:sldLayoutChg>
      </pc:sldMasterChg>
    </pc:docChg>
  </pc:docChgLst>
  <pc:docChgLst>
    <pc:chgData name="Leigh Farah" userId="S::lefarah@microsoft.com::f47b0a69-33f2-4dca-a304-52ebe0b9e412" providerId="AD" clId="Web-{7B354717-FDC1-4391-B433-A221FB0659FB}"/>
    <pc:docChg chg="modSld">
      <pc:chgData name="Leigh Farah" userId="S::lefarah@microsoft.com::f47b0a69-33f2-4dca-a304-52ebe0b9e412" providerId="AD" clId="Web-{7B354717-FDC1-4391-B433-A221FB0659FB}" dt="2020-01-23T16:52:07.690" v="327" actId="20577"/>
      <pc:docMkLst>
        <pc:docMk/>
      </pc:docMkLst>
      <pc:sldChg chg="modSp">
        <pc:chgData name="Leigh Farah" userId="S::lefarah@microsoft.com::f47b0a69-33f2-4dca-a304-52ebe0b9e412" providerId="AD" clId="Web-{7B354717-FDC1-4391-B433-A221FB0659FB}" dt="2020-01-23T16:51:50.831" v="320"/>
        <pc:sldMkLst>
          <pc:docMk/>
          <pc:sldMk cId="3957722359" sldId="1660"/>
        </pc:sldMkLst>
        <pc:graphicFrameChg chg="mod modGraphic">
          <ac:chgData name="Leigh Farah" userId="S::lefarah@microsoft.com::f47b0a69-33f2-4dca-a304-52ebe0b9e412" providerId="AD" clId="Web-{7B354717-FDC1-4391-B433-A221FB0659FB}" dt="2020-01-23T16:51:50.831" v="320"/>
          <ac:graphicFrameMkLst>
            <pc:docMk/>
            <pc:sldMk cId="3957722359" sldId="1660"/>
            <ac:graphicFrameMk id="2" creationId="{93237723-2717-443B-89DD-9CEE30B63649}"/>
          </ac:graphicFrameMkLst>
        </pc:graphicFrameChg>
      </pc:sldChg>
      <pc:sldChg chg="delSp modSp">
        <pc:chgData name="Leigh Farah" userId="S::lefarah@microsoft.com::f47b0a69-33f2-4dca-a304-52ebe0b9e412" providerId="AD" clId="Web-{7B354717-FDC1-4391-B433-A221FB0659FB}" dt="2020-01-23T16:51:13.816" v="261"/>
        <pc:sldMkLst>
          <pc:docMk/>
          <pc:sldMk cId="2327508477" sldId="1907"/>
        </pc:sldMkLst>
        <pc:spChg chg="del">
          <ac:chgData name="Leigh Farah" userId="S::lefarah@microsoft.com::f47b0a69-33f2-4dca-a304-52ebe0b9e412" providerId="AD" clId="Web-{7B354717-FDC1-4391-B433-A221FB0659FB}" dt="2020-01-23T16:16:44.673" v="0"/>
          <ac:spMkLst>
            <pc:docMk/>
            <pc:sldMk cId="2327508477" sldId="1907"/>
            <ac:spMk id="3" creationId="{F5C07BE1-5051-441C-8FB0-1B75C4C8D5C7}"/>
          </ac:spMkLst>
        </pc:spChg>
        <pc:graphicFrameChg chg="mod modGraphic">
          <ac:chgData name="Leigh Farah" userId="S::lefarah@microsoft.com::f47b0a69-33f2-4dca-a304-52ebe0b9e412" providerId="AD" clId="Web-{7B354717-FDC1-4391-B433-A221FB0659FB}" dt="2020-01-23T16:51:13.816" v="261"/>
          <ac:graphicFrameMkLst>
            <pc:docMk/>
            <pc:sldMk cId="2327508477" sldId="1907"/>
            <ac:graphicFrameMk id="4" creationId="{591D02F6-1134-4EAC-A21B-F0DBB49004E5}"/>
          </ac:graphicFrameMkLst>
        </pc:graphicFrameChg>
      </pc:sldChg>
      <pc:sldChg chg="delSp modSp">
        <pc:chgData name="Leigh Farah" userId="S::lefarah@microsoft.com::f47b0a69-33f2-4dca-a304-52ebe0b9e412" providerId="AD" clId="Web-{7B354717-FDC1-4391-B433-A221FB0659FB}" dt="2020-01-23T16:52:06.565" v="326" actId="20577"/>
        <pc:sldMkLst>
          <pc:docMk/>
          <pc:sldMk cId="1983851541" sldId="1909"/>
        </pc:sldMkLst>
        <pc:spChg chg="mod">
          <ac:chgData name="Leigh Farah" userId="S::lefarah@microsoft.com::f47b0a69-33f2-4dca-a304-52ebe0b9e412" providerId="AD" clId="Web-{7B354717-FDC1-4391-B433-A221FB0659FB}" dt="2020-01-23T16:52:06.565" v="326" actId="20577"/>
          <ac:spMkLst>
            <pc:docMk/>
            <pc:sldMk cId="1983851541" sldId="1909"/>
            <ac:spMk id="2" creationId="{40A67012-A26D-4EE2-A5D3-B5E8C8514E7C}"/>
          </ac:spMkLst>
        </pc:spChg>
        <pc:spChg chg="del">
          <ac:chgData name="Leigh Farah" userId="S::lefarah@microsoft.com::f47b0a69-33f2-4dca-a304-52ebe0b9e412" providerId="AD" clId="Web-{7B354717-FDC1-4391-B433-A221FB0659FB}" dt="2020-01-23T16:16:53.470" v="1"/>
          <ac:spMkLst>
            <pc:docMk/>
            <pc:sldMk cId="1983851541" sldId="1909"/>
            <ac:spMk id="3" creationId="{F5C07BE1-5051-441C-8FB0-1B75C4C8D5C7}"/>
          </ac:spMkLst>
        </pc:spChg>
      </pc:sldChg>
    </pc:docChg>
  </pc:docChgLst>
  <pc:docChgLst>
    <pc:chgData name="Howard Ginsburg" userId="73a0707f-ca64-421c-90b3-47712658ea9d" providerId="ADAL" clId="{B834B3B4-5745-4036-80EC-6C8AF911B1BE}"/>
    <pc:docChg chg="custSel mod addSld delSld modSld sldOrd modSection">
      <pc:chgData name="Howard Ginsburg" userId="73a0707f-ca64-421c-90b3-47712658ea9d" providerId="ADAL" clId="{B834B3B4-5745-4036-80EC-6C8AF911B1BE}" dt="2020-01-23T03:13:05.402" v="792" actId="47"/>
      <pc:docMkLst>
        <pc:docMk/>
      </pc:docMkLst>
      <pc:sldChg chg="addSp delSp modSp mod ord">
        <pc:chgData name="Howard Ginsburg" userId="73a0707f-ca64-421c-90b3-47712658ea9d" providerId="ADAL" clId="{B834B3B4-5745-4036-80EC-6C8AF911B1BE}" dt="2020-01-23T02:53:07.329" v="482" actId="20577"/>
        <pc:sldMkLst>
          <pc:docMk/>
          <pc:sldMk cId="3957722359" sldId="1660"/>
        </pc:sldMkLst>
        <pc:spChg chg="add del mod">
          <ac:chgData name="Howard Ginsburg" userId="73a0707f-ca64-421c-90b3-47712658ea9d" providerId="ADAL" clId="{B834B3B4-5745-4036-80EC-6C8AF911B1BE}" dt="2020-01-23T02:45:42.988" v="438" actId="478"/>
          <ac:spMkLst>
            <pc:docMk/>
            <pc:sldMk cId="3957722359" sldId="1660"/>
            <ac:spMk id="5" creationId="{8C110BBF-22CC-4985-8ACC-7D65D03EE1AF}"/>
          </ac:spMkLst>
        </pc:spChg>
        <pc:spChg chg="del mod">
          <ac:chgData name="Howard Ginsburg" userId="73a0707f-ca64-421c-90b3-47712658ea9d" providerId="ADAL" clId="{B834B3B4-5745-4036-80EC-6C8AF911B1BE}" dt="2020-01-23T02:45:40.078" v="437" actId="478"/>
          <ac:spMkLst>
            <pc:docMk/>
            <pc:sldMk cId="3957722359" sldId="1660"/>
            <ac:spMk id="6" creationId="{00000000-0000-0000-0000-000000000000}"/>
          </ac:spMkLst>
        </pc:spChg>
        <pc:spChg chg="add del">
          <ac:chgData name="Howard Ginsburg" userId="73a0707f-ca64-421c-90b3-47712658ea9d" providerId="ADAL" clId="{B834B3B4-5745-4036-80EC-6C8AF911B1BE}" dt="2020-01-23T02:51:33.263" v="444" actId="478"/>
          <ac:spMkLst>
            <pc:docMk/>
            <pc:sldMk cId="3957722359" sldId="1660"/>
            <ac:spMk id="7" creationId="{C006B3CF-F7AE-4FA3-B34F-6A584A7125FE}"/>
          </ac:spMkLst>
        </pc:spChg>
        <pc:spChg chg="add mod">
          <ac:chgData name="Howard Ginsburg" userId="73a0707f-ca64-421c-90b3-47712658ea9d" providerId="ADAL" clId="{B834B3B4-5745-4036-80EC-6C8AF911B1BE}" dt="2020-01-23T02:52:14.386" v="473" actId="1076"/>
          <ac:spMkLst>
            <pc:docMk/>
            <pc:sldMk cId="3957722359" sldId="1660"/>
            <ac:spMk id="8" creationId="{363028E8-D91E-495B-A7A4-B23740610C09}"/>
          </ac:spMkLst>
        </pc:spChg>
        <pc:spChg chg="mod">
          <ac:chgData name="Howard Ginsburg" userId="73a0707f-ca64-421c-90b3-47712658ea9d" providerId="ADAL" clId="{B834B3B4-5745-4036-80EC-6C8AF911B1BE}" dt="2020-01-23T02:40:44.969" v="155" actId="20577"/>
          <ac:spMkLst>
            <pc:docMk/>
            <pc:sldMk cId="3957722359" sldId="1660"/>
            <ac:spMk id="17" creationId="{00000000-0000-0000-0000-000000000000}"/>
          </ac:spMkLst>
        </pc:spChg>
        <pc:graphicFrameChg chg="add mod modGraphic">
          <ac:chgData name="Howard Ginsburg" userId="73a0707f-ca64-421c-90b3-47712658ea9d" providerId="ADAL" clId="{B834B3B4-5745-4036-80EC-6C8AF911B1BE}" dt="2020-01-23T02:53:07.329" v="482" actId="20577"/>
          <ac:graphicFrameMkLst>
            <pc:docMk/>
            <pc:sldMk cId="3957722359" sldId="1660"/>
            <ac:graphicFrameMk id="2" creationId="{93237723-2717-443B-89DD-9CEE30B63649}"/>
          </ac:graphicFrameMkLst>
        </pc:graphicFrameChg>
      </pc:sldChg>
      <pc:sldChg chg="addSp delSp modSp mod">
        <pc:chgData name="Howard Ginsburg" userId="73a0707f-ca64-421c-90b3-47712658ea9d" providerId="ADAL" clId="{B834B3B4-5745-4036-80EC-6C8AF911B1BE}" dt="2020-01-23T00:35:13.783" v="73" actId="478"/>
        <pc:sldMkLst>
          <pc:docMk/>
          <pc:sldMk cId="2799774971" sldId="1843"/>
        </pc:sldMkLst>
        <pc:spChg chg="mod">
          <ac:chgData name="Howard Ginsburg" userId="73a0707f-ca64-421c-90b3-47712658ea9d" providerId="ADAL" clId="{B834B3B4-5745-4036-80EC-6C8AF911B1BE}" dt="2020-01-23T00:33:22.667" v="49" actId="255"/>
          <ac:spMkLst>
            <pc:docMk/>
            <pc:sldMk cId="2799774971" sldId="1843"/>
            <ac:spMk id="4" creationId="{D25A7097-F128-44C8-9EE0-1A9AAF0AF864}"/>
          </ac:spMkLst>
        </pc:spChg>
        <pc:spChg chg="mod">
          <ac:chgData name="Howard Ginsburg" userId="73a0707f-ca64-421c-90b3-47712658ea9d" providerId="ADAL" clId="{B834B3B4-5745-4036-80EC-6C8AF911B1BE}" dt="2020-01-23T00:33:42.969" v="68" actId="20577"/>
          <ac:spMkLst>
            <pc:docMk/>
            <pc:sldMk cId="2799774971" sldId="1843"/>
            <ac:spMk id="5" creationId="{C58039A1-50D4-4C5F-9F97-DB66C0E13CC7}"/>
          </ac:spMkLst>
        </pc:spChg>
        <pc:picChg chg="add del mod">
          <ac:chgData name="Howard Ginsburg" userId="73a0707f-ca64-421c-90b3-47712658ea9d" providerId="ADAL" clId="{B834B3B4-5745-4036-80EC-6C8AF911B1BE}" dt="2020-01-23T00:35:13.783" v="73" actId="478"/>
          <ac:picMkLst>
            <pc:docMk/>
            <pc:sldMk cId="2799774971" sldId="1843"/>
            <ac:picMk id="1026" creationId="{A2CB5ACD-F930-4F00-8B73-CD43587D4A0F}"/>
          </ac:picMkLst>
        </pc:picChg>
      </pc:sldChg>
      <pc:sldChg chg="del">
        <pc:chgData name="Howard Ginsburg" userId="73a0707f-ca64-421c-90b3-47712658ea9d" providerId="ADAL" clId="{B834B3B4-5745-4036-80EC-6C8AF911B1BE}" dt="2020-01-23T03:12:52.968" v="782" actId="47"/>
        <pc:sldMkLst>
          <pc:docMk/>
          <pc:sldMk cId="2664390261" sldId="1889"/>
        </pc:sldMkLst>
      </pc:sldChg>
      <pc:sldChg chg="del">
        <pc:chgData name="Howard Ginsburg" userId="73a0707f-ca64-421c-90b3-47712658ea9d" providerId="ADAL" clId="{B834B3B4-5745-4036-80EC-6C8AF911B1BE}" dt="2020-01-23T03:12:51.524" v="781" actId="47"/>
        <pc:sldMkLst>
          <pc:docMk/>
          <pc:sldMk cId="2415082414" sldId="1893"/>
        </pc:sldMkLst>
      </pc:sldChg>
      <pc:sldChg chg="del">
        <pc:chgData name="Howard Ginsburg" userId="73a0707f-ca64-421c-90b3-47712658ea9d" providerId="ADAL" clId="{B834B3B4-5745-4036-80EC-6C8AF911B1BE}" dt="2020-01-23T03:12:46.154" v="778" actId="47"/>
        <pc:sldMkLst>
          <pc:docMk/>
          <pc:sldMk cId="2163288280" sldId="1894"/>
        </pc:sldMkLst>
      </pc:sldChg>
      <pc:sldChg chg="del">
        <pc:chgData name="Howard Ginsburg" userId="73a0707f-ca64-421c-90b3-47712658ea9d" providerId="ADAL" clId="{B834B3B4-5745-4036-80EC-6C8AF911B1BE}" dt="2020-01-23T03:12:54.021" v="783" actId="47"/>
        <pc:sldMkLst>
          <pc:docMk/>
          <pc:sldMk cId="2256514537" sldId="1895"/>
        </pc:sldMkLst>
      </pc:sldChg>
      <pc:sldChg chg="del">
        <pc:chgData name="Howard Ginsburg" userId="73a0707f-ca64-421c-90b3-47712658ea9d" providerId="ADAL" clId="{B834B3B4-5745-4036-80EC-6C8AF911B1BE}" dt="2020-01-23T03:13:05.402" v="792" actId="47"/>
        <pc:sldMkLst>
          <pc:docMk/>
          <pc:sldMk cId="3682601456" sldId="1896"/>
        </pc:sldMkLst>
      </pc:sldChg>
      <pc:sldChg chg="del">
        <pc:chgData name="Howard Ginsburg" userId="73a0707f-ca64-421c-90b3-47712658ea9d" providerId="ADAL" clId="{B834B3B4-5745-4036-80EC-6C8AF911B1BE}" dt="2020-01-23T03:12:56.180" v="784" actId="47"/>
        <pc:sldMkLst>
          <pc:docMk/>
          <pc:sldMk cId="3391971529" sldId="1897"/>
        </pc:sldMkLst>
      </pc:sldChg>
      <pc:sldChg chg="del">
        <pc:chgData name="Howard Ginsburg" userId="73a0707f-ca64-421c-90b3-47712658ea9d" providerId="ADAL" clId="{B834B3B4-5745-4036-80EC-6C8AF911B1BE}" dt="2020-01-23T03:12:57.266" v="785" actId="47"/>
        <pc:sldMkLst>
          <pc:docMk/>
          <pc:sldMk cId="1193897566" sldId="1898"/>
        </pc:sldMkLst>
      </pc:sldChg>
      <pc:sldChg chg="del">
        <pc:chgData name="Howard Ginsburg" userId="73a0707f-ca64-421c-90b3-47712658ea9d" providerId="ADAL" clId="{B834B3B4-5745-4036-80EC-6C8AF911B1BE}" dt="2020-01-23T03:12:58.191" v="786" actId="47"/>
        <pc:sldMkLst>
          <pc:docMk/>
          <pc:sldMk cId="3641387419" sldId="1899"/>
        </pc:sldMkLst>
      </pc:sldChg>
      <pc:sldChg chg="del">
        <pc:chgData name="Howard Ginsburg" userId="73a0707f-ca64-421c-90b3-47712658ea9d" providerId="ADAL" clId="{B834B3B4-5745-4036-80EC-6C8AF911B1BE}" dt="2020-01-23T03:12:58.951" v="787" actId="47"/>
        <pc:sldMkLst>
          <pc:docMk/>
          <pc:sldMk cId="1440434966" sldId="1900"/>
        </pc:sldMkLst>
      </pc:sldChg>
      <pc:sldChg chg="del">
        <pc:chgData name="Howard Ginsburg" userId="73a0707f-ca64-421c-90b3-47712658ea9d" providerId="ADAL" clId="{B834B3B4-5745-4036-80EC-6C8AF911B1BE}" dt="2020-01-23T03:12:59.938" v="788" actId="47"/>
        <pc:sldMkLst>
          <pc:docMk/>
          <pc:sldMk cId="2929614172" sldId="1901"/>
        </pc:sldMkLst>
      </pc:sldChg>
      <pc:sldChg chg="del">
        <pc:chgData name="Howard Ginsburg" userId="73a0707f-ca64-421c-90b3-47712658ea9d" providerId="ADAL" clId="{B834B3B4-5745-4036-80EC-6C8AF911B1BE}" dt="2020-01-23T03:13:00.783" v="789" actId="47"/>
        <pc:sldMkLst>
          <pc:docMk/>
          <pc:sldMk cId="670420230" sldId="1902"/>
        </pc:sldMkLst>
      </pc:sldChg>
      <pc:sldChg chg="del">
        <pc:chgData name="Howard Ginsburg" userId="73a0707f-ca64-421c-90b3-47712658ea9d" providerId="ADAL" clId="{B834B3B4-5745-4036-80EC-6C8AF911B1BE}" dt="2020-01-23T03:13:01.619" v="790" actId="47"/>
        <pc:sldMkLst>
          <pc:docMk/>
          <pc:sldMk cId="1752268755" sldId="1903"/>
        </pc:sldMkLst>
      </pc:sldChg>
      <pc:sldChg chg="del">
        <pc:chgData name="Howard Ginsburg" userId="73a0707f-ca64-421c-90b3-47712658ea9d" providerId="ADAL" clId="{B834B3B4-5745-4036-80EC-6C8AF911B1BE}" dt="2020-01-23T03:13:02.610" v="791" actId="47"/>
        <pc:sldMkLst>
          <pc:docMk/>
          <pc:sldMk cId="19798483" sldId="1904"/>
        </pc:sldMkLst>
      </pc:sldChg>
      <pc:sldChg chg="addSp delSp modSp new del mod">
        <pc:chgData name="Howard Ginsburg" userId="73a0707f-ca64-421c-90b3-47712658ea9d" providerId="ADAL" clId="{B834B3B4-5745-4036-80EC-6C8AF911B1BE}" dt="2020-01-23T03:12:50.305" v="780" actId="47"/>
        <pc:sldMkLst>
          <pc:docMk/>
          <pc:sldMk cId="3715563145" sldId="1905"/>
        </pc:sldMkLst>
        <pc:spChg chg="add mod">
          <ac:chgData name="Howard Ginsburg" userId="73a0707f-ca64-421c-90b3-47712658ea9d" providerId="ADAL" clId="{B834B3B4-5745-4036-80EC-6C8AF911B1BE}" dt="2020-01-23T00:43:22.752" v="100" actId="255"/>
          <ac:spMkLst>
            <pc:docMk/>
            <pc:sldMk cId="3715563145" sldId="1905"/>
            <ac:spMk id="7" creationId="{44C9126D-5B71-4C74-B0FE-ADE086B383DC}"/>
          </ac:spMkLst>
        </pc:spChg>
        <pc:picChg chg="add">
          <ac:chgData name="Howard Ginsburg" userId="73a0707f-ca64-421c-90b3-47712658ea9d" providerId="ADAL" clId="{B834B3B4-5745-4036-80EC-6C8AF911B1BE}" dt="2020-01-23T00:41:10.540" v="77"/>
          <ac:picMkLst>
            <pc:docMk/>
            <pc:sldMk cId="3715563145" sldId="1905"/>
            <ac:picMk id="3" creationId="{19F6483F-2792-4964-BEA8-7081B96C33F6}"/>
          </ac:picMkLst>
        </pc:picChg>
        <pc:picChg chg="add del mod">
          <ac:chgData name="Howard Ginsburg" userId="73a0707f-ca64-421c-90b3-47712658ea9d" providerId="ADAL" clId="{B834B3B4-5745-4036-80EC-6C8AF911B1BE}" dt="2020-01-23T00:41:42.530" v="80" actId="478"/>
          <ac:picMkLst>
            <pc:docMk/>
            <pc:sldMk cId="3715563145" sldId="1905"/>
            <ac:picMk id="4" creationId="{48F8E7AC-4F6F-486B-9664-BEEC3FD1DB6F}"/>
          </ac:picMkLst>
        </pc:picChg>
        <pc:picChg chg="add del mod">
          <ac:chgData name="Howard Ginsburg" userId="73a0707f-ca64-421c-90b3-47712658ea9d" providerId="ADAL" clId="{B834B3B4-5745-4036-80EC-6C8AF911B1BE}" dt="2020-01-23T00:43:43.700" v="101" actId="478"/>
          <ac:picMkLst>
            <pc:docMk/>
            <pc:sldMk cId="3715563145" sldId="1905"/>
            <ac:picMk id="5" creationId="{EB39A8AB-2DED-4452-A263-6C570860E29F}"/>
          </ac:picMkLst>
        </pc:picChg>
        <pc:picChg chg="add mod">
          <ac:chgData name="Howard Ginsburg" userId="73a0707f-ca64-421c-90b3-47712658ea9d" providerId="ADAL" clId="{B834B3B4-5745-4036-80EC-6C8AF911B1BE}" dt="2020-01-23T00:43:02.236" v="99" actId="1076"/>
          <ac:picMkLst>
            <pc:docMk/>
            <pc:sldMk cId="3715563145" sldId="1905"/>
            <ac:picMk id="6" creationId="{80B54D1B-620E-4825-A30D-960B92E6CDD2}"/>
          </ac:picMkLst>
        </pc:picChg>
        <pc:picChg chg="add del">
          <ac:chgData name="Howard Ginsburg" userId="73a0707f-ca64-421c-90b3-47712658ea9d" providerId="ADAL" clId="{B834B3B4-5745-4036-80EC-6C8AF911B1BE}" dt="2020-01-23T00:41:09.953" v="76" actId="478"/>
          <ac:picMkLst>
            <pc:docMk/>
            <pc:sldMk cId="3715563145" sldId="1905"/>
            <ac:picMk id="2050" creationId="{C01E66B1-EC1D-418E-8B20-ACCAAECF9232}"/>
          </ac:picMkLst>
        </pc:picChg>
      </pc:sldChg>
      <pc:sldChg chg="addSp delSp modSp new mod ord setBg modClrScheme chgLayout">
        <pc:chgData name="Howard Ginsburg" userId="73a0707f-ca64-421c-90b3-47712658ea9d" providerId="ADAL" clId="{B834B3B4-5745-4036-80EC-6C8AF911B1BE}" dt="2020-01-23T02:38:26.831" v="131" actId="26606"/>
        <pc:sldMkLst>
          <pc:docMk/>
          <pc:sldMk cId="3369208021" sldId="1906"/>
        </pc:sldMkLst>
        <pc:spChg chg="mod">
          <ac:chgData name="Howard Ginsburg" userId="73a0707f-ca64-421c-90b3-47712658ea9d" providerId="ADAL" clId="{B834B3B4-5745-4036-80EC-6C8AF911B1BE}" dt="2020-01-23T02:38:26.831" v="131" actId="26606"/>
          <ac:spMkLst>
            <pc:docMk/>
            <pc:sldMk cId="3369208021" sldId="1906"/>
            <ac:spMk id="2" creationId="{33A53261-72BA-46EF-A6EC-608975157B84}"/>
          </ac:spMkLst>
        </pc:spChg>
        <pc:spChg chg="del">
          <ac:chgData name="Howard Ginsburg" userId="73a0707f-ca64-421c-90b3-47712658ea9d" providerId="ADAL" clId="{B834B3B4-5745-4036-80EC-6C8AF911B1BE}" dt="2020-01-23T02:38:26.831" v="131" actId="26606"/>
          <ac:spMkLst>
            <pc:docMk/>
            <pc:sldMk cId="3369208021" sldId="1906"/>
            <ac:spMk id="3" creationId="{618F69D1-FB00-4BBF-98FA-D319C0316BB4}"/>
          </ac:spMkLst>
        </pc:spChg>
        <pc:picChg chg="add mod">
          <ac:chgData name="Howard Ginsburg" userId="73a0707f-ca64-421c-90b3-47712658ea9d" providerId="ADAL" clId="{B834B3B4-5745-4036-80EC-6C8AF911B1BE}" dt="2020-01-23T02:38:26.831" v="131" actId="26606"/>
          <ac:picMkLst>
            <pc:docMk/>
            <pc:sldMk cId="3369208021" sldId="1906"/>
            <ac:picMk id="4" creationId="{947C1C4B-A1AA-4E2B-A3C0-BBA5A023764F}"/>
          </ac:picMkLst>
        </pc:picChg>
      </pc:sldChg>
      <pc:sldChg chg="addSp modSp new mod">
        <pc:chgData name="Howard Ginsburg" userId="73a0707f-ca64-421c-90b3-47712658ea9d" providerId="ADAL" clId="{B834B3B4-5745-4036-80EC-6C8AF911B1BE}" dt="2020-01-23T03:07:28.583" v="703" actId="20577"/>
        <pc:sldMkLst>
          <pc:docMk/>
          <pc:sldMk cId="2327508477" sldId="1907"/>
        </pc:sldMkLst>
        <pc:spChg chg="mod">
          <ac:chgData name="Howard Ginsburg" userId="73a0707f-ca64-421c-90b3-47712658ea9d" providerId="ADAL" clId="{B834B3B4-5745-4036-80EC-6C8AF911B1BE}" dt="2020-01-23T02:55:44.389" v="515" actId="20577"/>
          <ac:spMkLst>
            <pc:docMk/>
            <pc:sldMk cId="2327508477" sldId="1907"/>
            <ac:spMk id="2" creationId="{40A67012-A26D-4EE2-A5D3-B5E8C8514E7C}"/>
          </ac:spMkLst>
        </pc:spChg>
        <pc:spChg chg="add mod">
          <ac:chgData name="Howard Ginsburg" userId="73a0707f-ca64-421c-90b3-47712658ea9d" providerId="ADAL" clId="{B834B3B4-5745-4036-80EC-6C8AF911B1BE}" dt="2020-01-23T03:03:20.422" v="681" actId="20577"/>
          <ac:spMkLst>
            <pc:docMk/>
            <pc:sldMk cId="2327508477" sldId="1907"/>
            <ac:spMk id="7" creationId="{88796EDF-07EA-4CC7-A2FE-DA85EF0D195D}"/>
          </ac:spMkLst>
        </pc:spChg>
        <pc:graphicFrameChg chg="add mod modGraphic">
          <ac:chgData name="Howard Ginsburg" userId="73a0707f-ca64-421c-90b3-47712658ea9d" providerId="ADAL" clId="{B834B3B4-5745-4036-80EC-6C8AF911B1BE}" dt="2020-01-23T03:07:28.583" v="703" actId="20577"/>
          <ac:graphicFrameMkLst>
            <pc:docMk/>
            <pc:sldMk cId="2327508477" sldId="1907"/>
            <ac:graphicFrameMk id="4" creationId="{591D02F6-1134-4EAC-A21B-F0DBB49004E5}"/>
          </ac:graphicFrameMkLst>
        </pc:graphicFrameChg>
      </pc:sldChg>
      <pc:sldChg chg="modSp new del mod">
        <pc:chgData name="Howard Ginsburg" userId="73a0707f-ca64-421c-90b3-47712658ea9d" providerId="ADAL" clId="{B834B3B4-5745-4036-80EC-6C8AF911B1BE}" dt="2020-01-23T03:12:49.114" v="779" actId="47"/>
        <pc:sldMkLst>
          <pc:docMk/>
          <pc:sldMk cId="862813907" sldId="1908"/>
        </pc:sldMkLst>
        <pc:spChg chg="mod">
          <ac:chgData name="Howard Ginsburg" userId="73a0707f-ca64-421c-90b3-47712658ea9d" providerId="ADAL" clId="{B834B3B4-5745-4036-80EC-6C8AF911B1BE}" dt="2020-01-23T03:09:36.317" v="708" actId="20577"/>
          <ac:spMkLst>
            <pc:docMk/>
            <pc:sldMk cId="862813907" sldId="1908"/>
            <ac:spMk id="2" creationId="{65A4C85C-DEFA-4B62-B793-DA5389E7D0CD}"/>
          </ac:spMkLst>
        </pc:spChg>
      </pc:sldChg>
      <pc:sldChg chg="modSp add mod">
        <pc:chgData name="Howard Ginsburg" userId="73a0707f-ca64-421c-90b3-47712658ea9d" providerId="ADAL" clId="{B834B3B4-5745-4036-80EC-6C8AF911B1BE}" dt="2020-01-23T03:12:39.409" v="777" actId="207"/>
        <pc:sldMkLst>
          <pc:docMk/>
          <pc:sldMk cId="1983851541" sldId="1909"/>
        </pc:sldMkLst>
        <pc:spChg chg="mod">
          <ac:chgData name="Howard Ginsburg" userId="73a0707f-ca64-421c-90b3-47712658ea9d" providerId="ADAL" clId="{B834B3B4-5745-4036-80EC-6C8AF911B1BE}" dt="2020-01-23T03:10:24.942" v="713" actId="20577"/>
          <ac:spMkLst>
            <pc:docMk/>
            <pc:sldMk cId="1983851541" sldId="1909"/>
            <ac:spMk id="2" creationId="{40A67012-A26D-4EE2-A5D3-B5E8C8514E7C}"/>
          </ac:spMkLst>
        </pc:spChg>
        <pc:graphicFrameChg chg="modGraphic">
          <ac:chgData name="Howard Ginsburg" userId="73a0707f-ca64-421c-90b3-47712658ea9d" providerId="ADAL" clId="{B834B3B4-5745-4036-80EC-6C8AF911B1BE}" dt="2020-01-23T03:12:39.409" v="777" actId="207"/>
          <ac:graphicFrameMkLst>
            <pc:docMk/>
            <pc:sldMk cId="1983851541" sldId="1909"/>
            <ac:graphicFrameMk id="4" creationId="{591D02F6-1134-4EAC-A21B-F0DBB49004E5}"/>
          </ac:graphicFrameMkLst>
        </pc:graphicFrameChg>
      </pc:sldChg>
    </pc:docChg>
  </pc:docChgLst>
  <pc:docChgLst>
    <pc:chgData name="Leigh Farah" userId="f47b0a69-33f2-4dca-a304-52ebe0b9e412" providerId="ADAL" clId="{46505451-88DB-41D0-9F18-FD1DC912B861}"/>
    <pc:docChg chg="modSld">
      <pc:chgData name="Leigh Farah" userId="f47b0a69-33f2-4dca-a304-52ebe0b9e412" providerId="ADAL" clId="{46505451-88DB-41D0-9F18-FD1DC912B861}" dt="2020-01-31T14:45:11.292" v="0" actId="400"/>
      <pc:docMkLst>
        <pc:docMk/>
      </pc:docMkLst>
      <pc:sldChg chg="modSp mod">
        <pc:chgData name="Leigh Farah" userId="f47b0a69-33f2-4dca-a304-52ebe0b9e412" providerId="ADAL" clId="{46505451-88DB-41D0-9F18-FD1DC912B861}" dt="2020-01-31T14:45:11.292" v="0" actId="400"/>
        <pc:sldMkLst>
          <pc:docMk/>
          <pc:sldMk cId="3957722359" sldId="1660"/>
        </pc:sldMkLst>
        <pc:graphicFrameChg chg="modGraphic">
          <ac:chgData name="Leigh Farah" userId="f47b0a69-33f2-4dca-a304-52ebe0b9e412" providerId="ADAL" clId="{46505451-88DB-41D0-9F18-FD1DC912B861}" dt="2020-01-31T14:45:11.292" v="0" actId="400"/>
          <ac:graphicFrameMkLst>
            <pc:docMk/>
            <pc:sldMk cId="3957722359" sldId="1660"/>
            <ac:graphicFrameMk id="2" creationId="{93237723-2717-443B-89DD-9CEE30B63649}"/>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5/18/2020 4:07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5/18/2020 4:07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5/18/2020 4:07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74171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5/18/2020 4:07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770719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5/18/2020 4:07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7123518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A group of people sitting at a table looking at a computer.&#10;&#10;Description automatically generated">
            <a:extLst>
              <a:ext uri="{FF2B5EF4-FFF2-40B4-BE49-F238E27FC236}">
                <a16:creationId xmlns:a16="http://schemas.microsoft.com/office/drawing/2014/main" id="{4BB72EDB-F591-42F3-84E2-122541429E1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A group of people sitting at a table looking at a computer.&#10;&#10;Description automatically generated">
            <a:extLst>
              <a:ext uri="{FF2B5EF4-FFF2-40B4-BE49-F238E27FC236}">
                <a16:creationId xmlns:a16="http://schemas.microsoft.com/office/drawing/2014/main" id="{6A1ED83B-A953-4CFF-8152-43EEBCEEEAF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group of people sitting at a table looking at a computer.&#10;&#10;Description automatically generated">
            <a:extLst>
              <a:ext uri="{FF2B5EF4-FFF2-40B4-BE49-F238E27FC236}">
                <a16:creationId xmlns:a16="http://schemas.microsoft.com/office/drawing/2014/main" id="{D812419B-F04A-4218-BAE8-24BCF85B748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8" name="Picture 7" descr="A group of people sitting at a table looking at a computer.&#10;&#10;Description automatically generated">
            <a:extLst>
              <a:ext uri="{FF2B5EF4-FFF2-40B4-BE49-F238E27FC236}">
                <a16:creationId xmlns:a16="http://schemas.microsoft.com/office/drawing/2014/main" id="{653F879C-F300-44B7-B84F-0B67A222D6C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Group of people in an office working." title="Microsoft Brand Photo">
            <a:extLst>
              <a:ext uri="{FF2B5EF4-FFF2-40B4-BE49-F238E27FC236}">
                <a16:creationId xmlns:a16="http://schemas.microsoft.com/office/drawing/2014/main" id="{31FDC4B1-0785-4203-90B0-3586BA98650F}"/>
              </a:ext>
            </a:extLst>
          </p:cNvPr>
          <p:cNvPicPr>
            <a:picLocks noChangeAspect="1"/>
          </p:cNvPicPr>
          <p:nvPr userDrawn="1"/>
        </p:nvPicPr>
        <p:blipFill rotWithShape="1">
          <a:blip r:embed="rId3"/>
          <a:srcRect l="15779" t="15162" r="28893" b="1845"/>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Group of people in an office working." title="Microsoft Brand Photo">
            <a:extLst>
              <a:ext uri="{FF2B5EF4-FFF2-40B4-BE49-F238E27FC236}">
                <a16:creationId xmlns:a16="http://schemas.microsoft.com/office/drawing/2014/main" id="{D112DACC-3558-4EAF-B807-7C520DCF912B}"/>
              </a:ext>
            </a:extLst>
          </p:cNvPr>
          <p:cNvPicPr>
            <a:picLocks noChangeAspect="1"/>
          </p:cNvPicPr>
          <p:nvPr userDrawn="1"/>
        </p:nvPicPr>
        <p:blipFill rotWithShape="1">
          <a:blip r:embed="rId3"/>
          <a:srcRect l="15779" t="15162" r="28893" b="1845"/>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203321026"/>
      </p:ext>
    </p:extLst>
  </p:cSld>
  <p:clrMapOvr>
    <a:masterClrMapping/>
  </p:clrMapOvr>
  <p:transition>
    <p:fade/>
  </p:transition>
  <p:extLst>
    <p:ext uri="{DCECCB84-F9BA-43D5-87BE-67443E8EF086}">
      <p15:sldGuideLst xmlns:p15="http://schemas.microsoft.com/office/powerpoint/2012/main">
        <p15:guide id="2" pos="3359" userDrawn="1">
          <p15:clr>
            <a:srgbClr val="FBAE40"/>
          </p15:clr>
        </p15:guide>
        <p15:guide id="6" orient="horz" pos="904" userDrawn="1">
          <p15:clr>
            <a:srgbClr val="5ACBF0"/>
          </p15:clr>
        </p15:guide>
        <p15:guide id="7" orient="horz" pos="1276" userDrawn="1">
          <p15:clr>
            <a:srgbClr val="5ACBF0"/>
          </p15:clr>
        </p15:guide>
        <p15:guide id="8" orient="horz" pos="2226" userDrawn="1">
          <p15:clr>
            <a:srgbClr val="5ACBF0"/>
          </p15:clr>
        </p15:guide>
        <p15:guide id="9" pos="2993" userDrawn="1">
          <p15:clr>
            <a:srgbClr val="C35E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328861325"/>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5" orient="horz" pos="216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quare Photo body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r>
              <a:rPr lang="en-US" dirty="0"/>
              <a:t>Square photo layout with body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0157464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theme" Target="../theme/theme3.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image" Target="../media/image9.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00" r:id="rId1"/>
    <p:sldLayoutId id="2147484801" r:id="rId2"/>
    <p:sldLayoutId id="2147484802" r:id="rId3"/>
    <p:sldLayoutId id="2147484803" r:id="rId4"/>
    <p:sldLayoutId id="2147484804" r:id="rId5"/>
    <p:sldLayoutId id="2147484241" r:id="rId6"/>
    <p:sldLayoutId id="2147484805" r:id="rId7"/>
    <p:sldLayoutId id="2147484245" r:id="rId8"/>
    <p:sldLayoutId id="2147484247" r:id="rId9"/>
    <p:sldLayoutId id="2147484806" r:id="rId10"/>
    <p:sldLayoutId id="2147484807" r:id="rId11"/>
    <p:sldLayoutId id="2147484573" r:id="rId12"/>
    <p:sldLayoutId id="2147484606" r:id="rId13"/>
    <p:sldLayoutId id="2147484638" r:id="rId14"/>
    <p:sldLayoutId id="2147484808" r:id="rId15"/>
    <p:sldLayoutId id="2147484809" r:id="rId16"/>
    <p:sldLayoutId id="2147484582" r:id="rId17"/>
    <p:sldLayoutId id="2147484641" r:id="rId18"/>
    <p:sldLayoutId id="2147484810" r:id="rId19"/>
    <p:sldLayoutId id="2147484811" r:id="rId20"/>
    <p:sldLayoutId id="2147484256" r:id="rId21"/>
    <p:sldLayoutId id="2147484257" r:id="rId22"/>
    <p:sldLayoutId id="2147484812" r:id="rId23"/>
    <p:sldLayoutId id="2147484813" r:id="rId24"/>
    <p:sldLayoutId id="2147484814" r:id="rId25"/>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jpe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jpe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GLRAzure/streaming-demo" TargetMode="External"/><Relationship Id="rId2" Type="http://schemas.openxmlformats.org/officeDocument/2006/relationships/notesSlide" Target="../notesSlides/notesSlide3.xml"/><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195263" y="2813328"/>
            <a:ext cx="4551362" cy="1415772"/>
          </a:xfrm>
        </p:spPr>
        <p:txBody>
          <a:bodyPr/>
          <a:lstStyle/>
          <a:p>
            <a:r>
              <a:rPr lang="en-US" dirty="0"/>
              <a:t>Azure Streaming</a:t>
            </a:r>
            <a:br>
              <a:rPr lang="en-US" dirty="0"/>
            </a:br>
            <a:r>
              <a:rPr lang="en-US" sz="2000" dirty="0"/>
              <a:t>Options Comparison</a:t>
            </a:r>
            <a:br>
              <a:rPr lang="en-US" dirty="0"/>
            </a:br>
            <a:endParaRPr lang="en-US" dirty="0"/>
          </a:p>
        </p:txBody>
      </p:sp>
      <p:sp>
        <p:nvSpPr>
          <p:cNvPr id="5" name="Text Placeholder 4">
            <a:extLst>
              <a:ext uri="{FF2B5EF4-FFF2-40B4-BE49-F238E27FC236}">
                <a16:creationId xmlns:a16="http://schemas.microsoft.com/office/drawing/2014/main" id="{C58039A1-50D4-4C5F-9F97-DB66C0E13CC7}"/>
              </a:ext>
            </a:extLst>
          </p:cNvPr>
          <p:cNvSpPr>
            <a:spLocks noGrp="1"/>
          </p:cNvSpPr>
          <p:nvPr>
            <p:ph type="body" sz="quarter" idx="12"/>
          </p:nvPr>
        </p:nvSpPr>
        <p:spPr>
          <a:xfrm>
            <a:off x="582042" y="4161395"/>
            <a:ext cx="4164583" cy="2554545"/>
          </a:xfrm>
        </p:spPr>
        <p:txBody>
          <a:bodyPr/>
          <a:lstStyle/>
          <a:p>
            <a:r>
              <a:rPr lang="en-US" dirty="0"/>
              <a:t>Howard Ginsburg – CSA</a:t>
            </a:r>
          </a:p>
          <a:p>
            <a:r>
              <a:rPr lang="en-US" dirty="0"/>
              <a:t>Steve Demarco – CSA</a:t>
            </a:r>
          </a:p>
          <a:p>
            <a:r>
              <a:rPr lang="en-US" dirty="0"/>
              <a:t>Steve Flowers – CSA</a:t>
            </a:r>
          </a:p>
          <a:p>
            <a:endParaRPr lang="en-US" dirty="0"/>
          </a:p>
          <a:p>
            <a:r>
              <a:rPr lang="en-US" dirty="0"/>
              <a:t>May 18, 2020</a:t>
            </a:r>
          </a:p>
          <a:p>
            <a:endParaRPr lang="en-US" sz="1200" dirty="0"/>
          </a:p>
          <a:p>
            <a:endParaRPr lang="en-US" dirty="0"/>
          </a:p>
          <a:p>
            <a:endParaRPr lang="en-US" dirty="0"/>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6C40C-10D7-44CD-A9B0-71222BA72AA5}"/>
              </a:ext>
            </a:extLst>
          </p:cNvPr>
          <p:cNvSpPr>
            <a:spLocks noGrp="1"/>
          </p:cNvSpPr>
          <p:nvPr>
            <p:ph type="title"/>
          </p:nvPr>
        </p:nvSpPr>
        <p:spPr>
          <a:xfrm>
            <a:off x="588263" y="457200"/>
            <a:ext cx="11018520" cy="553998"/>
          </a:xfrm>
        </p:spPr>
        <p:txBody>
          <a:bodyPr/>
          <a:lstStyle/>
          <a:p>
            <a:r>
              <a:rPr lang="en-US" dirty="0"/>
              <a:t>Context</a:t>
            </a:r>
          </a:p>
        </p:txBody>
      </p:sp>
      <p:sp>
        <p:nvSpPr>
          <p:cNvPr id="3" name="Text Placeholder 2">
            <a:extLst>
              <a:ext uri="{FF2B5EF4-FFF2-40B4-BE49-F238E27FC236}">
                <a16:creationId xmlns:a16="http://schemas.microsoft.com/office/drawing/2014/main" id="{5823BB38-7A2E-41AB-BCAC-6EE27DE12FCF}"/>
              </a:ext>
            </a:extLst>
          </p:cNvPr>
          <p:cNvSpPr>
            <a:spLocks noGrp="1"/>
          </p:cNvSpPr>
          <p:nvPr>
            <p:ph type="body" sz="quarter" idx="10"/>
          </p:nvPr>
        </p:nvSpPr>
        <p:spPr>
          <a:xfrm>
            <a:off x="586390" y="1434370"/>
            <a:ext cx="11018520" cy="3274743"/>
          </a:xfrm>
        </p:spPr>
        <p:txBody>
          <a:bodyPr/>
          <a:lstStyle/>
          <a:p>
            <a:pPr marL="457200" indent="-457200">
              <a:buFont typeface="Arial" panose="020B0604020202020204" pitchFamily="34" charset="0"/>
              <a:buChar char="•"/>
            </a:pPr>
            <a:r>
              <a:rPr lang="en-US" dirty="0"/>
              <a:t>Customers often come to us with streaming use cases.</a:t>
            </a:r>
          </a:p>
          <a:p>
            <a:pPr marL="457200" indent="-457200">
              <a:buFont typeface="Arial" panose="020B0604020202020204" pitchFamily="34" charset="0"/>
              <a:buChar char="•"/>
            </a:pPr>
            <a:r>
              <a:rPr lang="en-US" dirty="0"/>
              <a:t>They struggle with what is possible and how to stitch things together.</a:t>
            </a:r>
          </a:p>
          <a:p>
            <a:pPr marL="457200" indent="-457200">
              <a:buFont typeface="Arial" panose="020B0604020202020204" pitchFamily="34" charset="0"/>
              <a:buChar char="•"/>
            </a:pPr>
            <a:r>
              <a:rPr lang="en-US" dirty="0"/>
              <a:t>We built a reusable demo that showcases the core streaming options and can serve as the foundation to build out a real-world solution.</a:t>
            </a:r>
          </a:p>
          <a:p>
            <a:endParaRPr lang="en-US" dirty="0"/>
          </a:p>
        </p:txBody>
      </p:sp>
    </p:spTree>
    <p:extLst>
      <p:ext uri="{BB962C8B-B14F-4D97-AF65-F5344CB8AC3E}">
        <p14:creationId xmlns:p14="http://schemas.microsoft.com/office/powerpoint/2010/main" val="26159516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F9CA832B-2B7B-4B24-9928-58D6AC29EEF8}"/>
              </a:ext>
            </a:extLst>
          </p:cNvPr>
          <p:cNvSpPr/>
          <p:nvPr/>
        </p:nvSpPr>
        <p:spPr bwMode="auto">
          <a:xfrm>
            <a:off x="7857803" y="0"/>
            <a:ext cx="4346657"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FD0C609-0105-478E-B5AA-6EC8F7C86915}"/>
              </a:ext>
            </a:extLst>
          </p:cNvPr>
          <p:cNvSpPr>
            <a:spLocks noGrp="1"/>
          </p:cNvSpPr>
          <p:nvPr>
            <p:ph type="title"/>
          </p:nvPr>
        </p:nvSpPr>
        <p:spPr/>
        <p:txBody>
          <a:bodyPr/>
          <a:lstStyle/>
          <a:p>
            <a:r>
              <a:rPr lang="en-US" dirty="0"/>
              <a:t>Architecture</a:t>
            </a:r>
          </a:p>
        </p:txBody>
      </p:sp>
      <p:pic>
        <p:nvPicPr>
          <p:cNvPr id="1026" name="Picture 2" descr="Image result for dotnet core">
            <a:extLst>
              <a:ext uri="{FF2B5EF4-FFF2-40B4-BE49-F238E27FC236}">
                <a16:creationId xmlns:a16="http://schemas.microsoft.com/office/drawing/2014/main" id="{9D7E55F3-57ED-4A7C-BC5F-32002B060C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515" y="2940211"/>
            <a:ext cx="653442" cy="62148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azure blob storage">
            <a:extLst>
              <a:ext uri="{FF2B5EF4-FFF2-40B4-BE49-F238E27FC236}">
                <a16:creationId xmlns:a16="http://schemas.microsoft.com/office/drawing/2014/main" id="{C6AFD2E5-6A3C-42E9-9BFB-767BCEE599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647" y="4570198"/>
            <a:ext cx="751428" cy="719931"/>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BA11D99B-E245-4D43-A83A-617ACFA557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3141" y="2974867"/>
            <a:ext cx="553873" cy="553873"/>
          </a:xfrm>
          <a:prstGeom prst="rect">
            <a:avLst/>
          </a:prstGeom>
        </p:spPr>
      </p:pic>
      <p:pic>
        <p:nvPicPr>
          <p:cNvPr id="9" name="Graphic 8">
            <a:extLst>
              <a:ext uri="{FF2B5EF4-FFF2-40B4-BE49-F238E27FC236}">
                <a16:creationId xmlns:a16="http://schemas.microsoft.com/office/drawing/2014/main" id="{843B3A95-CB1E-485B-95A4-05844172A7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53097" y="2943718"/>
            <a:ext cx="592104" cy="616775"/>
          </a:xfrm>
          <a:prstGeom prst="rect">
            <a:avLst/>
          </a:prstGeom>
        </p:spPr>
      </p:pic>
      <p:pic>
        <p:nvPicPr>
          <p:cNvPr id="12" name="Graphic 11">
            <a:extLst>
              <a:ext uri="{FF2B5EF4-FFF2-40B4-BE49-F238E27FC236}">
                <a16:creationId xmlns:a16="http://schemas.microsoft.com/office/drawing/2014/main" id="{99DF8BE8-B633-4DCF-A88A-B90899F5D3A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13879" y="1049183"/>
            <a:ext cx="738416" cy="738416"/>
          </a:xfrm>
          <a:prstGeom prst="rect">
            <a:avLst/>
          </a:prstGeom>
        </p:spPr>
      </p:pic>
      <p:pic>
        <p:nvPicPr>
          <p:cNvPr id="14" name="Graphic 13">
            <a:extLst>
              <a:ext uri="{FF2B5EF4-FFF2-40B4-BE49-F238E27FC236}">
                <a16:creationId xmlns:a16="http://schemas.microsoft.com/office/drawing/2014/main" id="{6988829D-629E-406B-B34A-6027DD0C718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06573" y="1786912"/>
            <a:ext cx="719452" cy="719452"/>
          </a:xfrm>
          <a:prstGeom prst="rect">
            <a:avLst/>
          </a:prstGeom>
        </p:spPr>
      </p:pic>
      <p:pic>
        <p:nvPicPr>
          <p:cNvPr id="4098" name="Picture 2">
            <a:extLst>
              <a:ext uri="{FF2B5EF4-FFF2-40B4-BE49-F238E27FC236}">
                <a16:creationId xmlns:a16="http://schemas.microsoft.com/office/drawing/2014/main" id="{CF86CCD4-7288-43A7-9F18-27EB066E14C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87609" y="429316"/>
            <a:ext cx="738416" cy="7384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014454C-62B7-49E4-BDED-E8142C1AFC68}"/>
              </a:ext>
            </a:extLst>
          </p:cNvPr>
          <p:cNvSpPr txBox="1"/>
          <p:nvPr/>
        </p:nvSpPr>
        <p:spPr>
          <a:xfrm>
            <a:off x="319505" y="3528740"/>
            <a:ext cx="1199462"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Simulator</a:t>
            </a:r>
          </a:p>
        </p:txBody>
      </p:sp>
      <p:sp>
        <p:nvSpPr>
          <p:cNvPr id="4" name="TextBox 3">
            <a:extLst>
              <a:ext uri="{FF2B5EF4-FFF2-40B4-BE49-F238E27FC236}">
                <a16:creationId xmlns:a16="http://schemas.microsoft.com/office/drawing/2014/main" id="{027DD252-CAF7-4303-AF2D-E8A3DFE767CB}"/>
              </a:ext>
            </a:extLst>
          </p:cNvPr>
          <p:cNvSpPr txBox="1"/>
          <p:nvPr/>
        </p:nvSpPr>
        <p:spPr>
          <a:xfrm>
            <a:off x="1914370" y="3547530"/>
            <a:ext cx="1199462"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IoT Hub</a:t>
            </a:r>
          </a:p>
        </p:txBody>
      </p:sp>
      <p:sp>
        <p:nvSpPr>
          <p:cNvPr id="6" name="TextBox 5">
            <a:extLst>
              <a:ext uri="{FF2B5EF4-FFF2-40B4-BE49-F238E27FC236}">
                <a16:creationId xmlns:a16="http://schemas.microsoft.com/office/drawing/2014/main" id="{690C266E-F5E2-456E-A3A5-3C3992FF28D9}"/>
              </a:ext>
            </a:extLst>
          </p:cNvPr>
          <p:cNvSpPr txBox="1"/>
          <p:nvPr/>
        </p:nvSpPr>
        <p:spPr>
          <a:xfrm>
            <a:off x="4287559" y="5200339"/>
            <a:ext cx="1517555"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Blob Storage</a:t>
            </a:r>
          </a:p>
        </p:txBody>
      </p:sp>
      <p:sp>
        <p:nvSpPr>
          <p:cNvPr id="7" name="TextBox 6">
            <a:extLst>
              <a:ext uri="{FF2B5EF4-FFF2-40B4-BE49-F238E27FC236}">
                <a16:creationId xmlns:a16="http://schemas.microsoft.com/office/drawing/2014/main" id="{7952FBFE-A263-4F30-A3F6-152DE7BBEC95}"/>
              </a:ext>
            </a:extLst>
          </p:cNvPr>
          <p:cNvSpPr txBox="1"/>
          <p:nvPr/>
        </p:nvSpPr>
        <p:spPr>
          <a:xfrm>
            <a:off x="4449418" y="3559316"/>
            <a:ext cx="1199462"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Databricks</a:t>
            </a:r>
          </a:p>
        </p:txBody>
      </p:sp>
      <p:sp>
        <p:nvSpPr>
          <p:cNvPr id="8" name="TextBox 7">
            <a:extLst>
              <a:ext uri="{FF2B5EF4-FFF2-40B4-BE49-F238E27FC236}">
                <a16:creationId xmlns:a16="http://schemas.microsoft.com/office/drawing/2014/main" id="{096CCDC4-2630-4872-9530-EA4497C6B8F3}"/>
              </a:ext>
            </a:extLst>
          </p:cNvPr>
          <p:cNvSpPr txBox="1"/>
          <p:nvPr/>
        </p:nvSpPr>
        <p:spPr>
          <a:xfrm>
            <a:off x="4556512" y="1750082"/>
            <a:ext cx="1199462" cy="615553"/>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Stream Analytics</a:t>
            </a:r>
          </a:p>
        </p:txBody>
      </p:sp>
      <p:sp>
        <p:nvSpPr>
          <p:cNvPr id="10" name="TextBox 9">
            <a:extLst>
              <a:ext uri="{FF2B5EF4-FFF2-40B4-BE49-F238E27FC236}">
                <a16:creationId xmlns:a16="http://schemas.microsoft.com/office/drawing/2014/main" id="{0B953545-5B79-4544-AEBE-DB8BD34E03C7}"/>
              </a:ext>
            </a:extLst>
          </p:cNvPr>
          <p:cNvSpPr txBox="1"/>
          <p:nvPr/>
        </p:nvSpPr>
        <p:spPr>
          <a:xfrm>
            <a:off x="6766568" y="2513424"/>
            <a:ext cx="1199462"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SQL DB</a:t>
            </a:r>
          </a:p>
        </p:txBody>
      </p:sp>
      <p:sp>
        <p:nvSpPr>
          <p:cNvPr id="16" name="TextBox 15">
            <a:extLst>
              <a:ext uri="{FF2B5EF4-FFF2-40B4-BE49-F238E27FC236}">
                <a16:creationId xmlns:a16="http://schemas.microsoft.com/office/drawing/2014/main" id="{F2D5897A-FBDD-42D0-8A45-F1E410FADFED}"/>
              </a:ext>
            </a:extLst>
          </p:cNvPr>
          <p:cNvSpPr txBox="1"/>
          <p:nvPr/>
        </p:nvSpPr>
        <p:spPr>
          <a:xfrm>
            <a:off x="6766568" y="1167732"/>
            <a:ext cx="1199462"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Power BI</a:t>
            </a:r>
          </a:p>
        </p:txBody>
      </p:sp>
      <p:cxnSp>
        <p:nvCxnSpPr>
          <p:cNvPr id="20" name="Straight Arrow Connector 19">
            <a:extLst>
              <a:ext uri="{FF2B5EF4-FFF2-40B4-BE49-F238E27FC236}">
                <a16:creationId xmlns:a16="http://schemas.microsoft.com/office/drawing/2014/main" id="{5F0AF585-ADF4-45FA-BB86-0B7D8240A82C}"/>
              </a:ext>
            </a:extLst>
          </p:cNvPr>
          <p:cNvCxnSpPr>
            <a:stCxn id="1026" idx="3"/>
            <a:endCxn id="5" idx="1"/>
          </p:cNvCxnSpPr>
          <p:nvPr/>
        </p:nvCxnSpPr>
        <p:spPr>
          <a:xfrm>
            <a:off x="1245957" y="3250952"/>
            <a:ext cx="967184" cy="85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59CF279-54C3-40E5-A7F4-A6C681DF5368}"/>
              </a:ext>
            </a:extLst>
          </p:cNvPr>
          <p:cNvCxnSpPr>
            <a:cxnSpLocks/>
            <a:stCxn id="5" idx="3"/>
            <a:endCxn id="3074" idx="1"/>
          </p:cNvCxnSpPr>
          <p:nvPr/>
        </p:nvCxnSpPr>
        <p:spPr>
          <a:xfrm>
            <a:off x="2767014" y="3251804"/>
            <a:ext cx="1908633" cy="167836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A632B18-4F31-49F5-BE49-4D2D7DEC959D}"/>
              </a:ext>
            </a:extLst>
          </p:cNvPr>
          <p:cNvCxnSpPr>
            <a:cxnSpLocks/>
            <a:stCxn id="5" idx="3"/>
            <a:endCxn id="12" idx="1"/>
          </p:cNvCxnSpPr>
          <p:nvPr/>
        </p:nvCxnSpPr>
        <p:spPr>
          <a:xfrm flipV="1">
            <a:off x="2767014" y="1418391"/>
            <a:ext cx="1946865" cy="183341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E9D3C2B-FF64-42CE-9A4A-5C25AE82F00E}"/>
              </a:ext>
            </a:extLst>
          </p:cNvPr>
          <p:cNvCxnSpPr>
            <a:cxnSpLocks/>
            <a:stCxn id="5" idx="3"/>
            <a:endCxn id="9" idx="1"/>
          </p:cNvCxnSpPr>
          <p:nvPr/>
        </p:nvCxnSpPr>
        <p:spPr>
          <a:xfrm>
            <a:off x="2767014" y="3251804"/>
            <a:ext cx="1986083" cy="30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2AF8D19-7372-46A0-ABBB-FA2DF2A1366E}"/>
              </a:ext>
            </a:extLst>
          </p:cNvPr>
          <p:cNvCxnSpPr>
            <a:cxnSpLocks/>
            <a:stCxn id="12" idx="3"/>
            <a:endCxn id="14" idx="1"/>
          </p:cNvCxnSpPr>
          <p:nvPr/>
        </p:nvCxnSpPr>
        <p:spPr>
          <a:xfrm>
            <a:off x="5452295" y="1418391"/>
            <a:ext cx="1554278" cy="72824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C5F275C-2528-4C87-8647-39DC00232936}"/>
              </a:ext>
            </a:extLst>
          </p:cNvPr>
          <p:cNvCxnSpPr>
            <a:cxnSpLocks/>
            <a:stCxn id="12" idx="3"/>
            <a:endCxn id="4098" idx="1"/>
          </p:cNvCxnSpPr>
          <p:nvPr/>
        </p:nvCxnSpPr>
        <p:spPr>
          <a:xfrm flipV="1">
            <a:off x="5452295" y="798524"/>
            <a:ext cx="1535314" cy="61986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2CFA6B7-3F17-4205-8E8A-608F07EB1F97}"/>
              </a:ext>
            </a:extLst>
          </p:cNvPr>
          <p:cNvCxnSpPr>
            <a:cxnSpLocks/>
            <a:stCxn id="14" idx="0"/>
            <a:endCxn id="16" idx="2"/>
          </p:cNvCxnSpPr>
          <p:nvPr/>
        </p:nvCxnSpPr>
        <p:spPr>
          <a:xfrm flipV="1">
            <a:off x="7366299" y="1475509"/>
            <a:ext cx="0" cy="31140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9879C69-7706-46A1-9285-7BC14FEB668C}"/>
              </a:ext>
            </a:extLst>
          </p:cNvPr>
          <p:cNvSpPr txBox="1"/>
          <p:nvPr/>
        </p:nvSpPr>
        <p:spPr>
          <a:xfrm>
            <a:off x="1287730" y="3093723"/>
            <a:ext cx="836689" cy="138499"/>
          </a:xfrm>
          <a:prstGeom prst="rect">
            <a:avLst/>
          </a:prstGeom>
          <a:noFill/>
        </p:spPr>
        <p:txBody>
          <a:bodyPr wrap="square" lIns="0" tIns="0" rIns="0" bIns="0" rtlCol="0">
            <a:spAutoFit/>
          </a:bodyPr>
          <a:lstStyle/>
          <a:p>
            <a:pPr algn="ctr"/>
            <a:r>
              <a:rPr lang="en-US" sz="900" dirty="0">
                <a:solidFill>
                  <a:schemeClr val="accent2"/>
                </a:solidFill>
              </a:rPr>
              <a:t>Telemetry Data</a:t>
            </a:r>
          </a:p>
        </p:txBody>
      </p:sp>
      <p:sp>
        <p:nvSpPr>
          <p:cNvPr id="48" name="TextBox 47">
            <a:extLst>
              <a:ext uri="{FF2B5EF4-FFF2-40B4-BE49-F238E27FC236}">
                <a16:creationId xmlns:a16="http://schemas.microsoft.com/office/drawing/2014/main" id="{636F7F71-12FC-4315-A52B-B7E9B096BAD5}"/>
              </a:ext>
            </a:extLst>
          </p:cNvPr>
          <p:cNvSpPr txBox="1"/>
          <p:nvPr/>
        </p:nvSpPr>
        <p:spPr>
          <a:xfrm rot="2486733">
            <a:off x="3600072" y="4163908"/>
            <a:ext cx="902353" cy="138499"/>
          </a:xfrm>
          <a:prstGeom prst="rect">
            <a:avLst/>
          </a:prstGeom>
          <a:noFill/>
        </p:spPr>
        <p:txBody>
          <a:bodyPr wrap="square" lIns="0" tIns="0" rIns="0" bIns="0" rtlCol="0">
            <a:spAutoFit/>
          </a:bodyPr>
          <a:lstStyle/>
          <a:p>
            <a:pPr algn="ctr"/>
            <a:r>
              <a:rPr lang="en-US" sz="900" dirty="0">
                <a:solidFill>
                  <a:schemeClr val="accent2"/>
                </a:solidFill>
              </a:rPr>
              <a:t>Route to Storage</a:t>
            </a:r>
          </a:p>
        </p:txBody>
      </p:sp>
      <p:sp>
        <p:nvSpPr>
          <p:cNvPr id="53" name="TextBox 52">
            <a:extLst>
              <a:ext uri="{FF2B5EF4-FFF2-40B4-BE49-F238E27FC236}">
                <a16:creationId xmlns:a16="http://schemas.microsoft.com/office/drawing/2014/main" id="{7314458A-6A09-4A13-92F4-4F8821885971}"/>
              </a:ext>
            </a:extLst>
          </p:cNvPr>
          <p:cNvSpPr txBox="1"/>
          <p:nvPr/>
        </p:nvSpPr>
        <p:spPr>
          <a:xfrm>
            <a:off x="3059395" y="3085149"/>
            <a:ext cx="1518274" cy="138499"/>
          </a:xfrm>
          <a:prstGeom prst="rect">
            <a:avLst/>
          </a:prstGeom>
          <a:noFill/>
        </p:spPr>
        <p:txBody>
          <a:bodyPr wrap="square" lIns="0" tIns="0" rIns="0" bIns="0" rtlCol="0">
            <a:spAutoFit/>
          </a:bodyPr>
          <a:lstStyle/>
          <a:p>
            <a:pPr algn="ctr"/>
            <a:r>
              <a:rPr lang="en-US" sz="900" dirty="0">
                <a:solidFill>
                  <a:schemeClr val="accent2"/>
                </a:solidFill>
              </a:rPr>
              <a:t>Event Hub Consumer Group</a:t>
            </a:r>
          </a:p>
        </p:txBody>
      </p:sp>
      <p:sp>
        <p:nvSpPr>
          <p:cNvPr id="54" name="TextBox 53">
            <a:extLst>
              <a:ext uri="{FF2B5EF4-FFF2-40B4-BE49-F238E27FC236}">
                <a16:creationId xmlns:a16="http://schemas.microsoft.com/office/drawing/2014/main" id="{FABD56EF-DB74-43B3-9141-08125BCACDEB}"/>
              </a:ext>
            </a:extLst>
          </p:cNvPr>
          <p:cNvSpPr txBox="1"/>
          <p:nvPr/>
        </p:nvSpPr>
        <p:spPr>
          <a:xfrm rot="19016360">
            <a:off x="2772811" y="2309886"/>
            <a:ext cx="1518274" cy="138499"/>
          </a:xfrm>
          <a:prstGeom prst="rect">
            <a:avLst/>
          </a:prstGeom>
          <a:noFill/>
        </p:spPr>
        <p:txBody>
          <a:bodyPr wrap="square" lIns="0" tIns="0" rIns="0" bIns="0" rtlCol="0">
            <a:spAutoFit/>
          </a:bodyPr>
          <a:lstStyle/>
          <a:p>
            <a:pPr algn="ctr"/>
            <a:r>
              <a:rPr lang="en-US" sz="900" dirty="0">
                <a:solidFill>
                  <a:schemeClr val="accent2"/>
                </a:solidFill>
              </a:rPr>
              <a:t>Event Hub Consumer Group</a:t>
            </a:r>
          </a:p>
        </p:txBody>
      </p:sp>
      <p:sp>
        <p:nvSpPr>
          <p:cNvPr id="55" name="TextBox 54">
            <a:extLst>
              <a:ext uri="{FF2B5EF4-FFF2-40B4-BE49-F238E27FC236}">
                <a16:creationId xmlns:a16="http://schemas.microsoft.com/office/drawing/2014/main" id="{8A40F194-E7D3-4EA2-8D1A-79C8D815628A}"/>
              </a:ext>
            </a:extLst>
          </p:cNvPr>
          <p:cNvSpPr txBox="1"/>
          <p:nvPr/>
        </p:nvSpPr>
        <p:spPr>
          <a:xfrm rot="1514427">
            <a:off x="5762033" y="1714546"/>
            <a:ext cx="1237321" cy="276999"/>
          </a:xfrm>
          <a:prstGeom prst="rect">
            <a:avLst/>
          </a:prstGeom>
          <a:noFill/>
        </p:spPr>
        <p:txBody>
          <a:bodyPr wrap="square" lIns="0" tIns="0" rIns="0" bIns="0" rtlCol="0">
            <a:spAutoFit/>
          </a:bodyPr>
          <a:lstStyle/>
          <a:p>
            <a:pPr algn="ctr"/>
            <a:r>
              <a:rPr lang="en-US" sz="900" dirty="0">
                <a:solidFill>
                  <a:schemeClr val="accent2"/>
                </a:solidFill>
              </a:rPr>
              <a:t>SQL DB Output</a:t>
            </a:r>
          </a:p>
          <a:p>
            <a:pPr algn="ctr"/>
            <a:r>
              <a:rPr lang="en-US" sz="900" dirty="0">
                <a:solidFill>
                  <a:schemeClr val="accent2"/>
                </a:solidFill>
              </a:rPr>
              <a:t>(5 Minute Aggregate)</a:t>
            </a:r>
          </a:p>
        </p:txBody>
      </p:sp>
      <p:sp>
        <p:nvSpPr>
          <p:cNvPr id="57" name="TextBox 56">
            <a:extLst>
              <a:ext uri="{FF2B5EF4-FFF2-40B4-BE49-F238E27FC236}">
                <a16:creationId xmlns:a16="http://schemas.microsoft.com/office/drawing/2014/main" id="{BD416FCD-8F49-42DE-843E-454E92715C1E}"/>
              </a:ext>
            </a:extLst>
          </p:cNvPr>
          <p:cNvSpPr txBox="1"/>
          <p:nvPr/>
        </p:nvSpPr>
        <p:spPr>
          <a:xfrm rot="20204666">
            <a:off x="5761017" y="954117"/>
            <a:ext cx="1019489" cy="276999"/>
          </a:xfrm>
          <a:prstGeom prst="rect">
            <a:avLst/>
          </a:prstGeom>
          <a:noFill/>
        </p:spPr>
        <p:txBody>
          <a:bodyPr wrap="square" lIns="0" tIns="0" rIns="0" bIns="0" rtlCol="0">
            <a:spAutoFit/>
          </a:bodyPr>
          <a:lstStyle/>
          <a:p>
            <a:pPr algn="ctr"/>
            <a:r>
              <a:rPr lang="en-US" sz="900" dirty="0">
                <a:solidFill>
                  <a:schemeClr val="accent2"/>
                </a:solidFill>
              </a:rPr>
              <a:t>Power BI Output</a:t>
            </a:r>
          </a:p>
          <a:p>
            <a:pPr algn="ctr"/>
            <a:r>
              <a:rPr lang="en-US" sz="900" dirty="0">
                <a:solidFill>
                  <a:schemeClr val="accent2"/>
                </a:solidFill>
              </a:rPr>
              <a:t>(Streaming </a:t>
            </a:r>
            <a:r>
              <a:rPr lang="en-US" sz="900" dirty="0" err="1">
                <a:solidFill>
                  <a:schemeClr val="accent2"/>
                </a:solidFill>
              </a:rPr>
              <a:t>DataSet</a:t>
            </a:r>
            <a:r>
              <a:rPr lang="en-US" sz="900" dirty="0">
                <a:solidFill>
                  <a:schemeClr val="accent2"/>
                </a:solidFill>
              </a:rPr>
              <a:t>)</a:t>
            </a:r>
          </a:p>
        </p:txBody>
      </p:sp>
      <p:sp>
        <p:nvSpPr>
          <p:cNvPr id="59" name="TextBox 58">
            <a:extLst>
              <a:ext uri="{FF2B5EF4-FFF2-40B4-BE49-F238E27FC236}">
                <a16:creationId xmlns:a16="http://schemas.microsoft.com/office/drawing/2014/main" id="{BCCB8FF6-997B-4E00-B3CE-349D94CFDF8F}"/>
              </a:ext>
            </a:extLst>
          </p:cNvPr>
          <p:cNvSpPr txBox="1"/>
          <p:nvPr/>
        </p:nvSpPr>
        <p:spPr>
          <a:xfrm>
            <a:off x="7992840" y="1176934"/>
            <a:ext cx="4154254" cy="4308872"/>
          </a:xfrm>
          <a:prstGeom prst="rect">
            <a:avLst/>
          </a:prstGeom>
          <a:noFill/>
          <a:ln>
            <a:noFill/>
          </a:ln>
        </p:spPr>
        <p:txBody>
          <a:bodyPr wrap="square" lIns="0" tIns="0" rIns="0" bIns="0" rtlCol="0">
            <a:spAutoFit/>
          </a:bodyPr>
          <a:lstStyle/>
          <a:p>
            <a:pPr algn="ctr"/>
            <a:r>
              <a:rPr lang="en-US" sz="1400" b="1" u="sng" dirty="0">
                <a:solidFill>
                  <a:schemeClr val="bg1"/>
                </a:solidFill>
              </a:rPr>
              <a:t>Demo Flows</a:t>
            </a:r>
          </a:p>
          <a:p>
            <a:pPr algn="ctr"/>
            <a:endParaRPr lang="en-US" sz="1400" b="1" dirty="0">
              <a:solidFill>
                <a:schemeClr val="bg1"/>
              </a:solidFill>
            </a:endParaRPr>
          </a:p>
          <a:p>
            <a:pPr marL="342900" indent="-342900" algn="l">
              <a:buFont typeface="+mj-lt"/>
              <a:buAutoNum type="arabicPeriod"/>
            </a:pPr>
            <a:r>
              <a:rPr lang="en-US" sz="1400" b="1" dirty="0">
                <a:solidFill>
                  <a:schemeClr val="bg1"/>
                </a:solidFill>
              </a:rPr>
              <a:t>Stream Analytics</a:t>
            </a:r>
          </a:p>
          <a:p>
            <a:pPr marL="800083" lvl="1" indent="-342900">
              <a:buFont typeface="Arial" panose="020B0604020202020204" pitchFamily="34" charset="0"/>
              <a:buChar char="•"/>
            </a:pPr>
            <a:r>
              <a:rPr lang="en-US" sz="1400" dirty="0">
                <a:solidFill>
                  <a:schemeClr val="bg1"/>
                </a:solidFill>
              </a:rPr>
              <a:t>IoT Hub routes data to Stream Analytics.</a:t>
            </a:r>
          </a:p>
          <a:p>
            <a:pPr marL="914383" lvl="1" indent="-457200">
              <a:buFont typeface="Arial" panose="020B0604020202020204" pitchFamily="34" charset="0"/>
              <a:buChar char="•"/>
            </a:pPr>
            <a:r>
              <a:rPr lang="en-US" sz="1400" dirty="0">
                <a:solidFill>
                  <a:schemeClr val="bg1"/>
                </a:solidFill>
              </a:rPr>
              <a:t>Steam Analytics sends raw telemetry to Power BI.</a:t>
            </a:r>
          </a:p>
          <a:p>
            <a:pPr marL="914383" lvl="1" indent="-457200">
              <a:buFont typeface="Arial" panose="020B0604020202020204" pitchFamily="34" charset="0"/>
              <a:buChar char="•"/>
            </a:pPr>
            <a:r>
              <a:rPr lang="en-US" sz="1400" dirty="0">
                <a:solidFill>
                  <a:schemeClr val="bg1"/>
                </a:solidFill>
              </a:rPr>
              <a:t>Steam Analytics sends 5 minute aggregates to SQL DB.</a:t>
            </a:r>
          </a:p>
          <a:p>
            <a:pPr marL="914383" lvl="1" indent="-457200">
              <a:buFont typeface="Arial" panose="020B0604020202020204" pitchFamily="34" charset="0"/>
              <a:buChar char="•"/>
            </a:pPr>
            <a:r>
              <a:rPr lang="en-US" sz="1400" dirty="0">
                <a:solidFill>
                  <a:schemeClr val="bg1"/>
                </a:solidFill>
              </a:rPr>
              <a:t>Power BI creates a mashup of </a:t>
            </a:r>
            <a:r>
              <a:rPr lang="en-US" sz="1400" dirty="0" err="1">
                <a:solidFill>
                  <a:schemeClr val="bg1"/>
                </a:solidFill>
              </a:rPr>
              <a:t>realtime</a:t>
            </a:r>
            <a:r>
              <a:rPr lang="en-US" sz="1400" dirty="0">
                <a:solidFill>
                  <a:schemeClr val="bg1"/>
                </a:solidFill>
              </a:rPr>
              <a:t> and aggregate data.</a:t>
            </a:r>
          </a:p>
          <a:p>
            <a:pPr marL="342900" indent="-342900" algn="l">
              <a:buFont typeface="+mj-lt"/>
              <a:buAutoNum type="arabicPeriod"/>
            </a:pPr>
            <a:r>
              <a:rPr lang="en-US" sz="1400" b="1" dirty="0">
                <a:solidFill>
                  <a:schemeClr val="bg1"/>
                </a:solidFill>
              </a:rPr>
              <a:t>Databricks</a:t>
            </a:r>
          </a:p>
          <a:p>
            <a:pPr marL="914383" lvl="1" indent="-457200">
              <a:buFont typeface="Arial" panose="020B0604020202020204" pitchFamily="34" charset="0"/>
              <a:buChar char="•"/>
            </a:pPr>
            <a:r>
              <a:rPr lang="en-US" sz="1400" dirty="0">
                <a:solidFill>
                  <a:schemeClr val="bg1"/>
                </a:solidFill>
              </a:rPr>
              <a:t>IoT Hub routes data to Databricks.</a:t>
            </a:r>
          </a:p>
          <a:p>
            <a:pPr marL="914383" lvl="1" indent="-457200">
              <a:buFont typeface="Arial" panose="020B0604020202020204" pitchFamily="34" charset="0"/>
              <a:buChar char="•"/>
            </a:pPr>
            <a:r>
              <a:rPr lang="en-US" sz="1400" dirty="0">
                <a:solidFill>
                  <a:schemeClr val="bg1"/>
                </a:solidFill>
              </a:rPr>
              <a:t>Databricks streaming </a:t>
            </a:r>
            <a:r>
              <a:rPr lang="en-US" sz="1400" dirty="0" err="1">
                <a:solidFill>
                  <a:schemeClr val="bg1"/>
                </a:solidFill>
              </a:rPr>
              <a:t>dataframe</a:t>
            </a:r>
            <a:r>
              <a:rPr lang="en-US" sz="1400" dirty="0">
                <a:solidFill>
                  <a:schemeClr val="bg1"/>
                </a:solidFill>
              </a:rPr>
              <a:t> writes data to Delta Lake.</a:t>
            </a:r>
          </a:p>
          <a:p>
            <a:pPr marL="914383" lvl="1" indent="-457200">
              <a:buFont typeface="Arial" panose="020B0604020202020204" pitchFamily="34" charset="0"/>
              <a:buChar char="•"/>
            </a:pPr>
            <a:r>
              <a:rPr lang="en-US" sz="1400" dirty="0">
                <a:solidFill>
                  <a:schemeClr val="bg1"/>
                </a:solidFill>
              </a:rPr>
              <a:t>Streaming </a:t>
            </a:r>
            <a:r>
              <a:rPr lang="en-US" sz="1400" dirty="0" err="1">
                <a:solidFill>
                  <a:schemeClr val="bg1"/>
                </a:solidFill>
              </a:rPr>
              <a:t>dataframes</a:t>
            </a:r>
            <a:r>
              <a:rPr lang="en-US" sz="1400" dirty="0">
                <a:solidFill>
                  <a:schemeClr val="bg1"/>
                </a:solidFill>
              </a:rPr>
              <a:t> read from Delta Lake and render dashboard.</a:t>
            </a:r>
          </a:p>
          <a:p>
            <a:pPr marL="342900" indent="-342900" algn="l">
              <a:buFont typeface="+mj-lt"/>
              <a:buAutoNum type="arabicPeriod"/>
            </a:pPr>
            <a:r>
              <a:rPr lang="en-US" sz="1400" b="1" dirty="0">
                <a:solidFill>
                  <a:schemeClr val="bg1"/>
                </a:solidFill>
              </a:rPr>
              <a:t>Blob Storage</a:t>
            </a:r>
          </a:p>
          <a:p>
            <a:pPr marL="914383" lvl="1" indent="-457200">
              <a:buFont typeface="Arial" panose="020B0604020202020204" pitchFamily="34" charset="0"/>
              <a:buChar char="•"/>
            </a:pPr>
            <a:r>
              <a:rPr lang="en-US" sz="1400" dirty="0">
                <a:solidFill>
                  <a:schemeClr val="bg1"/>
                </a:solidFill>
              </a:rPr>
              <a:t>IoT Hub routes data to Blob Storage for archive.</a:t>
            </a:r>
          </a:p>
          <a:p>
            <a:pPr algn="l"/>
            <a:endParaRPr lang="en-US" sz="1400" dirty="0">
              <a:solidFill>
                <a:schemeClr val="bg1"/>
              </a:solidFill>
            </a:endParaRPr>
          </a:p>
        </p:txBody>
      </p:sp>
    </p:spTree>
    <p:extLst>
      <p:ext uri="{BB962C8B-B14F-4D97-AF65-F5344CB8AC3E}">
        <p14:creationId xmlns:p14="http://schemas.microsoft.com/office/powerpoint/2010/main" val="148261128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6632C0-C0C0-4593-A9E0-C79AD24727DB}"/>
              </a:ext>
            </a:extLst>
          </p:cNvPr>
          <p:cNvSpPr txBox="1"/>
          <p:nvPr/>
        </p:nvSpPr>
        <p:spPr>
          <a:xfrm>
            <a:off x="328048" y="1999414"/>
            <a:ext cx="11863952" cy="769441"/>
          </a:xfrm>
          <a:prstGeom prst="rect">
            <a:avLst/>
          </a:prstGeom>
          <a:noFill/>
        </p:spPr>
        <p:txBody>
          <a:bodyPr wrap="square">
            <a:spAutoFit/>
          </a:bodyPr>
          <a:lstStyle/>
          <a:p>
            <a:r>
              <a:rPr lang="en-US" sz="4400" dirty="0">
                <a:hlinkClick r:id="rId3"/>
              </a:rPr>
              <a:t>https://github.com/GLRAzure/streaming-demo</a:t>
            </a:r>
            <a:endParaRPr lang="en-US" sz="4400" dirty="0"/>
          </a:p>
        </p:txBody>
      </p:sp>
    </p:spTree>
    <p:extLst>
      <p:ext uri="{BB962C8B-B14F-4D97-AF65-F5344CB8AC3E}">
        <p14:creationId xmlns:p14="http://schemas.microsoft.com/office/powerpoint/2010/main" val="413504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2.potx" id="{6B2D611F-5E47-476C-8473-64D0FE156BC8}" vid="{F523128B-493C-4D15-ACCA-4BB0486D8EA4}"/>
    </a:ext>
  </a:extLst>
</a:theme>
</file>

<file path=ppt/theme/theme2.xml><?xml version="1.0" encoding="utf-8"?>
<a:theme xmlns:a="http://schemas.openxmlformats.org/drawingml/2006/main" name="Black Template">
  <a:themeElements>
    <a:clrScheme name="2019 Brand BLUE Dark Bak">
      <a:dk1>
        <a:srgbClr val="000000"/>
      </a:dk1>
      <a:lt1>
        <a:srgbClr val="FFFFFF"/>
      </a:lt1>
      <a:dk2>
        <a:srgbClr val="243A5E"/>
      </a:dk2>
      <a:lt2>
        <a:srgbClr val="E6E6E6"/>
      </a:lt2>
      <a:accent1>
        <a:srgbClr val="0078D4"/>
      </a:accent1>
      <a:accent2>
        <a:srgbClr val="50E6FF"/>
      </a:accent2>
      <a:accent3>
        <a:srgbClr val="D83B01"/>
      </a:accent3>
      <a:accent4>
        <a:srgbClr val="9BF00B"/>
      </a:accent4>
      <a:accent5>
        <a:srgbClr val="FFB900"/>
      </a:accent5>
      <a:accent6>
        <a:srgbClr val="E6E6E6"/>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2.potx" id="{6B2D611F-5E47-476C-8473-64D0FE156BC8}" vid="{66365DFD-2577-4E20-8651-B81A5D58C4CD}"/>
    </a:ext>
  </a:extLst>
</a:theme>
</file>

<file path=ppt/theme/theme3.xml><?xml version="1.0" encoding="utf-8"?>
<a:theme xmlns:a="http://schemas.openxmlformats.org/drawingml/2006/main" name="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B81F39ECDE6845B6931EF02A308309" ma:contentTypeVersion="13" ma:contentTypeDescription="Create a new document." ma:contentTypeScope="" ma:versionID="9bfaf6ee5eebef75351b83e4d4f0ffcb">
  <xsd:schema xmlns:xsd="http://www.w3.org/2001/XMLSchema" xmlns:xs="http://www.w3.org/2001/XMLSchema" xmlns:p="http://schemas.microsoft.com/office/2006/metadata/properties" xmlns:ns3="12da2d45-c898-4378-b464-6cd9296013aa" xmlns:ns4="cdab8621-d8b1-4792-bfff-8e111f924f54" targetNamespace="http://schemas.microsoft.com/office/2006/metadata/properties" ma:root="true" ma:fieldsID="5810761e289d7b2ab18ca9a6fce9fa97" ns3:_="" ns4:_="">
    <xsd:import namespace="12da2d45-c898-4378-b464-6cd9296013aa"/>
    <xsd:import namespace="cdab8621-d8b1-4792-bfff-8e111f924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da2d45-c898-4378-b464-6cd9296013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dab8621-d8b1-4792-bfff-8e111f924f5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12da2d45-c898-4378-b464-6cd9296013a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6A9723-D14D-4326-88AE-5432EBF099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da2d45-c898-4378-b464-6cd9296013aa"/>
    <ds:schemaRef ds:uri="cdab8621-d8b1-4792-bfff-8e111f924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12da2d45-c898-4378-b464-6cd9296013aa"/>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268</TotalTime>
  <Words>288</Words>
  <Application>Microsoft Office PowerPoint</Application>
  <PresentationFormat>Widescreen</PresentationFormat>
  <Paragraphs>50</Paragraphs>
  <Slides>4</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vt:i4>
      </vt:variant>
    </vt:vector>
  </HeadingPairs>
  <TitlesOfParts>
    <vt:vector size="13" baseType="lpstr">
      <vt:lpstr>Arial</vt:lpstr>
      <vt:lpstr>Consolas</vt:lpstr>
      <vt:lpstr>Segoe UI</vt:lpstr>
      <vt:lpstr>Segoe UI Semibold</vt:lpstr>
      <vt:lpstr>Segoe UI Semilight</vt:lpstr>
      <vt:lpstr>Wingdings</vt:lpstr>
      <vt:lpstr>White Template</vt:lpstr>
      <vt:lpstr>Black Template</vt:lpstr>
      <vt:lpstr>WHITE TEMPLATE</vt:lpstr>
      <vt:lpstr>Azure Streaming Options Comparison </vt:lpstr>
      <vt:lpstr>Context</vt:lpstr>
      <vt:lpstr>Architecture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Demo</dc:title>
  <dc:creator>Howard Ginsburg</dc:creator>
  <cp:lastModifiedBy>Steve DeMarco</cp:lastModifiedBy>
  <cp:revision>36</cp:revision>
  <dcterms:created xsi:type="dcterms:W3CDTF">2020-01-23T02:38:26Z</dcterms:created>
  <dcterms:modified xsi:type="dcterms:W3CDTF">2020-05-18T20:07:54Z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2020-05-18T19:35:17Z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c7ca76ff-c81d-49ab-8e4a-a01d53474f3c</vt:lpwstr>
  </property>
  <property fmtid="{D5CDD505-2E9C-101B-9397-08002B2CF9AE}" pid="8" name="MSIP_Label_f42aa342-8706-4288-bd11-ebb85995028c_ContentBits">
    <vt:lpwstr>0</vt:lpwstr>
  </property>
</Properties>
</file>