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3" r:id="rId1"/>
  </p:sldMasterIdLst>
  <p:notesMasterIdLst>
    <p:notesMasterId r:id="rId62"/>
  </p:notesMasterIdLst>
  <p:sldIdLst>
    <p:sldId id="256" r:id="rId2"/>
    <p:sldId id="257" r:id="rId3"/>
    <p:sldId id="525" r:id="rId4"/>
    <p:sldId id="526" r:id="rId5"/>
    <p:sldId id="482" r:id="rId6"/>
    <p:sldId id="481" r:id="rId7"/>
    <p:sldId id="487" r:id="rId8"/>
    <p:sldId id="485" r:id="rId9"/>
    <p:sldId id="483" r:id="rId10"/>
    <p:sldId id="497" r:id="rId11"/>
    <p:sldId id="492" r:id="rId12"/>
    <p:sldId id="546" r:id="rId13"/>
    <p:sldId id="493" r:id="rId14"/>
    <p:sldId id="494" r:id="rId15"/>
    <p:sldId id="498" r:id="rId16"/>
    <p:sldId id="486" r:id="rId17"/>
    <p:sldId id="501" r:id="rId18"/>
    <p:sldId id="500" r:id="rId19"/>
    <p:sldId id="502" r:id="rId20"/>
    <p:sldId id="548" r:id="rId21"/>
    <p:sldId id="503" r:id="rId22"/>
    <p:sldId id="505" r:id="rId23"/>
    <p:sldId id="506" r:id="rId24"/>
    <p:sldId id="507" r:id="rId25"/>
    <p:sldId id="509" r:id="rId26"/>
    <p:sldId id="510" r:id="rId27"/>
    <p:sldId id="511" r:id="rId28"/>
    <p:sldId id="345" r:id="rId29"/>
    <p:sldId id="475" r:id="rId30"/>
    <p:sldId id="476" r:id="rId31"/>
    <p:sldId id="478" r:id="rId32"/>
    <p:sldId id="479" r:id="rId33"/>
    <p:sldId id="513" r:id="rId34"/>
    <p:sldId id="515" r:id="rId35"/>
    <p:sldId id="516" r:id="rId36"/>
    <p:sldId id="514" r:id="rId37"/>
    <p:sldId id="518" r:id="rId38"/>
    <p:sldId id="519" r:id="rId39"/>
    <p:sldId id="517" r:id="rId40"/>
    <p:sldId id="521" r:id="rId41"/>
    <p:sldId id="523" r:id="rId42"/>
    <p:sldId id="522" r:id="rId43"/>
    <p:sldId id="524" r:id="rId44"/>
    <p:sldId id="543" r:id="rId45"/>
    <p:sldId id="550" r:id="rId46"/>
    <p:sldId id="530" r:id="rId47"/>
    <p:sldId id="549" r:id="rId48"/>
    <p:sldId id="544" r:id="rId49"/>
    <p:sldId id="531" r:id="rId50"/>
    <p:sldId id="545" r:id="rId51"/>
    <p:sldId id="533" r:id="rId52"/>
    <p:sldId id="534" r:id="rId53"/>
    <p:sldId id="535" r:id="rId54"/>
    <p:sldId id="536" r:id="rId55"/>
    <p:sldId id="537" r:id="rId56"/>
    <p:sldId id="538" r:id="rId57"/>
    <p:sldId id="539" r:id="rId58"/>
    <p:sldId id="540" r:id="rId59"/>
    <p:sldId id="541" r:id="rId60"/>
    <p:sldId id="542" r:id="rId6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avid Glance" initials="DG" lastIdx="1" clrIdx="0">
    <p:extLst>
      <p:ext uri="{19B8F6BF-5375-455C-9EA6-DF929625EA0E}">
        <p15:presenceInfo xmlns:p15="http://schemas.microsoft.com/office/powerpoint/2012/main" userId="S::00048920@uwa.edu.au::78f19221-0802-4a87-b561-ec50043bdac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1250" autoAdjust="0"/>
    <p:restoredTop sz="64407" autoAdjust="0"/>
  </p:normalViewPr>
  <p:slideViewPr>
    <p:cSldViewPr snapToGrid="0" snapToObjects="1">
      <p:cViewPr varScale="1">
        <p:scale>
          <a:sx n="45" d="100"/>
          <a:sy n="45" d="100"/>
        </p:scale>
        <p:origin x="103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commentAuthors" Target="commentAuthors.xml"/><Relationship Id="rId68"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张 智" userId="36bdf691fd3510be" providerId="LiveId" clId="{DAB28B79-E42D-4CBB-A9A3-10B10E83C735}"/>
    <pc:docChg chg="undo redo custSel addSld delSld modSld sldOrd">
      <pc:chgData name="张 智" userId="36bdf691fd3510be" providerId="LiveId" clId="{DAB28B79-E42D-4CBB-A9A3-10B10E83C735}" dt="2024-04-14T15:19:30.059" v="3203" actId="20577"/>
      <pc:docMkLst>
        <pc:docMk/>
      </pc:docMkLst>
      <pc:sldChg chg="modNotesTx">
        <pc:chgData name="张 智" userId="36bdf691fd3510be" providerId="LiveId" clId="{DAB28B79-E42D-4CBB-A9A3-10B10E83C735}" dt="2024-04-14T02:12:54.084" v="6" actId="20577"/>
        <pc:sldMkLst>
          <pc:docMk/>
          <pc:sldMk cId="1077586671" sldId="256"/>
        </pc:sldMkLst>
      </pc:sldChg>
      <pc:sldChg chg="modSp mod modNotesTx">
        <pc:chgData name="张 智" userId="36bdf691fd3510be" providerId="LiveId" clId="{DAB28B79-E42D-4CBB-A9A3-10B10E83C735}" dt="2024-04-14T02:13:29.724" v="7" actId="20577"/>
        <pc:sldMkLst>
          <pc:docMk/>
          <pc:sldMk cId="2748406679" sldId="257"/>
        </pc:sldMkLst>
        <pc:spChg chg="mod">
          <ac:chgData name="张 智" userId="36bdf691fd3510be" providerId="LiveId" clId="{DAB28B79-E42D-4CBB-A9A3-10B10E83C735}" dt="2024-04-07T13:13:05.927" v="2" actId="5793"/>
          <ac:spMkLst>
            <pc:docMk/>
            <pc:sldMk cId="2748406679" sldId="257"/>
            <ac:spMk id="3" creationId="{84D3C775-F90B-4139-9795-E71E0EF57C14}"/>
          </ac:spMkLst>
        </pc:spChg>
      </pc:sldChg>
      <pc:sldChg chg="addSp delSp modSp add mod modNotesTx">
        <pc:chgData name="张 智" userId="36bdf691fd3510be" providerId="LiveId" clId="{DAB28B79-E42D-4CBB-A9A3-10B10E83C735}" dt="2024-04-14T11:48:59.777" v="1220" actId="20577"/>
        <pc:sldMkLst>
          <pc:docMk/>
          <pc:sldMk cId="1679795274" sldId="345"/>
        </pc:sldMkLst>
        <pc:spChg chg="del">
          <ac:chgData name="张 智" userId="36bdf691fd3510be" providerId="LiveId" clId="{DAB28B79-E42D-4CBB-A9A3-10B10E83C735}" dt="2024-04-14T11:46:16.709" v="1216" actId="478"/>
          <ac:spMkLst>
            <pc:docMk/>
            <pc:sldMk cId="1679795274" sldId="345"/>
            <ac:spMk id="2" creationId="{8871435D-7AB2-4E7C-8EF1-70FB90F05FB6}"/>
          </ac:spMkLst>
        </pc:spChg>
        <pc:spChg chg="mod">
          <ac:chgData name="张 智" userId="36bdf691fd3510be" providerId="LiveId" clId="{DAB28B79-E42D-4CBB-A9A3-10B10E83C735}" dt="2024-04-14T11:46:22.218" v="1218" actId="1076"/>
          <ac:spMkLst>
            <pc:docMk/>
            <pc:sldMk cId="1679795274" sldId="345"/>
            <ac:spMk id="4" creationId="{434FDE27-006A-4168-A8DD-253286BC27F5}"/>
          </ac:spMkLst>
        </pc:spChg>
        <pc:spChg chg="add del mod">
          <ac:chgData name="张 智" userId="36bdf691fd3510be" providerId="LiveId" clId="{DAB28B79-E42D-4CBB-A9A3-10B10E83C735}" dt="2024-04-14T11:46:18.992" v="1217" actId="478"/>
          <ac:spMkLst>
            <pc:docMk/>
            <pc:sldMk cId="1679795274" sldId="345"/>
            <ac:spMk id="6" creationId="{4027BDA3-EC30-4CA3-892D-E28BB80C87EF}"/>
          </ac:spMkLst>
        </pc:spChg>
        <pc:spChg chg="add mod">
          <ac:chgData name="张 智" userId="36bdf691fd3510be" providerId="LiveId" clId="{DAB28B79-E42D-4CBB-A9A3-10B10E83C735}" dt="2024-04-14T11:46:27.897" v="1219"/>
          <ac:spMkLst>
            <pc:docMk/>
            <pc:sldMk cId="1679795274" sldId="345"/>
            <ac:spMk id="7" creationId="{ED578A3F-D61F-45F2-9FAA-0656E0EC848F}"/>
          </ac:spMkLst>
        </pc:spChg>
        <pc:picChg chg="del">
          <ac:chgData name="张 智" userId="36bdf691fd3510be" providerId="LiveId" clId="{DAB28B79-E42D-4CBB-A9A3-10B10E83C735}" dt="2024-04-14T11:46:11.616" v="1215" actId="478"/>
          <ac:picMkLst>
            <pc:docMk/>
            <pc:sldMk cId="1679795274" sldId="345"/>
            <ac:picMk id="5" creationId="{C6BF87B5-BFE5-484D-8B10-F1B5E83CDE46}"/>
          </ac:picMkLst>
        </pc:picChg>
      </pc:sldChg>
      <pc:sldChg chg="modSp mod">
        <pc:chgData name="张 智" userId="36bdf691fd3510be" providerId="LiveId" clId="{DAB28B79-E42D-4CBB-A9A3-10B10E83C735}" dt="2024-04-14T13:48:28.500" v="2262" actId="207"/>
        <pc:sldMkLst>
          <pc:docMk/>
          <pc:sldMk cId="1197411453" sldId="475"/>
        </pc:sldMkLst>
        <pc:spChg chg="mod">
          <ac:chgData name="张 智" userId="36bdf691fd3510be" providerId="LiveId" clId="{DAB28B79-E42D-4CBB-A9A3-10B10E83C735}" dt="2024-04-14T13:48:28.500" v="2262" actId="207"/>
          <ac:spMkLst>
            <pc:docMk/>
            <pc:sldMk cId="1197411453" sldId="475"/>
            <ac:spMk id="5" creationId="{7B5CCB9A-CAAC-4278-82F3-30F13CAC3E88}"/>
          </ac:spMkLst>
        </pc:spChg>
      </pc:sldChg>
      <pc:sldChg chg="modSp mod">
        <pc:chgData name="张 智" userId="36bdf691fd3510be" providerId="LiveId" clId="{DAB28B79-E42D-4CBB-A9A3-10B10E83C735}" dt="2024-04-14T14:21:16.668" v="2306" actId="20577"/>
        <pc:sldMkLst>
          <pc:docMk/>
          <pc:sldMk cId="2983096983" sldId="476"/>
        </pc:sldMkLst>
        <pc:spChg chg="mod">
          <ac:chgData name="张 智" userId="36bdf691fd3510be" providerId="LiveId" clId="{DAB28B79-E42D-4CBB-A9A3-10B10E83C735}" dt="2024-04-14T14:21:16.668" v="2306" actId="20577"/>
          <ac:spMkLst>
            <pc:docMk/>
            <pc:sldMk cId="2983096983" sldId="476"/>
            <ac:spMk id="5" creationId="{7B5CCB9A-CAAC-4278-82F3-30F13CAC3E88}"/>
          </ac:spMkLst>
        </pc:spChg>
      </pc:sldChg>
      <pc:sldChg chg="modSp del mod modNotesTx">
        <pc:chgData name="张 智" userId="36bdf691fd3510be" providerId="LiveId" clId="{DAB28B79-E42D-4CBB-A9A3-10B10E83C735}" dt="2024-04-14T12:55:57.535" v="1643" actId="2696"/>
        <pc:sldMkLst>
          <pc:docMk/>
          <pc:sldMk cId="91813198" sldId="477"/>
        </pc:sldMkLst>
        <pc:spChg chg="mod">
          <ac:chgData name="张 智" userId="36bdf691fd3510be" providerId="LiveId" clId="{DAB28B79-E42D-4CBB-A9A3-10B10E83C735}" dt="2024-04-14T03:09:24.336" v="144" actId="20577"/>
          <ac:spMkLst>
            <pc:docMk/>
            <pc:sldMk cId="91813198" sldId="477"/>
            <ac:spMk id="5" creationId="{7B5CCB9A-CAAC-4278-82F3-30F13CAC3E88}"/>
          </ac:spMkLst>
        </pc:spChg>
      </pc:sldChg>
      <pc:sldChg chg="modSp mod">
        <pc:chgData name="张 智" userId="36bdf691fd3510be" providerId="LiveId" clId="{DAB28B79-E42D-4CBB-A9A3-10B10E83C735}" dt="2024-04-14T14:21:27.698" v="2311" actId="207"/>
        <pc:sldMkLst>
          <pc:docMk/>
          <pc:sldMk cId="6844147" sldId="478"/>
        </pc:sldMkLst>
        <pc:spChg chg="mod">
          <ac:chgData name="张 智" userId="36bdf691fd3510be" providerId="LiveId" clId="{DAB28B79-E42D-4CBB-A9A3-10B10E83C735}" dt="2024-04-14T14:21:27.698" v="2311" actId="207"/>
          <ac:spMkLst>
            <pc:docMk/>
            <pc:sldMk cId="6844147" sldId="478"/>
            <ac:spMk id="5" creationId="{7B5CCB9A-CAAC-4278-82F3-30F13CAC3E88}"/>
          </ac:spMkLst>
        </pc:spChg>
      </pc:sldChg>
      <pc:sldChg chg="modSp mod modNotesTx">
        <pc:chgData name="张 智" userId="36bdf691fd3510be" providerId="LiveId" clId="{DAB28B79-E42D-4CBB-A9A3-10B10E83C735}" dt="2024-04-14T14:24:14" v="2339"/>
        <pc:sldMkLst>
          <pc:docMk/>
          <pc:sldMk cId="1625964336" sldId="479"/>
        </pc:sldMkLst>
        <pc:spChg chg="mod">
          <ac:chgData name="张 智" userId="36bdf691fd3510be" providerId="LiveId" clId="{DAB28B79-E42D-4CBB-A9A3-10B10E83C735}" dt="2024-04-14T14:23:19.548" v="2337" actId="15"/>
          <ac:spMkLst>
            <pc:docMk/>
            <pc:sldMk cId="1625964336" sldId="479"/>
            <ac:spMk id="5" creationId="{7B5CCB9A-CAAC-4278-82F3-30F13CAC3E88}"/>
          </ac:spMkLst>
        </pc:spChg>
      </pc:sldChg>
      <pc:sldChg chg="del">
        <pc:chgData name="张 智" userId="36bdf691fd3510be" providerId="LiveId" clId="{DAB28B79-E42D-4CBB-A9A3-10B10E83C735}" dt="2024-04-14T14:24:44.675" v="2340" actId="2696"/>
        <pc:sldMkLst>
          <pc:docMk/>
          <pc:sldMk cId="577743626" sldId="480"/>
        </pc:sldMkLst>
      </pc:sldChg>
      <pc:sldChg chg="modNotesTx">
        <pc:chgData name="张 智" userId="36bdf691fd3510be" providerId="LiveId" clId="{DAB28B79-E42D-4CBB-A9A3-10B10E83C735}" dt="2024-04-14T02:59:16.789" v="127" actId="20577"/>
        <pc:sldMkLst>
          <pc:docMk/>
          <pc:sldMk cId="956326103" sldId="481"/>
        </pc:sldMkLst>
      </pc:sldChg>
      <pc:sldChg chg="modSp mod modNotesTx">
        <pc:chgData name="张 智" userId="36bdf691fd3510be" providerId="LiveId" clId="{DAB28B79-E42D-4CBB-A9A3-10B10E83C735}" dt="2024-04-14T05:23:59.284" v="826" actId="20577"/>
        <pc:sldMkLst>
          <pc:docMk/>
          <pc:sldMk cId="2264988457" sldId="482"/>
        </pc:sldMkLst>
        <pc:spChg chg="mod">
          <ac:chgData name="张 智" userId="36bdf691fd3510be" providerId="LiveId" clId="{DAB28B79-E42D-4CBB-A9A3-10B10E83C735}" dt="2024-04-14T05:18:44.762" v="710" actId="20577"/>
          <ac:spMkLst>
            <pc:docMk/>
            <pc:sldMk cId="2264988457" sldId="482"/>
            <ac:spMk id="5" creationId="{7B5CCB9A-CAAC-4278-82F3-30F13CAC3E88}"/>
          </ac:spMkLst>
        </pc:spChg>
      </pc:sldChg>
      <pc:sldChg chg="add del modNotesTx">
        <pc:chgData name="张 智" userId="36bdf691fd3510be" providerId="LiveId" clId="{DAB28B79-E42D-4CBB-A9A3-10B10E83C735}" dt="2024-04-14T12:56:52.169" v="1645" actId="2696"/>
        <pc:sldMkLst>
          <pc:docMk/>
          <pc:sldMk cId="3838351484" sldId="483"/>
        </pc:sldMkLst>
      </pc:sldChg>
      <pc:sldChg chg="modSp del mod">
        <pc:chgData name="张 智" userId="36bdf691fd3510be" providerId="LiveId" clId="{DAB28B79-E42D-4CBB-A9A3-10B10E83C735}" dt="2024-04-14T05:28:09.838" v="848" actId="2696"/>
        <pc:sldMkLst>
          <pc:docMk/>
          <pc:sldMk cId="3791319808" sldId="484"/>
        </pc:sldMkLst>
        <pc:spChg chg="mod">
          <ac:chgData name="张 智" userId="36bdf691fd3510be" providerId="LiveId" clId="{DAB28B79-E42D-4CBB-A9A3-10B10E83C735}" dt="2024-04-14T05:27:34.878" v="844" actId="20577"/>
          <ac:spMkLst>
            <pc:docMk/>
            <pc:sldMk cId="3791319808" sldId="484"/>
            <ac:spMk id="5" creationId="{7B5CCB9A-CAAC-4278-82F3-30F13CAC3E88}"/>
          </ac:spMkLst>
        </pc:spChg>
      </pc:sldChg>
      <pc:sldChg chg="modSp mod ord modNotesTx">
        <pc:chgData name="张 智" userId="36bdf691fd3510be" providerId="LiveId" clId="{DAB28B79-E42D-4CBB-A9A3-10B10E83C735}" dt="2024-04-14T06:30:07.270" v="933" actId="20577"/>
        <pc:sldMkLst>
          <pc:docMk/>
          <pc:sldMk cId="1472979451" sldId="485"/>
        </pc:sldMkLst>
        <pc:spChg chg="mod">
          <ac:chgData name="张 智" userId="36bdf691fd3510be" providerId="LiveId" clId="{DAB28B79-E42D-4CBB-A9A3-10B10E83C735}" dt="2024-04-14T05:28:28.480" v="856" actId="20577"/>
          <ac:spMkLst>
            <pc:docMk/>
            <pc:sldMk cId="1472979451" sldId="485"/>
            <ac:spMk id="5" creationId="{7B5CCB9A-CAAC-4278-82F3-30F13CAC3E88}"/>
          </ac:spMkLst>
        </pc:spChg>
      </pc:sldChg>
      <pc:sldChg chg="addSp delSp modSp add mod modNotesTx">
        <pc:chgData name="张 智" userId="36bdf691fd3510be" providerId="LiveId" clId="{DAB28B79-E42D-4CBB-A9A3-10B10E83C735}" dt="2024-04-14T05:09:40.259" v="705" actId="20577"/>
        <pc:sldMkLst>
          <pc:docMk/>
          <pc:sldMk cId="2530396064" sldId="487"/>
        </pc:sldMkLst>
        <pc:spChg chg="add del mod">
          <ac:chgData name="张 智" userId="36bdf691fd3510be" providerId="LiveId" clId="{DAB28B79-E42D-4CBB-A9A3-10B10E83C735}" dt="2024-04-14T05:05:09.924" v="157" actId="478"/>
          <ac:spMkLst>
            <pc:docMk/>
            <pc:sldMk cId="2530396064" sldId="487"/>
            <ac:spMk id="4" creationId="{A2B19187-149B-4E69-9892-D4732D31D5B2}"/>
          </ac:spMkLst>
        </pc:spChg>
        <pc:spChg chg="add del mod">
          <ac:chgData name="张 智" userId="36bdf691fd3510be" providerId="LiveId" clId="{DAB28B79-E42D-4CBB-A9A3-10B10E83C735}" dt="2024-04-14T05:05:07.916" v="156" actId="478"/>
          <ac:spMkLst>
            <pc:docMk/>
            <pc:sldMk cId="2530396064" sldId="487"/>
            <ac:spMk id="5" creationId="{C4F9E5B1-8EA7-4FC3-A0ED-1D1506F1E10A}"/>
          </ac:spMkLst>
        </pc:spChg>
        <pc:spChg chg="add mod">
          <ac:chgData name="张 智" userId="36bdf691fd3510be" providerId="LiveId" clId="{DAB28B79-E42D-4CBB-A9A3-10B10E83C735}" dt="2024-04-14T05:05:51.679" v="176" actId="14100"/>
          <ac:spMkLst>
            <pc:docMk/>
            <pc:sldMk cId="2530396064" sldId="487"/>
            <ac:spMk id="6" creationId="{0BFA20A1-0F23-43F0-86E5-A74E8E1A27DA}"/>
          </ac:spMkLst>
        </pc:spChg>
        <pc:spChg chg="add del mod">
          <ac:chgData name="张 智" userId="36bdf691fd3510be" providerId="LiveId" clId="{DAB28B79-E42D-4CBB-A9A3-10B10E83C735}" dt="2024-04-14T05:06:02.020" v="180"/>
          <ac:spMkLst>
            <pc:docMk/>
            <pc:sldMk cId="2530396064" sldId="487"/>
            <ac:spMk id="10" creationId="{DA21908B-DCAB-447D-A422-70443DA18709}"/>
          </ac:spMkLst>
        </pc:spChg>
        <pc:picChg chg="mod">
          <ac:chgData name="张 智" userId="36bdf691fd3510be" providerId="LiveId" clId="{DAB28B79-E42D-4CBB-A9A3-10B10E83C735}" dt="2024-04-14T05:05:54.102" v="177" actId="1076"/>
          <ac:picMkLst>
            <pc:docMk/>
            <pc:sldMk cId="2530396064" sldId="487"/>
            <ac:picMk id="8" creationId="{86254AE2-B37A-49C1-8634-4CFA4DA6C45D}"/>
          </ac:picMkLst>
        </pc:picChg>
        <pc:cxnChg chg="mod">
          <ac:chgData name="张 智" userId="36bdf691fd3510be" providerId="LiveId" clId="{DAB28B79-E42D-4CBB-A9A3-10B10E83C735}" dt="2024-04-14T05:08:47.023" v="478" actId="14100"/>
          <ac:cxnSpMkLst>
            <pc:docMk/>
            <pc:sldMk cId="2530396064" sldId="487"/>
            <ac:cxnSpMk id="9" creationId="{9DA0E551-F952-485C-B72B-FFE0A227C488}"/>
          </ac:cxnSpMkLst>
        </pc:cxnChg>
        <pc:cxnChg chg="add mod">
          <ac:chgData name="张 智" userId="36bdf691fd3510be" providerId="LiveId" clId="{DAB28B79-E42D-4CBB-A9A3-10B10E83C735}" dt="2024-04-14T05:06:08.614" v="185" actId="1037"/>
          <ac:cxnSpMkLst>
            <pc:docMk/>
            <pc:sldMk cId="2530396064" sldId="487"/>
            <ac:cxnSpMk id="11" creationId="{E876FB52-F8D2-4DD7-B527-954197A2907F}"/>
          </ac:cxnSpMkLst>
        </pc:cxnChg>
      </pc:sldChg>
      <pc:sldChg chg="del">
        <pc:chgData name="张 智" userId="36bdf691fd3510be" providerId="LiveId" clId="{DAB28B79-E42D-4CBB-A9A3-10B10E83C735}" dt="2024-04-14T05:04:08.824" v="145" actId="2696"/>
        <pc:sldMkLst>
          <pc:docMk/>
          <pc:sldMk cId="2845979876" sldId="487"/>
        </pc:sldMkLst>
      </pc:sldChg>
      <pc:sldChg chg="del">
        <pc:chgData name="张 智" userId="36bdf691fd3510be" providerId="LiveId" clId="{DAB28B79-E42D-4CBB-A9A3-10B10E83C735}" dt="2024-04-07T13:13:20.943" v="3" actId="2696"/>
        <pc:sldMkLst>
          <pc:docMk/>
          <pc:sldMk cId="2785200676" sldId="488"/>
        </pc:sldMkLst>
      </pc:sldChg>
      <pc:sldChg chg="del">
        <pc:chgData name="张 智" userId="36bdf691fd3510be" providerId="LiveId" clId="{DAB28B79-E42D-4CBB-A9A3-10B10E83C735}" dt="2024-04-07T13:13:20.943" v="3" actId="2696"/>
        <pc:sldMkLst>
          <pc:docMk/>
          <pc:sldMk cId="520445280" sldId="489"/>
        </pc:sldMkLst>
      </pc:sldChg>
      <pc:sldChg chg="del">
        <pc:chgData name="张 智" userId="36bdf691fd3510be" providerId="LiveId" clId="{DAB28B79-E42D-4CBB-A9A3-10B10E83C735}" dt="2024-04-07T13:13:20.943" v="3" actId="2696"/>
        <pc:sldMkLst>
          <pc:docMk/>
          <pc:sldMk cId="2315331010" sldId="490"/>
        </pc:sldMkLst>
      </pc:sldChg>
      <pc:sldChg chg="del">
        <pc:chgData name="张 智" userId="36bdf691fd3510be" providerId="LiveId" clId="{DAB28B79-E42D-4CBB-A9A3-10B10E83C735}" dt="2024-04-07T13:13:20.943" v="3" actId="2696"/>
        <pc:sldMkLst>
          <pc:docMk/>
          <pc:sldMk cId="2974150919" sldId="491"/>
        </pc:sldMkLst>
      </pc:sldChg>
      <pc:sldChg chg="modSp mod modNotesTx">
        <pc:chgData name="张 智" userId="36bdf691fd3510be" providerId="LiveId" clId="{DAB28B79-E42D-4CBB-A9A3-10B10E83C735}" dt="2024-04-14T06:38:44.925" v="958" actId="207"/>
        <pc:sldMkLst>
          <pc:docMk/>
          <pc:sldMk cId="1925715513" sldId="492"/>
        </pc:sldMkLst>
        <pc:spChg chg="mod">
          <ac:chgData name="张 智" userId="36bdf691fd3510be" providerId="LiveId" clId="{DAB28B79-E42D-4CBB-A9A3-10B10E83C735}" dt="2024-04-14T06:38:44.925" v="958" actId="207"/>
          <ac:spMkLst>
            <pc:docMk/>
            <pc:sldMk cId="1925715513" sldId="492"/>
            <ac:spMk id="5" creationId="{7B5CCB9A-CAAC-4278-82F3-30F13CAC3E88}"/>
          </ac:spMkLst>
        </pc:spChg>
      </pc:sldChg>
      <pc:sldChg chg="modSp mod">
        <pc:chgData name="张 智" userId="36bdf691fd3510be" providerId="LiveId" clId="{DAB28B79-E42D-4CBB-A9A3-10B10E83C735}" dt="2024-04-14T06:51:18.461" v="1179" actId="207"/>
        <pc:sldMkLst>
          <pc:docMk/>
          <pc:sldMk cId="1600805580" sldId="493"/>
        </pc:sldMkLst>
        <pc:spChg chg="mod">
          <ac:chgData name="张 智" userId="36bdf691fd3510be" providerId="LiveId" clId="{DAB28B79-E42D-4CBB-A9A3-10B10E83C735}" dt="2024-04-14T06:51:18.461" v="1179" actId="207"/>
          <ac:spMkLst>
            <pc:docMk/>
            <pc:sldMk cId="1600805580" sldId="493"/>
            <ac:spMk id="5" creationId="{7B5CCB9A-CAAC-4278-82F3-30F13CAC3E88}"/>
          </ac:spMkLst>
        </pc:spChg>
      </pc:sldChg>
      <pc:sldChg chg="addSp delSp modSp mod modNotesTx">
        <pc:chgData name="张 智" userId="36bdf691fd3510be" providerId="LiveId" clId="{DAB28B79-E42D-4CBB-A9A3-10B10E83C735}" dt="2024-04-14T13:38:59.041" v="2214" actId="20577"/>
        <pc:sldMkLst>
          <pc:docMk/>
          <pc:sldMk cId="709109661" sldId="494"/>
        </pc:sldMkLst>
        <pc:spChg chg="add del">
          <ac:chgData name="张 智" userId="36bdf691fd3510be" providerId="LiveId" clId="{DAB28B79-E42D-4CBB-A9A3-10B10E83C735}" dt="2024-04-14T13:28:18.760" v="2045"/>
          <ac:spMkLst>
            <pc:docMk/>
            <pc:sldMk cId="709109661" sldId="494"/>
            <ac:spMk id="2" creationId="{C25E0260-1891-4270-8ED6-524D0A2CF052}"/>
          </ac:spMkLst>
        </pc:spChg>
        <pc:spChg chg="mod">
          <ac:chgData name="张 智" userId="36bdf691fd3510be" providerId="LiveId" clId="{DAB28B79-E42D-4CBB-A9A3-10B10E83C735}" dt="2024-04-14T13:38:59.041" v="2214" actId="20577"/>
          <ac:spMkLst>
            <pc:docMk/>
            <pc:sldMk cId="709109661" sldId="494"/>
            <ac:spMk id="5" creationId="{7B5CCB9A-CAAC-4278-82F3-30F13CAC3E88}"/>
          </ac:spMkLst>
        </pc:spChg>
      </pc:sldChg>
      <pc:sldChg chg="modSp mod">
        <pc:chgData name="张 智" userId="36bdf691fd3510be" providerId="LiveId" clId="{DAB28B79-E42D-4CBB-A9A3-10B10E83C735}" dt="2024-04-14T13:30:33.324" v="2168" actId="20577"/>
        <pc:sldMkLst>
          <pc:docMk/>
          <pc:sldMk cId="1484853988" sldId="498"/>
        </pc:sldMkLst>
        <pc:spChg chg="mod">
          <ac:chgData name="张 智" userId="36bdf691fd3510be" providerId="LiveId" clId="{DAB28B79-E42D-4CBB-A9A3-10B10E83C735}" dt="2024-04-14T13:30:33.324" v="2168" actId="20577"/>
          <ac:spMkLst>
            <pc:docMk/>
            <pc:sldMk cId="1484853988" sldId="498"/>
            <ac:spMk id="5" creationId="{7B5CCB9A-CAAC-4278-82F3-30F13CAC3E88}"/>
          </ac:spMkLst>
        </pc:spChg>
      </pc:sldChg>
      <pc:sldChg chg="modSp mod modNotesTx">
        <pc:chgData name="张 智" userId="36bdf691fd3510be" providerId="LiveId" clId="{DAB28B79-E42D-4CBB-A9A3-10B10E83C735}" dt="2024-04-14T12:35:12.165" v="1300" actId="166"/>
        <pc:sldMkLst>
          <pc:docMk/>
          <pc:sldMk cId="971991545" sldId="500"/>
        </pc:sldMkLst>
        <pc:picChg chg="mod ord">
          <ac:chgData name="张 智" userId="36bdf691fd3510be" providerId="LiveId" clId="{DAB28B79-E42D-4CBB-A9A3-10B10E83C735}" dt="2024-04-14T12:35:12.165" v="1300" actId="166"/>
          <ac:picMkLst>
            <pc:docMk/>
            <pc:sldMk cId="971991545" sldId="500"/>
            <ac:picMk id="6" creationId="{E9F94674-05E3-4122-865B-AE5DC9120EEA}"/>
          </ac:picMkLst>
        </pc:picChg>
      </pc:sldChg>
      <pc:sldChg chg="addSp delSp modSp mod modNotesTx">
        <pc:chgData name="张 智" userId="36bdf691fd3510be" providerId="LiveId" clId="{DAB28B79-E42D-4CBB-A9A3-10B10E83C735}" dt="2024-04-14T12:51:25.386" v="1529" actId="20577"/>
        <pc:sldMkLst>
          <pc:docMk/>
          <pc:sldMk cId="3126221329" sldId="502"/>
        </pc:sldMkLst>
        <pc:spChg chg="add mod">
          <ac:chgData name="张 智" userId="36bdf691fd3510be" providerId="LiveId" clId="{DAB28B79-E42D-4CBB-A9A3-10B10E83C735}" dt="2024-04-14T12:46:12.889" v="1332" actId="20577"/>
          <ac:spMkLst>
            <pc:docMk/>
            <pc:sldMk cId="3126221329" sldId="502"/>
            <ac:spMk id="9" creationId="{7FC73488-B460-4985-8C8F-0D5BBD00B7DE}"/>
          </ac:spMkLst>
        </pc:spChg>
        <pc:picChg chg="del">
          <ac:chgData name="张 智" userId="36bdf691fd3510be" providerId="LiveId" clId="{DAB28B79-E42D-4CBB-A9A3-10B10E83C735}" dt="2024-04-14T12:33:31.919" v="1283" actId="478"/>
          <ac:picMkLst>
            <pc:docMk/>
            <pc:sldMk cId="3126221329" sldId="502"/>
            <ac:picMk id="3" creationId="{6996B1AB-DBF4-476E-B403-E2EE73F90D97}"/>
          </ac:picMkLst>
        </pc:picChg>
        <pc:picChg chg="add mod">
          <ac:chgData name="张 智" userId="36bdf691fd3510be" providerId="LiveId" clId="{DAB28B79-E42D-4CBB-A9A3-10B10E83C735}" dt="2024-04-14T12:45:59.057" v="1307" actId="1076"/>
          <ac:picMkLst>
            <pc:docMk/>
            <pc:sldMk cId="3126221329" sldId="502"/>
            <ac:picMk id="4" creationId="{ACA18963-4FC8-4483-8A2F-5C1D87A43E0C}"/>
          </ac:picMkLst>
        </pc:picChg>
        <pc:cxnChg chg="del">
          <ac:chgData name="张 智" userId="36bdf691fd3510be" providerId="LiveId" clId="{DAB28B79-E42D-4CBB-A9A3-10B10E83C735}" dt="2024-04-14T12:33:36.339" v="1285" actId="478"/>
          <ac:cxnSpMkLst>
            <pc:docMk/>
            <pc:sldMk cId="3126221329" sldId="502"/>
            <ac:cxnSpMk id="10" creationId="{54D49BD3-1383-4D9D-9080-4A5184CD9A58}"/>
          </ac:cxnSpMkLst>
        </pc:cxnChg>
        <pc:cxnChg chg="del">
          <ac:chgData name="张 智" userId="36bdf691fd3510be" providerId="LiveId" clId="{DAB28B79-E42D-4CBB-A9A3-10B10E83C735}" dt="2024-04-14T12:33:36.339" v="1285" actId="478"/>
          <ac:cxnSpMkLst>
            <pc:docMk/>
            <pc:sldMk cId="3126221329" sldId="502"/>
            <ac:cxnSpMk id="11" creationId="{305103B2-6E36-47CC-B169-D499926BEC15}"/>
          </ac:cxnSpMkLst>
        </pc:cxnChg>
        <pc:cxnChg chg="del">
          <ac:chgData name="张 智" userId="36bdf691fd3510be" providerId="LiveId" clId="{DAB28B79-E42D-4CBB-A9A3-10B10E83C735}" dt="2024-04-14T12:33:36.339" v="1285" actId="478"/>
          <ac:cxnSpMkLst>
            <pc:docMk/>
            <pc:sldMk cId="3126221329" sldId="502"/>
            <ac:cxnSpMk id="14" creationId="{CED0F27E-2670-49AA-B297-CB2AF861F458}"/>
          </ac:cxnSpMkLst>
        </pc:cxnChg>
        <pc:cxnChg chg="del">
          <ac:chgData name="张 智" userId="36bdf691fd3510be" providerId="LiveId" clId="{DAB28B79-E42D-4CBB-A9A3-10B10E83C735}" dt="2024-04-14T12:33:36.339" v="1285" actId="478"/>
          <ac:cxnSpMkLst>
            <pc:docMk/>
            <pc:sldMk cId="3126221329" sldId="502"/>
            <ac:cxnSpMk id="16" creationId="{C77D50DB-1355-4461-9C1D-960C0329E69F}"/>
          </ac:cxnSpMkLst>
        </pc:cxnChg>
      </pc:sldChg>
      <pc:sldChg chg="addSp delSp modSp mod">
        <pc:chgData name="张 智" userId="36bdf691fd3510be" providerId="LiveId" clId="{DAB28B79-E42D-4CBB-A9A3-10B10E83C735}" dt="2024-04-14T13:34:56.116" v="2180" actId="1076"/>
        <pc:sldMkLst>
          <pc:docMk/>
          <pc:sldMk cId="1635056561" sldId="506"/>
        </pc:sldMkLst>
        <pc:picChg chg="add del">
          <ac:chgData name="张 智" userId="36bdf691fd3510be" providerId="LiveId" clId="{DAB28B79-E42D-4CBB-A9A3-10B10E83C735}" dt="2024-04-14T13:34:48.901" v="2176" actId="478"/>
          <ac:picMkLst>
            <pc:docMk/>
            <pc:sldMk cId="1635056561" sldId="506"/>
            <ac:picMk id="3" creationId="{66C7F6C6-4453-4037-A504-2A3C7275CCF7}"/>
          </ac:picMkLst>
        </pc:picChg>
        <pc:picChg chg="add del">
          <ac:chgData name="张 智" userId="36bdf691fd3510be" providerId="LiveId" clId="{DAB28B79-E42D-4CBB-A9A3-10B10E83C735}" dt="2024-04-14T13:34:46.737" v="2174" actId="22"/>
          <ac:picMkLst>
            <pc:docMk/>
            <pc:sldMk cId="1635056561" sldId="506"/>
            <ac:picMk id="4" creationId="{233EE157-51F0-4EB5-8A3B-A6D2EF67B70C}"/>
          </ac:picMkLst>
        </pc:picChg>
        <pc:picChg chg="add mod">
          <ac:chgData name="张 智" userId="36bdf691fd3510be" providerId="LiveId" clId="{DAB28B79-E42D-4CBB-A9A3-10B10E83C735}" dt="2024-04-14T13:34:56.116" v="2180" actId="1076"/>
          <ac:picMkLst>
            <pc:docMk/>
            <pc:sldMk cId="1635056561" sldId="506"/>
            <ac:picMk id="6" creationId="{D37F2A09-4F1B-4C1B-8EB2-0B0C47ECBACE}"/>
          </ac:picMkLst>
        </pc:picChg>
      </pc:sldChg>
      <pc:sldChg chg="addSp delSp modSp mod modNotesTx">
        <pc:chgData name="张 智" userId="36bdf691fd3510be" providerId="LiveId" clId="{DAB28B79-E42D-4CBB-A9A3-10B10E83C735}" dt="2024-04-14T13:35:57.324" v="2185" actId="14100"/>
        <pc:sldMkLst>
          <pc:docMk/>
          <pc:sldMk cId="3447878456" sldId="507"/>
        </pc:sldMkLst>
        <pc:picChg chg="add mod">
          <ac:chgData name="张 智" userId="36bdf691fd3510be" providerId="LiveId" clId="{DAB28B79-E42D-4CBB-A9A3-10B10E83C735}" dt="2024-04-14T13:35:57.324" v="2185" actId="14100"/>
          <ac:picMkLst>
            <pc:docMk/>
            <pc:sldMk cId="3447878456" sldId="507"/>
            <ac:picMk id="3" creationId="{08430CA4-DE97-4DF3-81A8-01A8695FEE4F}"/>
          </ac:picMkLst>
        </pc:picChg>
        <pc:picChg chg="del">
          <ac:chgData name="张 智" userId="36bdf691fd3510be" providerId="LiveId" clId="{DAB28B79-E42D-4CBB-A9A3-10B10E83C735}" dt="2024-04-14T13:35:50.514" v="2181" actId="478"/>
          <ac:picMkLst>
            <pc:docMk/>
            <pc:sldMk cId="3447878456" sldId="507"/>
            <ac:picMk id="6" creationId="{4C82B634-8C5E-4782-A3CA-B940D46F2208}"/>
          </ac:picMkLst>
        </pc:picChg>
      </pc:sldChg>
      <pc:sldChg chg="addSp delSp modSp mod modNotesTx">
        <pc:chgData name="张 智" userId="36bdf691fd3510be" providerId="LiveId" clId="{DAB28B79-E42D-4CBB-A9A3-10B10E83C735}" dt="2024-04-14T13:41:37.974" v="2254" actId="20577"/>
        <pc:sldMkLst>
          <pc:docMk/>
          <pc:sldMk cId="3700541804" sldId="509"/>
        </pc:sldMkLst>
        <pc:picChg chg="add del">
          <ac:chgData name="张 智" userId="36bdf691fd3510be" providerId="LiveId" clId="{DAB28B79-E42D-4CBB-A9A3-10B10E83C735}" dt="2024-04-14T13:40:04.206" v="2220" actId="478"/>
          <ac:picMkLst>
            <pc:docMk/>
            <pc:sldMk cId="3700541804" sldId="509"/>
            <ac:picMk id="3" creationId="{025689F2-A429-47B7-9783-5F975E467F00}"/>
          </ac:picMkLst>
        </pc:picChg>
        <pc:picChg chg="add mod">
          <ac:chgData name="张 智" userId="36bdf691fd3510be" providerId="LiveId" clId="{DAB28B79-E42D-4CBB-A9A3-10B10E83C735}" dt="2024-04-14T13:40:46.636" v="2224" actId="1076"/>
          <ac:picMkLst>
            <pc:docMk/>
            <pc:sldMk cId="3700541804" sldId="509"/>
            <ac:picMk id="4" creationId="{8267098C-FF48-4DC0-A945-24E2E13A161F}"/>
          </ac:picMkLst>
        </pc:picChg>
      </pc:sldChg>
      <pc:sldChg chg="addSp delSp modSp mod">
        <pc:chgData name="张 智" userId="36bdf691fd3510be" providerId="LiveId" clId="{DAB28B79-E42D-4CBB-A9A3-10B10E83C735}" dt="2024-04-14T13:42:49.380" v="2261" actId="1076"/>
        <pc:sldMkLst>
          <pc:docMk/>
          <pc:sldMk cId="2553333660" sldId="510"/>
        </pc:sldMkLst>
        <pc:picChg chg="add mod">
          <ac:chgData name="张 智" userId="36bdf691fd3510be" providerId="LiveId" clId="{DAB28B79-E42D-4CBB-A9A3-10B10E83C735}" dt="2024-04-14T13:42:49.380" v="2261" actId="1076"/>
          <ac:picMkLst>
            <pc:docMk/>
            <pc:sldMk cId="2553333660" sldId="510"/>
            <ac:picMk id="3" creationId="{F8967015-A0B8-43BC-88AB-57E065D2BF06}"/>
          </ac:picMkLst>
        </pc:picChg>
        <pc:picChg chg="mod">
          <ac:chgData name="张 智" userId="36bdf691fd3510be" providerId="LiveId" clId="{DAB28B79-E42D-4CBB-A9A3-10B10E83C735}" dt="2024-04-14T13:42:42.199" v="2259" actId="1076"/>
          <ac:picMkLst>
            <pc:docMk/>
            <pc:sldMk cId="2553333660" sldId="510"/>
            <ac:picMk id="4" creationId="{21357C84-286A-4FC5-B85F-92618256E99F}"/>
          </ac:picMkLst>
        </pc:picChg>
        <pc:picChg chg="del">
          <ac:chgData name="张 智" userId="36bdf691fd3510be" providerId="LiveId" clId="{DAB28B79-E42D-4CBB-A9A3-10B10E83C735}" dt="2024-04-14T13:41:53.180" v="2255" actId="478"/>
          <ac:picMkLst>
            <pc:docMk/>
            <pc:sldMk cId="2553333660" sldId="510"/>
            <ac:picMk id="8" creationId="{090C4256-44F0-4287-874F-7E426B22874F}"/>
          </ac:picMkLst>
        </pc:picChg>
      </pc:sldChg>
      <pc:sldChg chg="modNotesTx">
        <pc:chgData name="张 智" userId="36bdf691fd3510be" providerId="LiveId" clId="{DAB28B79-E42D-4CBB-A9A3-10B10E83C735}" dt="2024-04-14T12:24:51.533" v="1280" actId="20577"/>
        <pc:sldMkLst>
          <pc:docMk/>
          <pc:sldMk cId="4234484210" sldId="511"/>
        </pc:sldMkLst>
      </pc:sldChg>
      <pc:sldChg chg="add del">
        <pc:chgData name="张 智" userId="36bdf691fd3510be" providerId="LiveId" clId="{DAB28B79-E42D-4CBB-A9A3-10B10E83C735}" dt="2024-04-14T14:49:10.723" v="2365" actId="2696"/>
        <pc:sldMkLst>
          <pc:docMk/>
          <pc:sldMk cId="1432872847" sldId="514"/>
        </pc:sldMkLst>
      </pc:sldChg>
      <pc:sldChg chg="modSp add del mod modNotesTx">
        <pc:chgData name="张 智" userId="36bdf691fd3510be" providerId="LiveId" clId="{DAB28B79-E42D-4CBB-A9A3-10B10E83C735}" dt="2024-04-14T14:49:10.295" v="2364" actId="2696"/>
        <pc:sldMkLst>
          <pc:docMk/>
          <pc:sldMk cId="1565945316" sldId="518"/>
        </pc:sldMkLst>
        <pc:spChg chg="mod">
          <ac:chgData name="张 智" userId="36bdf691fd3510be" providerId="LiveId" clId="{DAB28B79-E42D-4CBB-A9A3-10B10E83C735}" dt="2024-04-14T14:31:41.617" v="2351" actId="20577"/>
          <ac:spMkLst>
            <pc:docMk/>
            <pc:sldMk cId="1565945316" sldId="518"/>
            <ac:spMk id="12" creationId="{7A1ED684-F9C9-4771-B12F-8B3F10F0B4C0}"/>
          </ac:spMkLst>
        </pc:spChg>
      </pc:sldChg>
      <pc:sldChg chg="modNotesTx">
        <pc:chgData name="张 智" userId="36bdf691fd3510be" providerId="LiveId" clId="{DAB28B79-E42D-4CBB-A9A3-10B10E83C735}" dt="2024-04-14T14:49:28.339" v="2367" actId="20577"/>
        <pc:sldMkLst>
          <pc:docMk/>
          <pc:sldMk cId="447307664" sldId="519"/>
        </pc:sldMkLst>
      </pc:sldChg>
      <pc:sldChg chg="modNotesTx">
        <pc:chgData name="张 智" userId="36bdf691fd3510be" providerId="LiveId" clId="{DAB28B79-E42D-4CBB-A9A3-10B10E83C735}" dt="2024-04-14T14:52:52.275" v="2441" actId="20577"/>
        <pc:sldMkLst>
          <pc:docMk/>
          <pc:sldMk cId="3587041249" sldId="522"/>
        </pc:sldMkLst>
      </pc:sldChg>
      <pc:sldChg chg="addSp delSp modSp mod">
        <pc:chgData name="张 智" userId="36bdf691fd3510be" providerId="LiveId" clId="{DAB28B79-E42D-4CBB-A9A3-10B10E83C735}" dt="2024-04-14T15:06:43.378" v="2469" actId="1038"/>
        <pc:sldMkLst>
          <pc:docMk/>
          <pc:sldMk cId="4008920715" sldId="524"/>
        </pc:sldMkLst>
        <pc:picChg chg="add mod">
          <ac:chgData name="张 智" userId="36bdf691fd3510be" providerId="LiveId" clId="{DAB28B79-E42D-4CBB-A9A3-10B10E83C735}" dt="2024-04-14T15:06:43.378" v="2469" actId="1038"/>
          <ac:picMkLst>
            <pc:docMk/>
            <pc:sldMk cId="4008920715" sldId="524"/>
            <ac:picMk id="3" creationId="{BDBE1195-5E93-4B81-8F91-967BBDD5A510}"/>
          </ac:picMkLst>
        </pc:picChg>
        <pc:picChg chg="del">
          <ac:chgData name="张 智" userId="36bdf691fd3510be" providerId="LiveId" clId="{DAB28B79-E42D-4CBB-A9A3-10B10E83C735}" dt="2024-04-14T15:05:44.490" v="2455" actId="478"/>
          <ac:picMkLst>
            <pc:docMk/>
            <pc:sldMk cId="4008920715" sldId="524"/>
            <ac:picMk id="4" creationId="{BE7172D3-75C5-4E6B-A506-FDC2791B1416}"/>
          </ac:picMkLst>
        </pc:picChg>
        <pc:picChg chg="add mod">
          <ac:chgData name="张 智" userId="36bdf691fd3510be" providerId="LiveId" clId="{DAB28B79-E42D-4CBB-A9A3-10B10E83C735}" dt="2024-04-14T15:06:43.378" v="2469" actId="1038"/>
          <ac:picMkLst>
            <pc:docMk/>
            <pc:sldMk cId="4008920715" sldId="524"/>
            <ac:picMk id="6" creationId="{571BB74B-6159-4832-A4C6-B465C0F3B72C}"/>
          </ac:picMkLst>
        </pc:picChg>
      </pc:sldChg>
      <pc:sldChg chg="modSp add mod modNotesTx">
        <pc:chgData name="张 智" userId="36bdf691fd3510be" providerId="LiveId" clId="{DAB28B79-E42D-4CBB-A9A3-10B10E83C735}" dt="2024-04-14T12:54:50.268" v="1611" actId="20577"/>
        <pc:sldMkLst>
          <pc:docMk/>
          <pc:sldMk cId="2383364369" sldId="525"/>
        </pc:sldMkLst>
        <pc:spChg chg="mod">
          <ac:chgData name="张 智" userId="36bdf691fd3510be" providerId="LiveId" clId="{DAB28B79-E42D-4CBB-A9A3-10B10E83C735}" dt="2024-04-14T12:54:30.893" v="1569" actId="20577"/>
          <ac:spMkLst>
            <pc:docMk/>
            <pc:sldMk cId="2383364369" sldId="525"/>
            <ac:spMk id="5" creationId="{7B5CCB9A-CAAC-4278-82F3-30F13CAC3E88}"/>
          </ac:spMkLst>
        </pc:spChg>
      </pc:sldChg>
      <pc:sldChg chg="del modNotesTx">
        <pc:chgData name="张 智" userId="36bdf691fd3510be" providerId="LiveId" clId="{DAB28B79-E42D-4CBB-A9A3-10B10E83C735}" dt="2024-04-14T12:52:18.841" v="1530" actId="2696"/>
        <pc:sldMkLst>
          <pc:docMk/>
          <pc:sldMk cId="4129353062" sldId="525"/>
        </pc:sldMkLst>
      </pc:sldChg>
      <pc:sldChg chg="modSp del mod modNotesTx">
        <pc:chgData name="张 智" userId="36bdf691fd3510be" providerId="LiveId" clId="{DAB28B79-E42D-4CBB-A9A3-10B10E83C735}" dt="2024-04-14T12:52:18.841" v="1530" actId="2696"/>
        <pc:sldMkLst>
          <pc:docMk/>
          <pc:sldMk cId="746592342" sldId="526"/>
        </pc:sldMkLst>
        <pc:spChg chg="mod">
          <ac:chgData name="张 智" userId="36bdf691fd3510be" providerId="LiveId" clId="{DAB28B79-E42D-4CBB-A9A3-10B10E83C735}" dt="2024-04-14T11:50:18.020" v="1226" actId="207"/>
          <ac:spMkLst>
            <pc:docMk/>
            <pc:sldMk cId="746592342" sldId="526"/>
            <ac:spMk id="5" creationId="{7B5CCB9A-CAAC-4278-82F3-30F13CAC3E88}"/>
          </ac:spMkLst>
        </pc:spChg>
      </pc:sldChg>
      <pc:sldChg chg="modSp add mod">
        <pc:chgData name="张 智" userId="36bdf691fd3510be" providerId="LiveId" clId="{DAB28B79-E42D-4CBB-A9A3-10B10E83C735}" dt="2024-04-14T12:55:42.248" v="1642" actId="108"/>
        <pc:sldMkLst>
          <pc:docMk/>
          <pc:sldMk cId="1827250401" sldId="526"/>
        </pc:sldMkLst>
        <pc:spChg chg="mod">
          <ac:chgData name="张 智" userId="36bdf691fd3510be" providerId="LiveId" clId="{DAB28B79-E42D-4CBB-A9A3-10B10E83C735}" dt="2024-04-14T12:55:42.248" v="1642" actId="108"/>
          <ac:spMkLst>
            <pc:docMk/>
            <pc:sldMk cId="1827250401" sldId="526"/>
            <ac:spMk id="5" creationId="{7B5CCB9A-CAAC-4278-82F3-30F13CAC3E88}"/>
          </ac:spMkLst>
        </pc:spChg>
      </pc:sldChg>
      <pc:sldChg chg="addSp delSp mod">
        <pc:chgData name="张 智" userId="36bdf691fd3510be" providerId="LiveId" clId="{DAB28B79-E42D-4CBB-A9A3-10B10E83C735}" dt="2024-04-14T15:02:47.530" v="2452" actId="478"/>
        <pc:sldMkLst>
          <pc:docMk/>
          <pc:sldMk cId="3091133805" sldId="530"/>
        </pc:sldMkLst>
        <pc:picChg chg="add del">
          <ac:chgData name="张 智" userId="36bdf691fd3510be" providerId="LiveId" clId="{DAB28B79-E42D-4CBB-A9A3-10B10E83C735}" dt="2024-04-14T15:02:47.530" v="2452" actId="478"/>
          <ac:picMkLst>
            <pc:docMk/>
            <pc:sldMk cId="3091133805" sldId="530"/>
            <ac:picMk id="4" creationId="{FCDA48D8-8047-4D13-B2E8-84CDC9487A22}"/>
          </ac:picMkLst>
        </pc:picChg>
      </pc:sldChg>
      <pc:sldChg chg="addSp delSp modSp mod modNotesTx">
        <pc:chgData name="张 智" userId="36bdf691fd3510be" providerId="LiveId" clId="{DAB28B79-E42D-4CBB-A9A3-10B10E83C735}" dt="2024-04-14T15:09:31.283" v="2533" actId="1076"/>
        <pc:sldMkLst>
          <pc:docMk/>
          <pc:sldMk cId="3612713400" sldId="543"/>
        </pc:sldMkLst>
        <pc:picChg chg="add mod">
          <ac:chgData name="张 智" userId="36bdf691fd3510be" providerId="LiveId" clId="{DAB28B79-E42D-4CBB-A9A3-10B10E83C735}" dt="2024-04-14T15:09:29.666" v="2532" actId="14100"/>
          <ac:picMkLst>
            <pc:docMk/>
            <pc:sldMk cId="3612713400" sldId="543"/>
            <ac:picMk id="3" creationId="{83BDB571-C1B7-443B-8220-12A1846D4256}"/>
          </ac:picMkLst>
        </pc:picChg>
        <pc:picChg chg="del">
          <ac:chgData name="张 智" userId="36bdf691fd3510be" providerId="LiveId" clId="{DAB28B79-E42D-4CBB-A9A3-10B10E83C735}" dt="2024-04-14T15:08:36.904" v="2522" actId="478"/>
          <ac:picMkLst>
            <pc:docMk/>
            <pc:sldMk cId="3612713400" sldId="543"/>
            <ac:picMk id="4" creationId="{BE7172D3-75C5-4E6B-A506-FDC2791B1416}"/>
          </ac:picMkLst>
        </pc:picChg>
        <pc:picChg chg="add mod">
          <ac:chgData name="张 智" userId="36bdf691fd3510be" providerId="LiveId" clId="{DAB28B79-E42D-4CBB-A9A3-10B10E83C735}" dt="2024-04-14T15:09:31.283" v="2533" actId="1076"/>
          <ac:picMkLst>
            <pc:docMk/>
            <pc:sldMk cId="3612713400" sldId="543"/>
            <ac:picMk id="6" creationId="{FDB5E369-1471-4129-B32F-1D52FD2FD8BC}"/>
          </ac:picMkLst>
        </pc:picChg>
      </pc:sldChg>
      <pc:sldChg chg="modSp add mod modNotesTx">
        <pc:chgData name="张 智" userId="36bdf691fd3510be" providerId="LiveId" clId="{DAB28B79-E42D-4CBB-A9A3-10B10E83C735}" dt="2024-04-14T13:25:52.982" v="1965" actId="20577"/>
        <pc:sldMkLst>
          <pc:docMk/>
          <pc:sldMk cId="2309073967" sldId="546"/>
        </pc:sldMkLst>
        <pc:spChg chg="mod">
          <ac:chgData name="张 智" userId="36bdf691fd3510be" providerId="LiveId" clId="{DAB28B79-E42D-4CBB-A9A3-10B10E83C735}" dt="2024-04-14T13:24:47.641" v="1890" actId="20577"/>
          <ac:spMkLst>
            <pc:docMk/>
            <pc:sldMk cId="2309073967" sldId="546"/>
            <ac:spMk id="5" creationId="{7B5CCB9A-CAAC-4278-82F3-30F13CAC3E88}"/>
          </ac:spMkLst>
        </pc:spChg>
      </pc:sldChg>
      <pc:sldChg chg="modSp add del mod modNotesTx">
        <pc:chgData name="张 智" userId="36bdf691fd3510be" providerId="LiveId" clId="{DAB28B79-E42D-4CBB-A9A3-10B10E83C735}" dt="2024-04-14T13:26:02.764" v="1966" actId="2696"/>
        <pc:sldMkLst>
          <pc:docMk/>
          <pc:sldMk cId="2322682221" sldId="547"/>
        </pc:sldMkLst>
        <pc:spChg chg="mod">
          <ac:chgData name="张 智" userId="36bdf691fd3510be" providerId="LiveId" clId="{DAB28B79-E42D-4CBB-A9A3-10B10E83C735}" dt="2024-04-14T13:14:46.699" v="1742" actId="20577"/>
          <ac:spMkLst>
            <pc:docMk/>
            <pc:sldMk cId="2322682221" sldId="547"/>
            <ac:spMk id="5" creationId="{7B5CCB9A-CAAC-4278-82F3-30F13CAC3E88}"/>
          </ac:spMkLst>
        </pc:spChg>
      </pc:sldChg>
      <pc:sldChg chg="addSp delSp modSp add mod">
        <pc:chgData name="张 智" userId="36bdf691fd3510be" providerId="LiveId" clId="{DAB28B79-E42D-4CBB-A9A3-10B10E83C735}" dt="2024-04-14T13:33:10.841" v="2171" actId="14100"/>
        <pc:sldMkLst>
          <pc:docMk/>
          <pc:sldMk cId="1998758651" sldId="548"/>
        </pc:sldMkLst>
        <pc:picChg chg="del">
          <ac:chgData name="张 智" userId="36bdf691fd3510be" providerId="LiveId" clId="{DAB28B79-E42D-4CBB-A9A3-10B10E83C735}" dt="2024-04-14T12:43:01.101" v="1301" actId="478"/>
          <ac:picMkLst>
            <pc:docMk/>
            <pc:sldMk cId="1998758651" sldId="548"/>
            <ac:picMk id="4" creationId="{ACA18963-4FC8-4483-8A2F-5C1D87A43E0C}"/>
          </ac:picMkLst>
        </pc:picChg>
        <pc:cxnChg chg="add mod">
          <ac:chgData name="张 智" userId="36bdf691fd3510be" providerId="LiveId" clId="{DAB28B79-E42D-4CBB-A9A3-10B10E83C735}" dt="2024-04-14T13:33:10.841" v="2171" actId="14100"/>
          <ac:cxnSpMkLst>
            <pc:docMk/>
            <pc:sldMk cId="1998758651" sldId="548"/>
            <ac:cxnSpMk id="8" creationId="{F22F1322-FDCD-4159-B291-5A44DA35AA50}"/>
          </ac:cxnSpMkLst>
        </pc:cxnChg>
      </pc:sldChg>
      <pc:sldChg chg="modSp add mod modNotesTx">
        <pc:chgData name="张 智" userId="36bdf691fd3510be" providerId="LiveId" clId="{DAB28B79-E42D-4CBB-A9A3-10B10E83C735}" dt="2024-04-14T15:19:30.059" v="3203" actId="20577"/>
        <pc:sldMkLst>
          <pc:docMk/>
          <pc:sldMk cId="2595022067" sldId="549"/>
        </pc:sldMkLst>
        <pc:picChg chg="mod">
          <ac:chgData name="张 智" userId="36bdf691fd3510be" providerId="LiveId" clId="{DAB28B79-E42D-4CBB-A9A3-10B10E83C735}" dt="2024-04-14T15:02:21.060" v="2450" actId="14100"/>
          <ac:picMkLst>
            <pc:docMk/>
            <pc:sldMk cId="2595022067" sldId="549"/>
            <ac:picMk id="4" creationId="{FCDA48D8-8047-4D13-B2E8-84CDC9487A22}"/>
          </ac:picMkLst>
        </pc:picChg>
        <pc:picChg chg="mod">
          <ac:chgData name="张 智" userId="36bdf691fd3510be" providerId="LiveId" clId="{DAB28B79-E42D-4CBB-A9A3-10B10E83C735}" dt="2024-04-14T15:02:15.164" v="2447" actId="1076"/>
          <ac:picMkLst>
            <pc:docMk/>
            <pc:sldMk cId="2595022067" sldId="549"/>
            <ac:picMk id="24" creationId="{7D770456-6F9F-4C9F-8A1D-53814B8F30E3}"/>
          </ac:picMkLst>
        </pc:picChg>
      </pc:sldChg>
      <pc:sldChg chg="add modNotesTx">
        <pc:chgData name="张 智" userId="36bdf691fd3510be" providerId="LiveId" clId="{DAB28B79-E42D-4CBB-A9A3-10B10E83C735}" dt="2024-04-14T15:08:00.534" v="2518" actId="20577"/>
        <pc:sldMkLst>
          <pc:docMk/>
          <pc:sldMk cId="2660551109" sldId="550"/>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6D7260-B7E4-B548-BD1F-84ED14536037}" type="datetimeFigureOut">
              <a:rPr lang="en-AU" smtClean="0"/>
              <a:t>14/04/2024</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030C05-EF6C-9847-8923-580D76870F8E}" type="slidenum">
              <a:rPr lang="en-AU" smtClean="0"/>
              <a:t>‹#›</a:t>
            </a:fld>
            <a:endParaRPr lang="en-AU"/>
          </a:p>
        </p:txBody>
      </p:sp>
    </p:spTree>
    <p:extLst>
      <p:ext uri="{BB962C8B-B14F-4D97-AF65-F5344CB8AC3E}">
        <p14:creationId xmlns:p14="http://schemas.microsoft.com/office/powerpoint/2010/main" val="20634092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1</a:t>
            </a:fld>
            <a:endParaRPr lang="en-AU"/>
          </a:p>
        </p:txBody>
      </p:sp>
    </p:spTree>
    <p:extLst>
      <p:ext uri="{BB962C8B-B14F-4D97-AF65-F5344CB8AC3E}">
        <p14:creationId xmlns:p14="http://schemas.microsoft.com/office/powerpoint/2010/main" val="41209217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DCEF4E50-3609-4D2D-A085-1E3B85013BC5}"/>
              </a:ext>
            </a:extLst>
          </p:cNvPr>
          <p:cNvSpPr>
            <a:spLocks noGrp="1"/>
          </p:cNvSpPr>
          <p:nvPr>
            <p:ph type="body" idx="1"/>
          </p:nvPr>
        </p:nvSpPr>
        <p:spPr/>
        <p:txBody>
          <a:bodyPr/>
          <a:lstStyle/>
          <a:p>
            <a:pPr algn="l"/>
            <a:endParaRPr lang="en-AU" dirty="0"/>
          </a:p>
        </p:txBody>
      </p:sp>
    </p:spTree>
    <p:extLst>
      <p:ext uri="{BB962C8B-B14F-4D97-AF65-F5344CB8AC3E}">
        <p14:creationId xmlns:p14="http://schemas.microsoft.com/office/powerpoint/2010/main" val="42344632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11</a:t>
            </a:fld>
            <a:endParaRPr lang="en-AU"/>
          </a:p>
        </p:txBody>
      </p:sp>
    </p:spTree>
    <p:extLst>
      <p:ext uri="{BB962C8B-B14F-4D97-AF65-F5344CB8AC3E}">
        <p14:creationId xmlns:p14="http://schemas.microsoft.com/office/powerpoint/2010/main" val="39769437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12</a:t>
            </a:fld>
            <a:endParaRPr lang="en-AU"/>
          </a:p>
        </p:txBody>
      </p:sp>
    </p:spTree>
    <p:extLst>
      <p:ext uri="{BB962C8B-B14F-4D97-AF65-F5344CB8AC3E}">
        <p14:creationId xmlns:p14="http://schemas.microsoft.com/office/powerpoint/2010/main" val="28293475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13</a:t>
            </a:fld>
            <a:endParaRPr lang="en-AU"/>
          </a:p>
        </p:txBody>
      </p:sp>
    </p:spTree>
    <p:extLst>
      <p:ext uri="{BB962C8B-B14F-4D97-AF65-F5344CB8AC3E}">
        <p14:creationId xmlns:p14="http://schemas.microsoft.com/office/powerpoint/2010/main" val="29871639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14</a:t>
            </a:fld>
            <a:endParaRPr lang="en-AU"/>
          </a:p>
        </p:txBody>
      </p:sp>
    </p:spTree>
    <p:extLst>
      <p:ext uri="{BB962C8B-B14F-4D97-AF65-F5344CB8AC3E}">
        <p14:creationId xmlns:p14="http://schemas.microsoft.com/office/powerpoint/2010/main" val="37855535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15</a:t>
            </a:fld>
            <a:endParaRPr lang="en-AU"/>
          </a:p>
        </p:txBody>
      </p:sp>
    </p:spTree>
    <p:extLst>
      <p:ext uri="{BB962C8B-B14F-4D97-AF65-F5344CB8AC3E}">
        <p14:creationId xmlns:p14="http://schemas.microsoft.com/office/powerpoint/2010/main" val="38602892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16</a:t>
            </a:fld>
            <a:endParaRPr lang="en-AU"/>
          </a:p>
        </p:txBody>
      </p:sp>
    </p:spTree>
    <p:extLst>
      <p:ext uri="{BB962C8B-B14F-4D97-AF65-F5344CB8AC3E}">
        <p14:creationId xmlns:p14="http://schemas.microsoft.com/office/powerpoint/2010/main" val="19646482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17</a:t>
            </a:fld>
            <a:endParaRPr lang="en-AU"/>
          </a:p>
        </p:txBody>
      </p:sp>
    </p:spTree>
    <p:extLst>
      <p:ext uri="{BB962C8B-B14F-4D97-AF65-F5344CB8AC3E}">
        <p14:creationId xmlns:p14="http://schemas.microsoft.com/office/powerpoint/2010/main" val="22945814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18</a:t>
            </a:fld>
            <a:endParaRPr lang="en-AU"/>
          </a:p>
        </p:txBody>
      </p:sp>
    </p:spTree>
    <p:extLst>
      <p:ext uri="{BB962C8B-B14F-4D97-AF65-F5344CB8AC3E}">
        <p14:creationId xmlns:p14="http://schemas.microsoft.com/office/powerpoint/2010/main" val="24409289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19</a:t>
            </a:fld>
            <a:endParaRPr lang="en-AU"/>
          </a:p>
        </p:txBody>
      </p:sp>
    </p:spTree>
    <p:extLst>
      <p:ext uri="{BB962C8B-B14F-4D97-AF65-F5344CB8AC3E}">
        <p14:creationId xmlns:p14="http://schemas.microsoft.com/office/powerpoint/2010/main" val="2691476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2</a:t>
            </a:fld>
            <a:endParaRPr lang="en-AU"/>
          </a:p>
        </p:txBody>
      </p:sp>
    </p:spTree>
    <p:extLst>
      <p:ext uri="{BB962C8B-B14F-4D97-AF65-F5344CB8AC3E}">
        <p14:creationId xmlns:p14="http://schemas.microsoft.com/office/powerpoint/2010/main" val="143315834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20</a:t>
            </a:fld>
            <a:endParaRPr lang="en-AU"/>
          </a:p>
        </p:txBody>
      </p:sp>
    </p:spTree>
    <p:extLst>
      <p:ext uri="{BB962C8B-B14F-4D97-AF65-F5344CB8AC3E}">
        <p14:creationId xmlns:p14="http://schemas.microsoft.com/office/powerpoint/2010/main" val="41767420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21</a:t>
            </a:fld>
            <a:endParaRPr lang="en-AU"/>
          </a:p>
        </p:txBody>
      </p:sp>
    </p:spTree>
    <p:extLst>
      <p:ext uri="{BB962C8B-B14F-4D97-AF65-F5344CB8AC3E}">
        <p14:creationId xmlns:p14="http://schemas.microsoft.com/office/powerpoint/2010/main" val="211953323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22</a:t>
            </a:fld>
            <a:endParaRPr lang="en-AU"/>
          </a:p>
        </p:txBody>
      </p:sp>
    </p:spTree>
    <p:extLst>
      <p:ext uri="{BB962C8B-B14F-4D97-AF65-F5344CB8AC3E}">
        <p14:creationId xmlns:p14="http://schemas.microsoft.com/office/powerpoint/2010/main" val="296044018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23</a:t>
            </a:fld>
            <a:endParaRPr lang="en-AU"/>
          </a:p>
        </p:txBody>
      </p:sp>
    </p:spTree>
    <p:extLst>
      <p:ext uri="{BB962C8B-B14F-4D97-AF65-F5344CB8AC3E}">
        <p14:creationId xmlns:p14="http://schemas.microsoft.com/office/powerpoint/2010/main" val="320238573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24</a:t>
            </a:fld>
            <a:endParaRPr lang="en-AU"/>
          </a:p>
        </p:txBody>
      </p:sp>
    </p:spTree>
    <p:extLst>
      <p:ext uri="{BB962C8B-B14F-4D97-AF65-F5344CB8AC3E}">
        <p14:creationId xmlns:p14="http://schemas.microsoft.com/office/powerpoint/2010/main" val="292547177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25</a:t>
            </a:fld>
            <a:endParaRPr lang="en-AU"/>
          </a:p>
        </p:txBody>
      </p:sp>
    </p:spTree>
    <p:extLst>
      <p:ext uri="{BB962C8B-B14F-4D97-AF65-F5344CB8AC3E}">
        <p14:creationId xmlns:p14="http://schemas.microsoft.com/office/powerpoint/2010/main" val="119877240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26</a:t>
            </a:fld>
            <a:endParaRPr lang="en-AU"/>
          </a:p>
        </p:txBody>
      </p:sp>
    </p:spTree>
    <p:extLst>
      <p:ext uri="{BB962C8B-B14F-4D97-AF65-F5344CB8AC3E}">
        <p14:creationId xmlns:p14="http://schemas.microsoft.com/office/powerpoint/2010/main" val="428259091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Font typeface="Symbol" panose="05050102010706020507" pitchFamily="18" charset="2"/>
              <a:buNone/>
            </a:pPr>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27</a:t>
            </a:fld>
            <a:endParaRPr lang="en-AU"/>
          </a:p>
        </p:txBody>
      </p:sp>
    </p:spTree>
    <p:extLst>
      <p:ext uri="{BB962C8B-B14F-4D97-AF65-F5344CB8AC3E}">
        <p14:creationId xmlns:p14="http://schemas.microsoft.com/office/powerpoint/2010/main" val="48398817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28</a:t>
            </a:fld>
            <a:endParaRPr lang="en-AU"/>
          </a:p>
        </p:txBody>
      </p:sp>
    </p:spTree>
    <p:extLst>
      <p:ext uri="{BB962C8B-B14F-4D97-AF65-F5344CB8AC3E}">
        <p14:creationId xmlns:p14="http://schemas.microsoft.com/office/powerpoint/2010/main" val="132913195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29</a:t>
            </a:fld>
            <a:endParaRPr lang="en-AU"/>
          </a:p>
        </p:txBody>
      </p:sp>
    </p:spTree>
    <p:extLst>
      <p:ext uri="{BB962C8B-B14F-4D97-AF65-F5344CB8AC3E}">
        <p14:creationId xmlns:p14="http://schemas.microsoft.com/office/powerpoint/2010/main" val="6128268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1738DDE4-E40D-432A-BF17-4D46EF89B39D}"/>
              </a:ext>
            </a:extLst>
          </p:cNvPr>
          <p:cNvSpPr>
            <a:spLocks noGrp="1"/>
          </p:cNvSpPr>
          <p:nvPr>
            <p:ph type="body" idx="1"/>
          </p:nvPr>
        </p:nvSpPr>
        <p:spPr/>
        <p:txBody>
          <a:bodyPr/>
          <a:lstStyle/>
          <a:p>
            <a:endParaRPr lang="en-AU" dirty="0"/>
          </a:p>
        </p:txBody>
      </p:sp>
    </p:spTree>
    <p:extLst>
      <p:ext uri="{BB962C8B-B14F-4D97-AF65-F5344CB8AC3E}">
        <p14:creationId xmlns:p14="http://schemas.microsoft.com/office/powerpoint/2010/main" val="393721099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30</a:t>
            </a:fld>
            <a:endParaRPr lang="en-AU"/>
          </a:p>
        </p:txBody>
      </p:sp>
    </p:spTree>
    <p:extLst>
      <p:ext uri="{BB962C8B-B14F-4D97-AF65-F5344CB8AC3E}">
        <p14:creationId xmlns:p14="http://schemas.microsoft.com/office/powerpoint/2010/main" val="163654827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905DCECA-C050-482C-8F8B-8D0508012B38}"/>
              </a:ext>
            </a:extLst>
          </p:cNvPr>
          <p:cNvSpPr>
            <a:spLocks noGrp="1"/>
          </p:cNvSpPr>
          <p:nvPr>
            <p:ph type="body" idx="1"/>
          </p:nvPr>
        </p:nvSpPr>
        <p:spPr/>
        <p:txBody>
          <a:bodyPr/>
          <a:lstStyle/>
          <a:p>
            <a:endParaRPr lang="en-AU"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444B660A-C115-42B8-889F-50962CEDA323}"/>
              </a:ext>
            </a:extLst>
          </p:cNvPr>
          <p:cNvSpPr>
            <a:spLocks noGrp="1"/>
          </p:cNvSpPr>
          <p:nvPr>
            <p:ph type="body" idx="1"/>
          </p:nvPr>
        </p:nvSpPr>
        <p:spPr/>
        <p:txBody>
          <a:bodyPr/>
          <a:lstStyle/>
          <a:p>
            <a:pPr lvl="1"/>
            <a:endParaRPr 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E658EC99-F1E9-439E-A40D-F097B4B5366F}"/>
              </a:ext>
            </a:extLst>
          </p:cNvPr>
          <p:cNvSpPr>
            <a:spLocks noGrp="1"/>
          </p:cNvSpPr>
          <p:nvPr>
            <p:ph type="body" idx="1"/>
          </p:nvPr>
        </p:nvSpPr>
        <p:spPr/>
        <p:txBody>
          <a:bodyPr/>
          <a:lstStyle/>
          <a:p>
            <a:endParaRPr lang="en-AU" dirty="0"/>
          </a:p>
        </p:txBody>
      </p:sp>
    </p:spTree>
    <p:extLst>
      <p:ext uri="{BB962C8B-B14F-4D97-AF65-F5344CB8AC3E}">
        <p14:creationId xmlns:p14="http://schemas.microsoft.com/office/powerpoint/2010/main" val="124227441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E658EC99-F1E9-439E-A40D-F097B4B5366F}"/>
              </a:ext>
            </a:extLst>
          </p:cNvPr>
          <p:cNvSpPr>
            <a:spLocks noGrp="1"/>
          </p:cNvSpPr>
          <p:nvPr>
            <p:ph type="body" idx="1"/>
          </p:nvPr>
        </p:nvSpPr>
        <p:spPr/>
        <p:txBody>
          <a:bodyPr/>
          <a:lstStyle/>
          <a:p>
            <a:endParaRPr lang="en-AU" dirty="0"/>
          </a:p>
        </p:txBody>
      </p:sp>
    </p:spTree>
    <p:extLst>
      <p:ext uri="{BB962C8B-B14F-4D97-AF65-F5344CB8AC3E}">
        <p14:creationId xmlns:p14="http://schemas.microsoft.com/office/powerpoint/2010/main" val="364775406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E658EC99-F1E9-439E-A40D-F097B4B5366F}"/>
              </a:ext>
            </a:extLst>
          </p:cNvPr>
          <p:cNvSpPr>
            <a:spLocks noGrp="1"/>
          </p:cNvSpPr>
          <p:nvPr>
            <p:ph type="body" idx="1"/>
          </p:nvPr>
        </p:nvSpPr>
        <p:spPr/>
        <p:txBody>
          <a:bodyPr/>
          <a:lstStyle/>
          <a:p>
            <a:endParaRPr lang="en-AU" dirty="0"/>
          </a:p>
        </p:txBody>
      </p:sp>
    </p:spTree>
    <p:extLst>
      <p:ext uri="{BB962C8B-B14F-4D97-AF65-F5344CB8AC3E}">
        <p14:creationId xmlns:p14="http://schemas.microsoft.com/office/powerpoint/2010/main" val="304499767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E658EC99-F1E9-439E-A40D-F097B4B5366F}"/>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63216137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E658EC99-F1E9-439E-A40D-F097B4B5366F}"/>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10618368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E658EC99-F1E9-439E-A40D-F097B4B5366F}"/>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1253593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E658EC99-F1E9-439E-A40D-F097B4B5366F}"/>
              </a:ext>
            </a:extLst>
          </p:cNvPr>
          <p:cNvSpPr>
            <a:spLocks noGrp="1"/>
          </p:cNvSpPr>
          <p:nvPr>
            <p:ph type="body" idx="1"/>
          </p:nvPr>
        </p:nvSpPr>
        <p:spPr/>
        <p:txBody>
          <a:bodyPr/>
          <a:lstStyle/>
          <a:p>
            <a:endParaRPr lang="en-AU" dirty="0"/>
          </a:p>
        </p:txBody>
      </p:sp>
    </p:spTree>
    <p:extLst>
      <p:ext uri="{BB962C8B-B14F-4D97-AF65-F5344CB8AC3E}">
        <p14:creationId xmlns:p14="http://schemas.microsoft.com/office/powerpoint/2010/main" val="31094699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1738DDE4-E40D-432A-BF17-4D46EF89B39D}"/>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7397330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E658EC99-F1E9-439E-A40D-F097B4B5366F}"/>
              </a:ext>
            </a:extLst>
          </p:cNvPr>
          <p:cNvSpPr>
            <a:spLocks noGrp="1"/>
          </p:cNvSpPr>
          <p:nvPr>
            <p:ph type="body" idx="1"/>
          </p:nvPr>
        </p:nvSpPr>
        <p:spPr/>
        <p:txBody>
          <a:bodyPr/>
          <a:lstStyle/>
          <a:p>
            <a:endParaRPr lang="en-AU" dirty="0"/>
          </a:p>
        </p:txBody>
      </p:sp>
    </p:spTree>
    <p:extLst>
      <p:ext uri="{BB962C8B-B14F-4D97-AF65-F5344CB8AC3E}">
        <p14:creationId xmlns:p14="http://schemas.microsoft.com/office/powerpoint/2010/main" val="186033830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E658EC99-F1E9-439E-A40D-F097B4B5366F}"/>
              </a:ext>
            </a:extLst>
          </p:cNvPr>
          <p:cNvSpPr>
            <a:spLocks noGrp="1"/>
          </p:cNvSpPr>
          <p:nvPr>
            <p:ph type="body" idx="1"/>
          </p:nvPr>
        </p:nvSpPr>
        <p:spPr/>
        <p:txBody>
          <a:bodyPr/>
          <a:lstStyle/>
          <a:p>
            <a:endParaRPr lang="en-AU" dirty="0"/>
          </a:p>
        </p:txBody>
      </p:sp>
    </p:spTree>
    <p:extLst>
      <p:ext uri="{BB962C8B-B14F-4D97-AF65-F5344CB8AC3E}">
        <p14:creationId xmlns:p14="http://schemas.microsoft.com/office/powerpoint/2010/main" val="193852970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E658EC99-F1E9-439E-A40D-F097B4B5366F}"/>
              </a:ext>
            </a:extLst>
          </p:cNvPr>
          <p:cNvSpPr>
            <a:spLocks noGrp="1"/>
          </p:cNvSpPr>
          <p:nvPr>
            <p:ph type="body" idx="1"/>
          </p:nvPr>
        </p:nvSpPr>
        <p:spPr/>
        <p:txBody>
          <a:bodyPr/>
          <a:lstStyle/>
          <a:p>
            <a:endParaRPr lang="en-AU" dirty="0"/>
          </a:p>
        </p:txBody>
      </p:sp>
    </p:spTree>
    <p:extLst>
      <p:ext uri="{BB962C8B-B14F-4D97-AF65-F5344CB8AC3E}">
        <p14:creationId xmlns:p14="http://schemas.microsoft.com/office/powerpoint/2010/main" val="150078008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E658EC99-F1E9-439E-A40D-F097B4B5366F}"/>
              </a:ext>
            </a:extLst>
          </p:cNvPr>
          <p:cNvSpPr>
            <a:spLocks noGrp="1"/>
          </p:cNvSpPr>
          <p:nvPr>
            <p:ph type="body" idx="1"/>
          </p:nvPr>
        </p:nvSpPr>
        <p:spPr/>
        <p:txBody>
          <a:bodyPr/>
          <a:lstStyle/>
          <a:p>
            <a:endParaRPr lang="en-AU" dirty="0"/>
          </a:p>
        </p:txBody>
      </p:sp>
    </p:spTree>
    <p:extLst>
      <p:ext uri="{BB962C8B-B14F-4D97-AF65-F5344CB8AC3E}">
        <p14:creationId xmlns:p14="http://schemas.microsoft.com/office/powerpoint/2010/main" val="150085269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E658EC99-F1E9-439E-A40D-F097B4B5366F}"/>
              </a:ext>
            </a:extLst>
          </p:cNvPr>
          <p:cNvSpPr>
            <a:spLocks noGrp="1"/>
          </p:cNvSpPr>
          <p:nvPr>
            <p:ph type="body" idx="1"/>
          </p:nvPr>
        </p:nvSpPr>
        <p:spPr/>
        <p:txBody>
          <a:bodyPr/>
          <a:lstStyle/>
          <a:p>
            <a:endParaRPr lang="en-AU" dirty="0"/>
          </a:p>
        </p:txBody>
      </p:sp>
    </p:spTree>
    <p:extLst>
      <p:ext uri="{BB962C8B-B14F-4D97-AF65-F5344CB8AC3E}">
        <p14:creationId xmlns:p14="http://schemas.microsoft.com/office/powerpoint/2010/main" val="2692173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E658EC99-F1E9-439E-A40D-F097B4B5366F}"/>
              </a:ext>
            </a:extLst>
          </p:cNvPr>
          <p:cNvSpPr>
            <a:spLocks noGrp="1"/>
          </p:cNvSpPr>
          <p:nvPr>
            <p:ph type="body" idx="1"/>
          </p:nvPr>
        </p:nvSpPr>
        <p:spPr/>
        <p:txBody>
          <a:bodyPr/>
          <a:lstStyle/>
          <a:p>
            <a:endParaRPr lang="en-AU" dirty="0"/>
          </a:p>
        </p:txBody>
      </p:sp>
    </p:spTree>
    <p:extLst>
      <p:ext uri="{BB962C8B-B14F-4D97-AF65-F5344CB8AC3E}">
        <p14:creationId xmlns:p14="http://schemas.microsoft.com/office/powerpoint/2010/main" val="287027180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E658EC99-F1E9-439E-A40D-F097B4B5366F}"/>
              </a:ext>
            </a:extLst>
          </p:cNvPr>
          <p:cNvSpPr>
            <a:spLocks noGrp="1"/>
          </p:cNvSpPr>
          <p:nvPr>
            <p:ph type="body" idx="1"/>
          </p:nvPr>
        </p:nvSpPr>
        <p:spPr/>
        <p:txBody>
          <a:bodyPr/>
          <a:lstStyle/>
          <a:p>
            <a:endParaRPr lang="en-AU" dirty="0"/>
          </a:p>
        </p:txBody>
      </p:sp>
    </p:spTree>
    <p:extLst>
      <p:ext uri="{BB962C8B-B14F-4D97-AF65-F5344CB8AC3E}">
        <p14:creationId xmlns:p14="http://schemas.microsoft.com/office/powerpoint/2010/main" val="213635228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E658EC99-F1E9-439E-A40D-F097B4B5366F}"/>
              </a:ext>
            </a:extLst>
          </p:cNvPr>
          <p:cNvSpPr>
            <a:spLocks noGrp="1"/>
          </p:cNvSpPr>
          <p:nvPr>
            <p:ph type="body" idx="1"/>
          </p:nvPr>
        </p:nvSpPr>
        <p:spPr/>
        <p:txBody>
          <a:bodyPr/>
          <a:lstStyle/>
          <a:p>
            <a:endParaRPr lang="en-AU" dirty="0"/>
          </a:p>
        </p:txBody>
      </p:sp>
    </p:spTree>
    <p:extLst>
      <p:ext uri="{BB962C8B-B14F-4D97-AF65-F5344CB8AC3E}">
        <p14:creationId xmlns:p14="http://schemas.microsoft.com/office/powerpoint/2010/main" val="281857218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E658EC99-F1E9-439E-A40D-F097B4B5366F}"/>
              </a:ext>
            </a:extLst>
          </p:cNvPr>
          <p:cNvSpPr>
            <a:spLocks noGrp="1"/>
          </p:cNvSpPr>
          <p:nvPr>
            <p:ph type="body" idx="1"/>
          </p:nvPr>
        </p:nvSpPr>
        <p:spPr/>
        <p:txBody>
          <a:bodyPr/>
          <a:lstStyle/>
          <a:p>
            <a:endParaRPr lang="en-AU" dirty="0"/>
          </a:p>
        </p:txBody>
      </p:sp>
    </p:spTree>
    <p:extLst>
      <p:ext uri="{BB962C8B-B14F-4D97-AF65-F5344CB8AC3E}">
        <p14:creationId xmlns:p14="http://schemas.microsoft.com/office/powerpoint/2010/main" val="250908413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E658EC99-F1E9-439E-A40D-F097B4B5366F}"/>
              </a:ext>
            </a:extLst>
          </p:cNvPr>
          <p:cNvSpPr>
            <a:spLocks noGrp="1"/>
          </p:cNvSpPr>
          <p:nvPr>
            <p:ph type="body" idx="1"/>
          </p:nvPr>
        </p:nvSpPr>
        <p:spPr/>
        <p:txBody>
          <a:bodyPr/>
          <a:lstStyle/>
          <a:p>
            <a:endParaRPr lang="en-AU" altLang="zh-CN" dirty="0"/>
          </a:p>
        </p:txBody>
      </p:sp>
    </p:spTree>
    <p:extLst>
      <p:ext uri="{BB962C8B-B14F-4D97-AF65-F5344CB8AC3E}">
        <p14:creationId xmlns:p14="http://schemas.microsoft.com/office/powerpoint/2010/main" val="5954798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5</a:t>
            </a:fld>
            <a:endParaRPr lang="en-AU"/>
          </a:p>
        </p:txBody>
      </p:sp>
    </p:spTree>
    <p:extLst>
      <p:ext uri="{BB962C8B-B14F-4D97-AF65-F5344CB8AC3E}">
        <p14:creationId xmlns:p14="http://schemas.microsoft.com/office/powerpoint/2010/main" val="349218608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E658EC99-F1E9-439E-A40D-F097B4B5366F}"/>
              </a:ext>
            </a:extLst>
          </p:cNvPr>
          <p:cNvSpPr>
            <a:spLocks noGrp="1"/>
          </p:cNvSpPr>
          <p:nvPr>
            <p:ph type="body" idx="1"/>
          </p:nvPr>
        </p:nvSpPr>
        <p:spPr/>
        <p:txBody>
          <a:bodyPr/>
          <a:lstStyle/>
          <a:p>
            <a:endParaRPr lang="en-AU" dirty="0"/>
          </a:p>
        </p:txBody>
      </p:sp>
    </p:spTree>
    <p:extLst>
      <p:ext uri="{BB962C8B-B14F-4D97-AF65-F5344CB8AC3E}">
        <p14:creationId xmlns:p14="http://schemas.microsoft.com/office/powerpoint/2010/main" val="231712292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E658EC99-F1E9-439E-A40D-F097B4B5366F}"/>
              </a:ext>
            </a:extLst>
          </p:cNvPr>
          <p:cNvSpPr>
            <a:spLocks noGrp="1"/>
          </p:cNvSpPr>
          <p:nvPr>
            <p:ph type="body" idx="1"/>
          </p:nvPr>
        </p:nvSpPr>
        <p:spPr/>
        <p:txBody>
          <a:bodyPr/>
          <a:lstStyle/>
          <a:p>
            <a:endParaRPr lang="en-AU" dirty="0"/>
          </a:p>
        </p:txBody>
      </p:sp>
    </p:spTree>
    <p:extLst>
      <p:ext uri="{BB962C8B-B14F-4D97-AF65-F5344CB8AC3E}">
        <p14:creationId xmlns:p14="http://schemas.microsoft.com/office/powerpoint/2010/main" val="2722297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E658EC99-F1E9-439E-A40D-F097B4B5366F}"/>
              </a:ext>
            </a:extLst>
          </p:cNvPr>
          <p:cNvSpPr>
            <a:spLocks noGrp="1"/>
          </p:cNvSpPr>
          <p:nvPr>
            <p:ph type="body" idx="1"/>
          </p:nvPr>
        </p:nvSpPr>
        <p:spPr/>
        <p:txBody>
          <a:bodyPr/>
          <a:lstStyle/>
          <a:p>
            <a:endParaRPr lang="en-AU" dirty="0"/>
          </a:p>
        </p:txBody>
      </p:sp>
    </p:spTree>
    <p:extLst>
      <p:ext uri="{BB962C8B-B14F-4D97-AF65-F5344CB8AC3E}">
        <p14:creationId xmlns:p14="http://schemas.microsoft.com/office/powerpoint/2010/main" val="110012846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E658EC99-F1E9-439E-A40D-F097B4B5366F}"/>
              </a:ext>
            </a:extLst>
          </p:cNvPr>
          <p:cNvSpPr>
            <a:spLocks noGrp="1"/>
          </p:cNvSpPr>
          <p:nvPr>
            <p:ph type="body" idx="1"/>
          </p:nvPr>
        </p:nvSpPr>
        <p:spPr/>
        <p:txBody>
          <a:bodyPr/>
          <a:lstStyle/>
          <a:p>
            <a:endParaRPr lang="en-AU" dirty="0"/>
          </a:p>
        </p:txBody>
      </p:sp>
    </p:spTree>
    <p:extLst>
      <p:ext uri="{BB962C8B-B14F-4D97-AF65-F5344CB8AC3E}">
        <p14:creationId xmlns:p14="http://schemas.microsoft.com/office/powerpoint/2010/main" val="131261158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E658EC99-F1E9-439E-A40D-F097B4B5366F}"/>
              </a:ext>
            </a:extLst>
          </p:cNvPr>
          <p:cNvSpPr>
            <a:spLocks noGrp="1"/>
          </p:cNvSpPr>
          <p:nvPr>
            <p:ph type="body" idx="1"/>
          </p:nvPr>
        </p:nvSpPr>
        <p:spPr/>
        <p:txBody>
          <a:bodyPr/>
          <a:lstStyle/>
          <a:p>
            <a:endParaRPr lang="en-AU" dirty="0"/>
          </a:p>
        </p:txBody>
      </p:sp>
    </p:spTree>
    <p:extLst>
      <p:ext uri="{BB962C8B-B14F-4D97-AF65-F5344CB8AC3E}">
        <p14:creationId xmlns:p14="http://schemas.microsoft.com/office/powerpoint/2010/main" val="208826049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E658EC99-F1E9-439E-A40D-F097B4B5366F}"/>
              </a:ext>
            </a:extLst>
          </p:cNvPr>
          <p:cNvSpPr>
            <a:spLocks noGrp="1"/>
          </p:cNvSpPr>
          <p:nvPr>
            <p:ph type="body" idx="1"/>
          </p:nvPr>
        </p:nvSpPr>
        <p:spPr/>
        <p:txBody>
          <a:bodyPr/>
          <a:lstStyle/>
          <a:p>
            <a:endParaRPr lang="en-AU" dirty="0"/>
          </a:p>
        </p:txBody>
      </p:sp>
    </p:spTree>
    <p:extLst>
      <p:ext uri="{BB962C8B-B14F-4D97-AF65-F5344CB8AC3E}">
        <p14:creationId xmlns:p14="http://schemas.microsoft.com/office/powerpoint/2010/main" val="152990338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E658EC99-F1E9-439E-A40D-F097B4B5366F}"/>
              </a:ext>
            </a:extLst>
          </p:cNvPr>
          <p:cNvSpPr>
            <a:spLocks noGrp="1"/>
          </p:cNvSpPr>
          <p:nvPr>
            <p:ph type="body" idx="1"/>
          </p:nvPr>
        </p:nvSpPr>
        <p:spPr/>
        <p:txBody>
          <a:bodyPr/>
          <a:lstStyle/>
          <a:p>
            <a:endParaRPr lang="en-AU" dirty="0"/>
          </a:p>
        </p:txBody>
      </p:sp>
    </p:spTree>
    <p:extLst>
      <p:ext uri="{BB962C8B-B14F-4D97-AF65-F5344CB8AC3E}">
        <p14:creationId xmlns:p14="http://schemas.microsoft.com/office/powerpoint/2010/main" val="279444290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E658EC99-F1E9-439E-A40D-F097B4B5366F}"/>
              </a:ext>
            </a:extLst>
          </p:cNvPr>
          <p:cNvSpPr>
            <a:spLocks noGrp="1"/>
          </p:cNvSpPr>
          <p:nvPr>
            <p:ph type="body" idx="1"/>
          </p:nvPr>
        </p:nvSpPr>
        <p:spPr/>
        <p:txBody>
          <a:bodyPr/>
          <a:lstStyle/>
          <a:p>
            <a:endParaRPr lang="en-AU" dirty="0"/>
          </a:p>
        </p:txBody>
      </p:sp>
    </p:spTree>
    <p:extLst>
      <p:ext uri="{BB962C8B-B14F-4D97-AF65-F5344CB8AC3E}">
        <p14:creationId xmlns:p14="http://schemas.microsoft.com/office/powerpoint/2010/main" val="1868359935"/>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E658EC99-F1E9-439E-A40D-F097B4B5366F}"/>
              </a:ext>
            </a:extLst>
          </p:cNvPr>
          <p:cNvSpPr>
            <a:spLocks noGrp="1"/>
          </p:cNvSpPr>
          <p:nvPr>
            <p:ph type="body" idx="1"/>
          </p:nvPr>
        </p:nvSpPr>
        <p:spPr/>
        <p:txBody>
          <a:bodyPr/>
          <a:lstStyle/>
          <a:p>
            <a:endParaRPr lang="en-AU" dirty="0"/>
          </a:p>
        </p:txBody>
      </p:sp>
    </p:spTree>
    <p:extLst>
      <p:ext uri="{BB962C8B-B14F-4D97-AF65-F5344CB8AC3E}">
        <p14:creationId xmlns:p14="http://schemas.microsoft.com/office/powerpoint/2010/main" val="395709058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E658EC99-F1E9-439E-A40D-F097B4B5366F}"/>
              </a:ext>
            </a:extLst>
          </p:cNvPr>
          <p:cNvSpPr>
            <a:spLocks noGrp="1"/>
          </p:cNvSpPr>
          <p:nvPr>
            <p:ph type="body" idx="1"/>
          </p:nvPr>
        </p:nvSpPr>
        <p:spPr/>
        <p:txBody>
          <a:bodyPr/>
          <a:lstStyle/>
          <a:p>
            <a:endParaRPr lang="en-AU" dirty="0"/>
          </a:p>
        </p:txBody>
      </p:sp>
    </p:spTree>
    <p:extLst>
      <p:ext uri="{BB962C8B-B14F-4D97-AF65-F5344CB8AC3E}">
        <p14:creationId xmlns:p14="http://schemas.microsoft.com/office/powerpoint/2010/main" val="733689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314AF099-EB78-484B-A88A-C69D4135FEA2}"/>
              </a:ext>
            </a:extLst>
          </p:cNvPr>
          <p:cNvSpPr>
            <a:spLocks noGrp="1"/>
          </p:cNvSpPr>
          <p:nvPr>
            <p:ph type="body" idx="1"/>
          </p:nvPr>
        </p:nvSpPr>
        <p:spPr/>
        <p:txBody>
          <a:bodyPr/>
          <a:lstStyle/>
          <a:p>
            <a:endParaRPr lang="en-AU" dirty="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E658EC99-F1E9-439E-A40D-F097B4B5366F}"/>
              </a:ext>
            </a:extLst>
          </p:cNvPr>
          <p:cNvSpPr>
            <a:spLocks noGrp="1"/>
          </p:cNvSpPr>
          <p:nvPr>
            <p:ph type="body" idx="1"/>
          </p:nvPr>
        </p:nvSpPr>
        <p:spPr/>
        <p:txBody>
          <a:bodyPr/>
          <a:lstStyle/>
          <a:p>
            <a:endParaRPr lang="en-AU" dirty="0"/>
          </a:p>
        </p:txBody>
      </p:sp>
    </p:spTree>
    <p:extLst>
      <p:ext uri="{BB962C8B-B14F-4D97-AF65-F5344CB8AC3E}">
        <p14:creationId xmlns:p14="http://schemas.microsoft.com/office/powerpoint/2010/main" val="22657239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DCEF4E50-3609-4D2D-A085-1E3B85013BC5}"/>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AU" dirty="0"/>
          </a:p>
        </p:txBody>
      </p:sp>
    </p:spTree>
    <p:extLst>
      <p:ext uri="{BB962C8B-B14F-4D97-AF65-F5344CB8AC3E}">
        <p14:creationId xmlns:p14="http://schemas.microsoft.com/office/powerpoint/2010/main" val="1651568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8</a:t>
            </a:fld>
            <a:endParaRPr lang="en-AU"/>
          </a:p>
        </p:txBody>
      </p:sp>
    </p:spTree>
    <p:extLst>
      <p:ext uri="{BB962C8B-B14F-4D97-AF65-F5344CB8AC3E}">
        <p14:creationId xmlns:p14="http://schemas.microsoft.com/office/powerpoint/2010/main" val="38832206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DCEF4E50-3609-4D2D-A085-1E3B85013BC5}"/>
              </a:ext>
            </a:extLst>
          </p:cNvPr>
          <p:cNvSpPr>
            <a:spLocks noGrp="1"/>
          </p:cNvSpPr>
          <p:nvPr>
            <p:ph type="body" idx="1"/>
          </p:nvPr>
        </p:nvSpPr>
        <p:spPr/>
        <p:txBody>
          <a:bodyPr/>
          <a:lstStyle/>
          <a:p>
            <a:endParaRPr lang="en-AU" dirty="0"/>
          </a:p>
        </p:txBody>
      </p:sp>
    </p:spTree>
    <p:extLst>
      <p:ext uri="{BB962C8B-B14F-4D97-AF65-F5344CB8AC3E}">
        <p14:creationId xmlns:p14="http://schemas.microsoft.com/office/powerpoint/2010/main" val="30260999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4/14/2024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5350906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4/14/2024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051715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4/14/2024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2354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4/14/2024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372291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4/14/2024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534648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4/14/2024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595302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4/14/2024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015711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7E833E-1B6D-415F-AD29-75AE8C43BD0D}" type="datetime1">
              <a:rPr lang="en-US" smtClean="0"/>
              <a:t>4/14/2024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185967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2596F-08A7-4B70-989A-F2B1CF31E66B}" type="datetime1">
              <a:rPr lang="en-US" smtClean="0"/>
              <a:t>4/14/2024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269926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4/14/2024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691185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4/14/2024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5598948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4/14/2024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229889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49343D99-809A-49C0-96E5-4250D0B498EE}" type="datetime1">
              <a:rPr lang="en-US" smtClean="0"/>
              <a:t>4/14/2024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915534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4/14/2024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32965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4/14/2024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98986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4/14/2024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4345868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4/14/2024</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177937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4/14/2024</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3586398981"/>
      </p:ext>
    </p:extLst>
  </p:cSld>
  <p:clrMap bg1="dk1" tx1="lt1" bg2="dk2" tx2="lt2" accent1="accent1" accent2="accent2" accent3="accent3" accent4="accent4" accent5="accent5" accent6="accent6" hlink="hlink" folHlink="folHlink"/>
  <p:sldLayoutIdLst>
    <p:sldLayoutId id="2147483760" r:id="rId1"/>
    <p:sldLayoutId id="2147483761" r:id="rId2"/>
    <p:sldLayoutId id="2147483762" r:id="rId3"/>
    <p:sldLayoutId id="2147483746" r:id="rId4"/>
    <p:sldLayoutId id="2147483747" r:id="rId5"/>
    <p:sldLayoutId id="2147483748" r:id="rId6"/>
    <p:sldLayoutId id="2147483749" r:id="rId7"/>
    <p:sldLayoutId id="2147483750" r:id="rId8"/>
    <p:sldLayoutId id="2147483751" r:id="rId9"/>
    <p:sldLayoutId id="2147483752" r:id="rId10"/>
    <p:sldLayoutId id="2147483759" r:id="rId11"/>
    <p:sldLayoutId id="2147483753" r:id="rId12"/>
    <p:sldLayoutId id="2147483754" r:id="rId13"/>
    <p:sldLayoutId id="2147483755" r:id="rId14"/>
    <p:sldLayoutId id="2147483756" r:id="rId15"/>
    <p:sldLayoutId id="2147483757" r:id="rId16"/>
    <p:sldLayoutId id="2147483758" r:id="rId17"/>
  </p:sldLayoutIdLst>
  <p:hf sldNum="0" hdr="0" ftr="0" dt="0"/>
  <p:txStyles>
    <p:titleStyle>
      <a:lvl1pPr algn="ctr" defTabSz="457200" rtl="0" eaLnBrk="1" latinLnBrk="0" hangingPunct="1">
        <a:lnSpc>
          <a:spcPct val="90000"/>
        </a:lnSpc>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9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7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5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5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7.jpeg"/></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6.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2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3.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4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4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7.xm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4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8.xml"/><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4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9.xml"/><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50.xml"/><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5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51.xml"/><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5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52.xml"/><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5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53.xml"/><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5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54.xml"/><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5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55.xml"/><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5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56.xml"/><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5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57.xml"/><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5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58.xml"/><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5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59.xml"/><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6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60.xml"/><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08E16CA-BF32-4E68-AAAF-189A3408C6C8}"/>
              </a:ext>
            </a:extLst>
          </p:cNvPr>
          <p:cNvPicPr>
            <a:picLocks noChangeAspect="1"/>
          </p:cNvPicPr>
          <p:nvPr/>
        </p:nvPicPr>
        <p:blipFill rotWithShape="1">
          <a:blip r:embed="rId4"/>
          <a:srcRect t="13986" b="1744"/>
          <a:stretch/>
        </p:blipFill>
        <p:spPr>
          <a:xfrm>
            <a:off x="20" y="10"/>
            <a:ext cx="12191980" cy="6857990"/>
          </a:xfrm>
          <a:prstGeom prst="rect">
            <a:avLst/>
          </a:prstGeom>
        </p:spPr>
      </p:pic>
      <p:sp useBgFill="1">
        <p:nvSpPr>
          <p:cNvPr id="14" name="Freeform 5">
            <a:extLst>
              <a:ext uri="{FF2B5EF4-FFF2-40B4-BE49-F238E27FC236}">
                <a16:creationId xmlns:a16="http://schemas.microsoft.com/office/drawing/2014/main" id="{608EAA06-5488-416B-B2B2-E552130110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2271651" y="1762886"/>
            <a:ext cx="7656919" cy="3332229"/>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A7F2B5DE-6445-CC49-9F8E-7C9072991AF6}"/>
              </a:ext>
            </a:extLst>
          </p:cNvPr>
          <p:cNvSpPr>
            <a:spLocks noGrp="1"/>
          </p:cNvSpPr>
          <p:nvPr>
            <p:ph type="ctrTitle"/>
          </p:nvPr>
        </p:nvSpPr>
        <p:spPr>
          <a:xfrm>
            <a:off x="2480733" y="2074339"/>
            <a:ext cx="7219954" cy="1828801"/>
          </a:xfrm>
        </p:spPr>
        <p:txBody>
          <a:bodyPr>
            <a:normAutofit fontScale="90000"/>
          </a:bodyPr>
          <a:lstStyle/>
          <a:p>
            <a:r>
              <a:rPr lang="en-US" sz="4800" dirty="0"/>
              <a:t>CITS1003 Introduction to Cybersecurity</a:t>
            </a:r>
            <a:br>
              <a:rPr lang="en-US" sz="4800" dirty="0"/>
            </a:br>
            <a:r>
              <a:rPr lang="en-US" sz="4800" dirty="0"/>
              <a:t>[7] Incidents exercises</a:t>
            </a:r>
          </a:p>
        </p:txBody>
      </p:sp>
      <p:sp>
        <p:nvSpPr>
          <p:cNvPr id="3" name="Subtitle 2">
            <a:extLst>
              <a:ext uri="{FF2B5EF4-FFF2-40B4-BE49-F238E27FC236}">
                <a16:creationId xmlns:a16="http://schemas.microsoft.com/office/drawing/2014/main" id="{1804B053-88E2-6F47-B5CB-F0B21DD687A8}"/>
              </a:ext>
            </a:extLst>
          </p:cNvPr>
          <p:cNvSpPr>
            <a:spLocks noGrp="1"/>
          </p:cNvSpPr>
          <p:nvPr>
            <p:ph type="subTitle" idx="1"/>
          </p:nvPr>
        </p:nvSpPr>
        <p:spPr>
          <a:xfrm>
            <a:off x="2480733" y="3903138"/>
            <a:ext cx="7219954" cy="1049867"/>
          </a:xfrm>
        </p:spPr>
        <p:txBody>
          <a:bodyPr>
            <a:normAutofit/>
          </a:bodyPr>
          <a:lstStyle/>
          <a:p>
            <a:r>
              <a:rPr lang="en-US" dirty="0">
                <a:solidFill>
                  <a:srgbClr val="20D1FF"/>
                </a:solidFill>
              </a:rPr>
              <a:t>Dr </a:t>
            </a:r>
            <a:r>
              <a:rPr lang="en-US" dirty="0" err="1">
                <a:solidFill>
                  <a:srgbClr val="20D1FF"/>
                </a:solidFill>
              </a:rPr>
              <a:t>Zhi</a:t>
            </a:r>
            <a:r>
              <a:rPr lang="en-US" dirty="0">
                <a:solidFill>
                  <a:srgbClr val="20D1FF"/>
                </a:solidFill>
              </a:rPr>
              <a:t> Zhang</a:t>
            </a:r>
          </a:p>
        </p:txBody>
      </p:sp>
    </p:spTree>
    <p:extLst>
      <p:ext uri="{BB962C8B-B14F-4D97-AF65-F5344CB8AC3E}">
        <p14:creationId xmlns:p14="http://schemas.microsoft.com/office/powerpoint/2010/main" val="10775866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A7AE6-D4A2-4EC7-AB69-D10FDED6791E}"/>
              </a:ext>
            </a:extLst>
          </p:cNvPr>
          <p:cNvSpPr>
            <a:spLocks noGrp="1"/>
          </p:cNvSpPr>
          <p:nvPr>
            <p:ph type="title"/>
          </p:nvPr>
        </p:nvSpPr>
        <p:spPr>
          <a:xfrm>
            <a:off x="919119" y="-91439"/>
            <a:ext cx="10353762" cy="749808"/>
          </a:xfrm>
        </p:spPr>
        <p:txBody>
          <a:bodyPr/>
          <a:lstStyle/>
          <a:p>
            <a:r>
              <a:rPr lang="en-AU" sz="4000" dirty="0"/>
              <a:t>CALDERA</a:t>
            </a:r>
            <a:endParaRPr lang="en-AU" dirty="0"/>
          </a:p>
        </p:txBody>
      </p:sp>
      <p:pic>
        <p:nvPicPr>
          <p:cNvPr id="5" name="Picture 4">
            <a:extLst>
              <a:ext uri="{FF2B5EF4-FFF2-40B4-BE49-F238E27FC236}">
                <a16:creationId xmlns:a16="http://schemas.microsoft.com/office/drawing/2014/main" id="{06D52D72-55F6-4014-A0DE-3FA94A46A9CF}"/>
              </a:ext>
            </a:extLst>
          </p:cNvPr>
          <p:cNvPicPr>
            <a:picLocks noChangeAspect="1"/>
          </p:cNvPicPr>
          <p:nvPr/>
        </p:nvPicPr>
        <p:blipFill>
          <a:blip r:embed="rId3"/>
          <a:stretch>
            <a:fillRect/>
          </a:stretch>
        </p:blipFill>
        <p:spPr>
          <a:xfrm>
            <a:off x="919119" y="778001"/>
            <a:ext cx="10060485" cy="5659375"/>
          </a:xfrm>
          <a:prstGeom prst="rect">
            <a:avLst/>
          </a:prstGeom>
        </p:spPr>
      </p:pic>
      <p:sp>
        <p:nvSpPr>
          <p:cNvPr id="3" name="Rectangle 2">
            <a:extLst>
              <a:ext uri="{FF2B5EF4-FFF2-40B4-BE49-F238E27FC236}">
                <a16:creationId xmlns:a16="http://schemas.microsoft.com/office/drawing/2014/main" id="{2717C001-70A2-40DC-81F5-6DFE623C1849}"/>
              </a:ext>
            </a:extLst>
          </p:cNvPr>
          <p:cNvSpPr/>
          <p:nvPr/>
        </p:nvSpPr>
        <p:spPr>
          <a:xfrm>
            <a:off x="681375" y="3584448"/>
            <a:ext cx="1824081" cy="1225296"/>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31489255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7B5CCB9A-CAAC-4278-82F3-30F13CAC3E88}"/>
              </a:ext>
            </a:extLst>
          </p:cNvPr>
          <p:cNvSpPr>
            <a:spLocks noGrp="1"/>
          </p:cNvSpPr>
          <p:nvPr>
            <p:ph idx="1"/>
          </p:nvPr>
        </p:nvSpPr>
        <p:spPr>
          <a:xfrm>
            <a:off x="201167" y="770830"/>
            <a:ext cx="11777473" cy="5731921"/>
          </a:xfrm>
        </p:spPr>
        <p:txBody>
          <a:bodyPr>
            <a:normAutofit/>
          </a:bodyPr>
          <a:lstStyle/>
          <a:p>
            <a:r>
              <a:rPr lang="en-AU" sz="2800" dirty="0">
                <a:solidFill>
                  <a:srgbClr val="FF0000"/>
                </a:solidFill>
              </a:rPr>
              <a:t>Adversary</a:t>
            </a:r>
            <a:r>
              <a:rPr lang="en-AU" sz="2800" dirty="0"/>
              <a:t> is a </a:t>
            </a:r>
            <a:r>
              <a:rPr lang="en-US" sz="2800" dirty="0"/>
              <a:t>profile of instructions that describe various TTPs (</a:t>
            </a:r>
            <a:r>
              <a:rPr lang="en-US" sz="2800" dirty="0">
                <a:solidFill>
                  <a:srgbClr val="FF0000"/>
                </a:solidFill>
              </a:rPr>
              <a:t>Tactics</a:t>
            </a:r>
            <a:r>
              <a:rPr lang="en-US" sz="2800" dirty="0"/>
              <a:t>, </a:t>
            </a:r>
            <a:r>
              <a:rPr lang="en-US" sz="2800" dirty="0">
                <a:solidFill>
                  <a:srgbClr val="FF0000"/>
                </a:solidFill>
              </a:rPr>
              <a:t>Techniques</a:t>
            </a:r>
            <a:r>
              <a:rPr lang="en-US" sz="2800" dirty="0"/>
              <a:t> and </a:t>
            </a:r>
            <a:r>
              <a:rPr lang="en-US" sz="2800" dirty="0">
                <a:solidFill>
                  <a:srgbClr val="FF0000"/>
                </a:solidFill>
              </a:rPr>
              <a:t>Procedures</a:t>
            </a:r>
            <a:r>
              <a:rPr lang="en-US" sz="2800" dirty="0"/>
              <a:t>) to be performed on a targeted system. An adversary profile can be used to simulate an attack automatically.</a:t>
            </a:r>
            <a:r>
              <a:rPr lang="en-AU" sz="2800" dirty="0"/>
              <a:t>  </a:t>
            </a:r>
          </a:p>
          <a:p>
            <a:endParaRPr lang="en-US" sz="2600" dirty="0"/>
          </a:p>
          <a:p>
            <a:pPr lvl="1"/>
            <a:endParaRPr lang="en-US" sz="2800" dirty="0"/>
          </a:p>
          <a:p>
            <a:pPr marL="450000" lvl="1" indent="0">
              <a:buNone/>
            </a:pPr>
            <a:endParaRPr lang="en-US" sz="2800" dirty="0"/>
          </a:p>
          <a:p>
            <a:endParaRPr lang="en-AU" dirty="0"/>
          </a:p>
        </p:txBody>
      </p:sp>
      <p:sp>
        <p:nvSpPr>
          <p:cNvPr id="6" name="Title 1">
            <a:extLst>
              <a:ext uri="{FF2B5EF4-FFF2-40B4-BE49-F238E27FC236}">
                <a16:creationId xmlns:a16="http://schemas.microsoft.com/office/drawing/2014/main" id="{E11C95B3-E23A-4E0D-AC96-F40D650812CB}"/>
              </a:ext>
            </a:extLst>
          </p:cNvPr>
          <p:cNvSpPr>
            <a:spLocks noGrp="1"/>
          </p:cNvSpPr>
          <p:nvPr>
            <p:ph type="title"/>
          </p:nvPr>
        </p:nvSpPr>
        <p:spPr>
          <a:xfrm>
            <a:off x="2822863" y="1"/>
            <a:ext cx="6546273" cy="804672"/>
          </a:xfrm>
        </p:spPr>
        <p:txBody>
          <a:bodyPr/>
          <a:lstStyle/>
          <a:p>
            <a:r>
              <a:rPr lang="en-AU" sz="4000" dirty="0"/>
              <a:t>CALDERA</a:t>
            </a:r>
            <a:endParaRPr lang="en-AU" dirty="0"/>
          </a:p>
        </p:txBody>
      </p:sp>
    </p:spTree>
    <p:extLst>
      <p:ext uri="{BB962C8B-B14F-4D97-AF65-F5344CB8AC3E}">
        <p14:creationId xmlns:p14="http://schemas.microsoft.com/office/powerpoint/2010/main" val="19257155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7B5CCB9A-CAAC-4278-82F3-30F13CAC3E88}"/>
              </a:ext>
            </a:extLst>
          </p:cNvPr>
          <p:cNvSpPr>
            <a:spLocks noGrp="1"/>
          </p:cNvSpPr>
          <p:nvPr>
            <p:ph idx="1"/>
          </p:nvPr>
        </p:nvSpPr>
        <p:spPr>
          <a:xfrm>
            <a:off x="201167" y="847715"/>
            <a:ext cx="11777473" cy="5731921"/>
          </a:xfrm>
        </p:spPr>
        <p:txBody>
          <a:bodyPr>
            <a:normAutofit/>
          </a:bodyPr>
          <a:lstStyle/>
          <a:p>
            <a:pPr marL="342000" lvl="1"/>
            <a:r>
              <a:rPr lang="en-US" sz="2800" dirty="0">
                <a:solidFill>
                  <a:srgbClr val="FF0000"/>
                </a:solidFill>
              </a:rPr>
              <a:t>Tactics: </a:t>
            </a:r>
            <a:r>
              <a:rPr lang="en-US" sz="2800" dirty="0"/>
              <a:t>high-level goals or objectives that attackers aim to achieve.</a:t>
            </a:r>
          </a:p>
          <a:p>
            <a:pPr marL="648000" lvl="2"/>
            <a:r>
              <a:rPr lang="en-US" sz="2600" dirty="0"/>
              <a:t>e.g., </a:t>
            </a:r>
            <a:r>
              <a:rPr lang="en-US" sz="2800" dirty="0"/>
              <a:t>gaining unauthorized access</a:t>
            </a:r>
            <a:r>
              <a:rPr lang="en-US" sz="2800" dirty="0">
                <a:solidFill>
                  <a:srgbClr val="0D0D0D"/>
                </a:solidFill>
                <a:effectLst/>
                <a:latin typeface="Söhne"/>
              </a:rPr>
              <a:t>.</a:t>
            </a:r>
            <a:endParaRPr lang="en-US" sz="2600" dirty="0"/>
          </a:p>
          <a:p>
            <a:pPr marL="342000" lvl="1"/>
            <a:r>
              <a:rPr lang="en-US" sz="2800" dirty="0">
                <a:solidFill>
                  <a:srgbClr val="FF0000"/>
                </a:solidFill>
              </a:rPr>
              <a:t>Techniques:</a:t>
            </a:r>
            <a:r>
              <a:rPr lang="en-US" sz="2800" dirty="0"/>
              <a:t> specific methods used by attackers to achieve their tactics. </a:t>
            </a:r>
          </a:p>
          <a:p>
            <a:pPr marL="648000" lvl="2"/>
            <a:r>
              <a:rPr lang="en-US" sz="2600" dirty="0"/>
              <a:t>e.g., </a:t>
            </a:r>
            <a:r>
              <a:rPr lang="en-AU" sz="2800" dirty="0"/>
              <a:t>exploiting vulnerabilities.</a:t>
            </a:r>
            <a:endParaRPr lang="en-US" sz="2800" dirty="0"/>
          </a:p>
          <a:p>
            <a:pPr marL="342000" lvl="2"/>
            <a:r>
              <a:rPr lang="en-US" sz="2800" dirty="0">
                <a:solidFill>
                  <a:srgbClr val="FF0000"/>
                </a:solidFill>
              </a:rPr>
              <a:t>Procedures:</a:t>
            </a:r>
            <a:r>
              <a:rPr lang="en-US" sz="2800" dirty="0"/>
              <a:t> step-by-step processes followed by attackers when executing their techniques. </a:t>
            </a:r>
          </a:p>
          <a:p>
            <a:pPr marL="702000" lvl="3"/>
            <a:r>
              <a:rPr lang="en-US" sz="2800" dirty="0"/>
              <a:t>e.g., </a:t>
            </a:r>
            <a:r>
              <a:rPr lang="en-AU" sz="2800" dirty="0"/>
              <a:t>specific commands</a:t>
            </a:r>
            <a:r>
              <a:rPr lang="en-US" sz="2800" dirty="0"/>
              <a:t>.</a:t>
            </a:r>
          </a:p>
          <a:p>
            <a:pPr lvl="1"/>
            <a:endParaRPr lang="en-US" sz="2800" dirty="0"/>
          </a:p>
          <a:p>
            <a:pPr marL="450000" lvl="1" indent="0">
              <a:buNone/>
            </a:pPr>
            <a:endParaRPr lang="en-US" sz="2800" dirty="0"/>
          </a:p>
          <a:p>
            <a:endParaRPr lang="en-AU" dirty="0"/>
          </a:p>
        </p:txBody>
      </p:sp>
      <p:sp>
        <p:nvSpPr>
          <p:cNvPr id="6" name="Title 1">
            <a:extLst>
              <a:ext uri="{FF2B5EF4-FFF2-40B4-BE49-F238E27FC236}">
                <a16:creationId xmlns:a16="http://schemas.microsoft.com/office/drawing/2014/main" id="{E11C95B3-E23A-4E0D-AC96-F40D650812CB}"/>
              </a:ext>
            </a:extLst>
          </p:cNvPr>
          <p:cNvSpPr>
            <a:spLocks noGrp="1"/>
          </p:cNvSpPr>
          <p:nvPr>
            <p:ph type="title"/>
          </p:nvPr>
        </p:nvSpPr>
        <p:spPr>
          <a:xfrm>
            <a:off x="2822863" y="1"/>
            <a:ext cx="6546273" cy="804672"/>
          </a:xfrm>
        </p:spPr>
        <p:txBody>
          <a:bodyPr/>
          <a:lstStyle/>
          <a:p>
            <a:r>
              <a:rPr lang="en-AU" sz="4000" dirty="0"/>
              <a:t>CALDERA</a:t>
            </a:r>
            <a:endParaRPr lang="en-AU" dirty="0"/>
          </a:p>
        </p:txBody>
      </p:sp>
    </p:spTree>
    <p:extLst>
      <p:ext uri="{BB962C8B-B14F-4D97-AF65-F5344CB8AC3E}">
        <p14:creationId xmlns:p14="http://schemas.microsoft.com/office/powerpoint/2010/main" val="23090739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7B5CCB9A-CAAC-4278-82F3-30F13CAC3E88}"/>
              </a:ext>
            </a:extLst>
          </p:cNvPr>
          <p:cNvSpPr>
            <a:spLocks noGrp="1"/>
          </p:cNvSpPr>
          <p:nvPr>
            <p:ph idx="1"/>
          </p:nvPr>
        </p:nvSpPr>
        <p:spPr>
          <a:xfrm>
            <a:off x="178297" y="1276350"/>
            <a:ext cx="11625775" cy="4923282"/>
          </a:xfrm>
        </p:spPr>
        <p:txBody>
          <a:bodyPr>
            <a:normAutofit/>
          </a:bodyPr>
          <a:lstStyle/>
          <a:p>
            <a:r>
              <a:rPr lang="en-AU" sz="2800" dirty="0">
                <a:solidFill>
                  <a:srgbClr val="FF0000"/>
                </a:solidFill>
              </a:rPr>
              <a:t>Adversary</a:t>
            </a:r>
            <a:r>
              <a:rPr lang="en-AU" sz="2800" dirty="0"/>
              <a:t> is a </a:t>
            </a:r>
            <a:r>
              <a:rPr lang="en-US" sz="2800" dirty="0"/>
              <a:t>profile of instructions that describe various TTPs to be performed on a targeted system. An adversary profile can be used to simulate an attack automatically.</a:t>
            </a:r>
            <a:r>
              <a:rPr lang="en-AU" sz="2800" dirty="0"/>
              <a:t>  </a:t>
            </a:r>
            <a:endParaRPr lang="en-US" sz="2800" dirty="0"/>
          </a:p>
          <a:p>
            <a:r>
              <a:rPr lang="en-AU" sz="2800" dirty="0">
                <a:solidFill>
                  <a:srgbClr val="FF0000"/>
                </a:solidFill>
              </a:rPr>
              <a:t>Agent</a:t>
            </a:r>
            <a:r>
              <a:rPr lang="en-AU" sz="2800" dirty="0"/>
              <a:t> works as </a:t>
            </a:r>
            <a:r>
              <a:rPr lang="en-US" sz="2800" dirty="0">
                <a:solidFill>
                  <a:srgbClr val="FF0000"/>
                </a:solidFill>
              </a:rPr>
              <a:t>a spy program </a:t>
            </a:r>
            <a:r>
              <a:rPr lang="en-US" sz="2800" dirty="0"/>
              <a:t>that is installed on the targeted system and responsible for executing TTPs specified in the adversary profile. </a:t>
            </a:r>
            <a:endParaRPr lang="en-US" sz="2600" dirty="0"/>
          </a:p>
          <a:p>
            <a:endParaRPr lang="en-US" sz="2800" dirty="0"/>
          </a:p>
          <a:p>
            <a:pPr marL="450000" lvl="1" indent="0">
              <a:buNone/>
            </a:pPr>
            <a:endParaRPr lang="en-US" sz="2800" dirty="0"/>
          </a:p>
          <a:p>
            <a:endParaRPr lang="en-AU" dirty="0"/>
          </a:p>
        </p:txBody>
      </p:sp>
      <p:sp>
        <p:nvSpPr>
          <p:cNvPr id="6" name="Title 1">
            <a:extLst>
              <a:ext uri="{FF2B5EF4-FFF2-40B4-BE49-F238E27FC236}">
                <a16:creationId xmlns:a16="http://schemas.microsoft.com/office/drawing/2014/main" id="{E11C95B3-E23A-4E0D-AC96-F40D650812CB}"/>
              </a:ext>
            </a:extLst>
          </p:cNvPr>
          <p:cNvSpPr>
            <a:spLocks noGrp="1"/>
          </p:cNvSpPr>
          <p:nvPr>
            <p:ph type="title"/>
          </p:nvPr>
        </p:nvSpPr>
        <p:spPr>
          <a:xfrm>
            <a:off x="3075709" y="190657"/>
            <a:ext cx="6546273" cy="935421"/>
          </a:xfrm>
        </p:spPr>
        <p:txBody>
          <a:bodyPr/>
          <a:lstStyle/>
          <a:p>
            <a:r>
              <a:rPr lang="en-AU" sz="4000" dirty="0"/>
              <a:t>CALDERA</a:t>
            </a:r>
            <a:endParaRPr lang="en-AU" dirty="0"/>
          </a:p>
        </p:txBody>
      </p:sp>
    </p:spTree>
    <p:extLst>
      <p:ext uri="{BB962C8B-B14F-4D97-AF65-F5344CB8AC3E}">
        <p14:creationId xmlns:p14="http://schemas.microsoft.com/office/powerpoint/2010/main" val="16008055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7B5CCB9A-CAAC-4278-82F3-30F13CAC3E88}"/>
              </a:ext>
            </a:extLst>
          </p:cNvPr>
          <p:cNvSpPr>
            <a:spLocks noGrp="1"/>
          </p:cNvSpPr>
          <p:nvPr>
            <p:ph idx="1"/>
          </p:nvPr>
        </p:nvSpPr>
        <p:spPr>
          <a:xfrm>
            <a:off x="178297" y="967359"/>
            <a:ext cx="11625775" cy="4923282"/>
          </a:xfrm>
        </p:spPr>
        <p:txBody>
          <a:bodyPr>
            <a:normAutofit/>
          </a:bodyPr>
          <a:lstStyle/>
          <a:p>
            <a:r>
              <a:rPr lang="en-AU" sz="2800" dirty="0">
                <a:solidFill>
                  <a:srgbClr val="FF0000"/>
                </a:solidFill>
              </a:rPr>
              <a:t>Adversary</a:t>
            </a:r>
            <a:r>
              <a:rPr lang="en-AU" sz="2800" dirty="0"/>
              <a:t> is a </a:t>
            </a:r>
            <a:r>
              <a:rPr lang="en-US" sz="2800" dirty="0"/>
              <a:t>profile of instructions that describe various TTPs to be performed on a targeted system. An adversary profile can be used to simulate an attack automatically.</a:t>
            </a:r>
            <a:r>
              <a:rPr lang="en-AU" sz="2800" dirty="0"/>
              <a:t>  </a:t>
            </a:r>
            <a:endParaRPr lang="en-US" sz="2800" dirty="0"/>
          </a:p>
          <a:p>
            <a:r>
              <a:rPr lang="en-AU" sz="2800" dirty="0">
                <a:solidFill>
                  <a:srgbClr val="FF0000"/>
                </a:solidFill>
              </a:rPr>
              <a:t>Agent</a:t>
            </a:r>
            <a:r>
              <a:rPr lang="en-AU" sz="2800" dirty="0"/>
              <a:t> works as </a:t>
            </a:r>
            <a:r>
              <a:rPr lang="en-US" sz="2800" dirty="0"/>
              <a:t>a spy program that is installed on the targeted system and responsible for executing TTPs specified in the adversary profile. </a:t>
            </a:r>
            <a:endParaRPr lang="en-US" sz="2600" dirty="0"/>
          </a:p>
          <a:p>
            <a:r>
              <a:rPr lang="en-US" sz="2800" dirty="0">
                <a:solidFill>
                  <a:srgbClr val="FF0000"/>
                </a:solidFill>
              </a:rPr>
              <a:t>Ability</a:t>
            </a:r>
            <a:r>
              <a:rPr lang="en-US" sz="2800" dirty="0"/>
              <a:t> is a specific implementation of a tactic/technique including what commands to run and what OS the commands can run on. </a:t>
            </a:r>
          </a:p>
          <a:p>
            <a:pPr lvl="1"/>
            <a:r>
              <a:rPr lang="en-US" sz="2600" dirty="0"/>
              <a:t>e.g., display information about running processes in Linux by running ``</a:t>
            </a:r>
            <a:r>
              <a:rPr lang="en-US" sz="2600" dirty="0" err="1"/>
              <a:t>ps</a:t>
            </a:r>
            <a:r>
              <a:rPr lang="en-US" sz="2600" dirty="0"/>
              <a:t> –aux”</a:t>
            </a:r>
            <a:endParaRPr lang="en-US" sz="2800" dirty="0"/>
          </a:p>
          <a:p>
            <a:pPr marL="450000" lvl="1" indent="0">
              <a:buNone/>
            </a:pPr>
            <a:endParaRPr lang="en-US" sz="2800" dirty="0"/>
          </a:p>
          <a:p>
            <a:endParaRPr lang="en-AU" dirty="0"/>
          </a:p>
        </p:txBody>
      </p:sp>
      <p:sp>
        <p:nvSpPr>
          <p:cNvPr id="6" name="Title 1">
            <a:extLst>
              <a:ext uri="{FF2B5EF4-FFF2-40B4-BE49-F238E27FC236}">
                <a16:creationId xmlns:a16="http://schemas.microsoft.com/office/drawing/2014/main" id="{E11C95B3-E23A-4E0D-AC96-F40D650812CB}"/>
              </a:ext>
            </a:extLst>
          </p:cNvPr>
          <p:cNvSpPr>
            <a:spLocks noGrp="1"/>
          </p:cNvSpPr>
          <p:nvPr>
            <p:ph type="title"/>
          </p:nvPr>
        </p:nvSpPr>
        <p:spPr>
          <a:xfrm>
            <a:off x="3075709" y="0"/>
            <a:ext cx="6546273" cy="935421"/>
          </a:xfrm>
        </p:spPr>
        <p:txBody>
          <a:bodyPr/>
          <a:lstStyle/>
          <a:p>
            <a:r>
              <a:rPr lang="en-AU" sz="4000" dirty="0"/>
              <a:t>CALDERA</a:t>
            </a:r>
            <a:endParaRPr lang="en-AU" dirty="0"/>
          </a:p>
        </p:txBody>
      </p:sp>
    </p:spTree>
    <p:extLst>
      <p:ext uri="{BB962C8B-B14F-4D97-AF65-F5344CB8AC3E}">
        <p14:creationId xmlns:p14="http://schemas.microsoft.com/office/powerpoint/2010/main" val="7091096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7B5CCB9A-CAAC-4278-82F3-30F13CAC3E88}"/>
              </a:ext>
            </a:extLst>
          </p:cNvPr>
          <p:cNvSpPr>
            <a:spLocks noGrp="1"/>
          </p:cNvSpPr>
          <p:nvPr>
            <p:ph idx="1"/>
          </p:nvPr>
        </p:nvSpPr>
        <p:spPr>
          <a:xfrm>
            <a:off x="89148" y="967359"/>
            <a:ext cx="12013703" cy="4923282"/>
          </a:xfrm>
        </p:spPr>
        <p:txBody>
          <a:bodyPr>
            <a:normAutofit/>
          </a:bodyPr>
          <a:lstStyle/>
          <a:p>
            <a:r>
              <a:rPr lang="en-AU" sz="2800" dirty="0">
                <a:solidFill>
                  <a:srgbClr val="FF0000"/>
                </a:solidFill>
              </a:rPr>
              <a:t>Adversary</a:t>
            </a:r>
            <a:r>
              <a:rPr lang="en-AU" sz="2800" dirty="0"/>
              <a:t> is a </a:t>
            </a:r>
            <a:r>
              <a:rPr lang="en-US" sz="2800" dirty="0"/>
              <a:t>profile of instructions that describe various TTPs (tactics, techniques and procedures) to be performed on a targeted system. An adversary profile can be used to simulate an attack or evaluate the effectiveness of a security defense.</a:t>
            </a:r>
            <a:r>
              <a:rPr lang="en-AU" sz="2800" dirty="0"/>
              <a:t>  </a:t>
            </a:r>
            <a:endParaRPr lang="en-US" sz="2800" dirty="0"/>
          </a:p>
          <a:p>
            <a:r>
              <a:rPr lang="en-AU" sz="2800" dirty="0">
                <a:solidFill>
                  <a:srgbClr val="FF0000"/>
                </a:solidFill>
              </a:rPr>
              <a:t>Agent</a:t>
            </a:r>
            <a:r>
              <a:rPr lang="en-AU" sz="2800" dirty="0"/>
              <a:t> works as </a:t>
            </a:r>
            <a:r>
              <a:rPr lang="en-US" sz="2800" dirty="0"/>
              <a:t>a spy program that is installed on the targeted system and responsible for executing TTPs specified in the adversary profile. </a:t>
            </a:r>
            <a:endParaRPr lang="en-US" sz="2600" dirty="0"/>
          </a:p>
          <a:p>
            <a:r>
              <a:rPr lang="en-US" sz="2800" dirty="0">
                <a:solidFill>
                  <a:srgbClr val="FF0000"/>
                </a:solidFill>
              </a:rPr>
              <a:t>Ability</a:t>
            </a:r>
            <a:r>
              <a:rPr lang="en-US" sz="2800" dirty="0"/>
              <a:t> is a specific implementation of a tactic/technique including what commands to run and what OS the commands can run on. </a:t>
            </a:r>
          </a:p>
          <a:p>
            <a:r>
              <a:rPr lang="en-US" sz="2800" dirty="0">
                <a:solidFill>
                  <a:srgbClr val="FF0000"/>
                </a:solidFill>
              </a:rPr>
              <a:t>Operation</a:t>
            </a:r>
            <a:r>
              <a:rPr lang="en-US" sz="2800" dirty="0"/>
              <a:t> is to create an adversary profile and executes the profile via agent.</a:t>
            </a:r>
          </a:p>
          <a:p>
            <a:endParaRPr lang="en-US" sz="2800" dirty="0"/>
          </a:p>
          <a:p>
            <a:pPr marL="450000" lvl="1" indent="0">
              <a:buNone/>
            </a:pPr>
            <a:endParaRPr lang="en-US" sz="2800" dirty="0"/>
          </a:p>
          <a:p>
            <a:endParaRPr lang="en-AU" dirty="0"/>
          </a:p>
        </p:txBody>
      </p:sp>
      <p:sp>
        <p:nvSpPr>
          <p:cNvPr id="6" name="Title 1">
            <a:extLst>
              <a:ext uri="{FF2B5EF4-FFF2-40B4-BE49-F238E27FC236}">
                <a16:creationId xmlns:a16="http://schemas.microsoft.com/office/drawing/2014/main" id="{E11C95B3-E23A-4E0D-AC96-F40D650812CB}"/>
              </a:ext>
            </a:extLst>
          </p:cNvPr>
          <p:cNvSpPr>
            <a:spLocks noGrp="1"/>
          </p:cNvSpPr>
          <p:nvPr>
            <p:ph type="title"/>
          </p:nvPr>
        </p:nvSpPr>
        <p:spPr>
          <a:xfrm>
            <a:off x="3075709" y="14730"/>
            <a:ext cx="6546273" cy="935421"/>
          </a:xfrm>
        </p:spPr>
        <p:txBody>
          <a:bodyPr/>
          <a:lstStyle/>
          <a:p>
            <a:r>
              <a:rPr lang="en-AU" sz="4000" dirty="0"/>
              <a:t>CALDERA</a:t>
            </a:r>
            <a:endParaRPr lang="en-AU" dirty="0"/>
          </a:p>
        </p:txBody>
      </p:sp>
    </p:spTree>
    <p:extLst>
      <p:ext uri="{BB962C8B-B14F-4D97-AF65-F5344CB8AC3E}">
        <p14:creationId xmlns:p14="http://schemas.microsoft.com/office/powerpoint/2010/main" val="14848539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B657AF6-335D-4D8B-8B36-7820095D4492}"/>
              </a:ext>
            </a:extLst>
          </p:cNvPr>
          <p:cNvPicPr>
            <a:picLocks noChangeAspect="1"/>
          </p:cNvPicPr>
          <p:nvPr/>
        </p:nvPicPr>
        <p:blipFill>
          <a:blip r:embed="rId3"/>
          <a:stretch>
            <a:fillRect/>
          </a:stretch>
        </p:blipFill>
        <p:spPr>
          <a:xfrm>
            <a:off x="805860" y="344212"/>
            <a:ext cx="10580279" cy="5847037"/>
          </a:xfrm>
          <a:prstGeom prst="rect">
            <a:avLst/>
          </a:prstGeom>
        </p:spPr>
      </p:pic>
    </p:spTree>
    <p:extLst>
      <p:ext uri="{BB962C8B-B14F-4D97-AF65-F5344CB8AC3E}">
        <p14:creationId xmlns:p14="http://schemas.microsoft.com/office/powerpoint/2010/main" val="7911308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6E12E25F-C39A-4AB1-AED1-F74537B123A1}"/>
              </a:ext>
            </a:extLst>
          </p:cNvPr>
          <p:cNvPicPr>
            <a:picLocks noChangeAspect="1"/>
          </p:cNvPicPr>
          <p:nvPr/>
        </p:nvPicPr>
        <p:blipFill>
          <a:blip r:embed="rId3"/>
          <a:stretch>
            <a:fillRect/>
          </a:stretch>
        </p:blipFill>
        <p:spPr>
          <a:xfrm>
            <a:off x="1238250" y="1519093"/>
            <a:ext cx="9715500" cy="3224357"/>
          </a:xfrm>
          <a:prstGeom prst="rect">
            <a:avLst/>
          </a:prstGeom>
        </p:spPr>
      </p:pic>
    </p:spTree>
    <p:extLst>
      <p:ext uri="{BB962C8B-B14F-4D97-AF65-F5344CB8AC3E}">
        <p14:creationId xmlns:p14="http://schemas.microsoft.com/office/powerpoint/2010/main" val="11072581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89CAAF0D-EE58-44F7-8329-D2F1EF8EF91F}"/>
              </a:ext>
            </a:extLst>
          </p:cNvPr>
          <p:cNvPicPr>
            <a:picLocks noChangeAspect="1"/>
          </p:cNvPicPr>
          <p:nvPr/>
        </p:nvPicPr>
        <p:blipFill>
          <a:blip r:embed="rId3"/>
          <a:stretch>
            <a:fillRect/>
          </a:stretch>
        </p:blipFill>
        <p:spPr>
          <a:xfrm>
            <a:off x="876301" y="285751"/>
            <a:ext cx="10229850" cy="3642734"/>
          </a:xfrm>
          <a:prstGeom prst="rect">
            <a:avLst/>
          </a:prstGeom>
        </p:spPr>
      </p:pic>
      <p:pic>
        <p:nvPicPr>
          <p:cNvPr id="6" name="Picture 5">
            <a:extLst>
              <a:ext uri="{FF2B5EF4-FFF2-40B4-BE49-F238E27FC236}">
                <a16:creationId xmlns:a16="http://schemas.microsoft.com/office/drawing/2014/main" id="{E9F94674-05E3-4122-865B-AE5DC9120EEA}"/>
              </a:ext>
            </a:extLst>
          </p:cNvPr>
          <p:cNvPicPr>
            <a:picLocks noChangeAspect="1"/>
          </p:cNvPicPr>
          <p:nvPr/>
        </p:nvPicPr>
        <p:blipFill>
          <a:blip r:embed="rId4"/>
          <a:stretch>
            <a:fillRect/>
          </a:stretch>
        </p:blipFill>
        <p:spPr>
          <a:xfrm>
            <a:off x="876301" y="3429000"/>
            <a:ext cx="10229850" cy="2648320"/>
          </a:xfrm>
          <a:prstGeom prst="rect">
            <a:avLst/>
          </a:prstGeom>
        </p:spPr>
      </p:pic>
    </p:spTree>
    <p:extLst>
      <p:ext uri="{BB962C8B-B14F-4D97-AF65-F5344CB8AC3E}">
        <p14:creationId xmlns:p14="http://schemas.microsoft.com/office/powerpoint/2010/main" val="9719915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CA18963-4FC8-4483-8A2F-5C1D87A43E0C}"/>
              </a:ext>
            </a:extLst>
          </p:cNvPr>
          <p:cNvPicPr>
            <a:picLocks noChangeAspect="1"/>
          </p:cNvPicPr>
          <p:nvPr/>
        </p:nvPicPr>
        <p:blipFill>
          <a:blip r:embed="rId3"/>
          <a:stretch>
            <a:fillRect/>
          </a:stretch>
        </p:blipFill>
        <p:spPr>
          <a:xfrm>
            <a:off x="547442" y="1431579"/>
            <a:ext cx="10738992" cy="1261724"/>
          </a:xfrm>
          <a:prstGeom prst="rect">
            <a:avLst/>
          </a:prstGeom>
        </p:spPr>
      </p:pic>
      <p:sp>
        <p:nvSpPr>
          <p:cNvPr id="9" name="Content Placeholder 2">
            <a:extLst>
              <a:ext uri="{FF2B5EF4-FFF2-40B4-BE49-F238E27FC236}">
                <a16:creationId xmlns:a16="http://schemas.microsoft.com/office/drawing/2014/main" id="{7FC73488-B460-4985-8C8F-0D5BBD00B7DE}"/>
              </a:ext>
            </a:extLst>
          </p:cNvPr>
          <p:cNvSpPr>
            <a:spLocks noGrp="1"/>
          </p:cNvSpPr>
          <p:nvPr>
            <p:ph idx="1"/>
          </p:nvPr>
        </p:nvSpPr>
        <p:spPr>
          <a:xfrm>
            <a:off x="547442" y="567835"/>
            <a:ext cx="3673797" cy="882851"/>
          </a:xfrm>
        </p:spPr>
        <p:txBody>
          <a:bodyPr/>
          <a:lstStyle/>
          <a:p>
            <a:r>
              <a:rPr lang="en-AU" sz="2800" dirty="0"/>
              <a:t>agent.sh</a:t>
            </a:r>
            <a:endParaRPr lang="en-US" sz="2800" dirty="0"/>
          </a:p>
          <a:p>
            <a:endParaRPr lang="en-AU" dirty="0"/>
          </a:p>
        </p:txBody>
      </p:sp>
    </p:spTree>
    <p:extLst>
      <p:ext uri="{BB962C8B-B14F-4D97-AF65-F5344CB8AC3E}">
        <p14:creationId xmlns:p14="http://schemas.microsoft.com/office/powerpoint/2010/main" val="31262213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4D3C775-F90B-4139-9795-E71E0EF57C14}"/>
              </a:ext>
            </a:extLst>
          </p:cNvPr>
          <p:cNvSpPr>
            <a:spLocks noGrp="1"/>
          </p:cNvSpPr>
          <p:nvPr>
            <p:ph idx="1"/>
          </p:nvPr>
        </p:nvSpPr>
        <p:spPr>
          <a:xfrm>
            <a:off x="913795" y="1042416"/>
            <a:ext cx="10353762" cy="4748783"/>
          </a:xfrm>
        </p:spPr>
        <p:txBody>
          <a:bodyPr/>
          <a:lstStyle/>
          <a:p>
            <a:r>
              <a:rPr lang="en-AU" sz="2800" dirty="0"/>
              <a:t>Automation</a:t>
            </a:r>
          </a:p>
          <a:p>
            <a:pPr lvl="1"/>
            <a:r>
              <a:rPr lang="en-AU" sz="2600" dirty="0"/>
              <a:t>CALDERA</a:t>
            </a:r>
          </a:p>
          <a:p>
            <a:pPr lvl="1"/>
            <a:r>
              <a:rPr lang="en-AU" sz="2600" dirty="0" err="1"/>
              <a:t>ADTool</a:t>
            </a:r>
            <a:endParaRPr lang="en-AU" sz="2600" dirty="0"/>
          </a:p>
          <a:p>
            <a:pPr marL="36900" indent="0">
              <a:buNone/>
            </a:pPr>
            <a:endParaRPr lang="en-AU" dirty="0"/>
          </a:p>
        </p:txBody>
      </p:sp>
    </p:spTree>
    <p:extLst>
      <p:ext uri="{BB962C8B-B14F-4D97-AF65-F5344CB8AC3E}">
        <p14:creationId xmlns:p14="http://schemas.microsoft.com/office/powerpoint/2010/main" val="27484066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996B1AB-DBF4-476E-B403-E2EE73F90D97}"/>
              </a:ext>
            </a:extLst>
          </p:cNvPr>
          <p:cNvPicPr>
            <a:picLocks noChangeAspect="1"/>
          </p:cNvPicPr>
          <p:nvPr/>
        </p:nvPicPr>
        <p:blipFill>
          <a:blip r:embed="rId3"/>
          <a:stretch>
            <a:fillRect/>
          </a:stretch>
        </p:blipFill>
        <p:spPr>
          <a:xfrm>
            <a:off x="1249581" y="486294"/>
            <a:ext cx="9706594" cy="5764873"/>
          </a:xfrm>
          <a:prstGeom prst="rect">
            <a:avLst/>
          </a:prstGeom>
        </p:spPr>
      </p:pic>
      <p:cxnSp>
        <p:nvCxnSpPr>
          <p:cNvPr id="10" name="Straight Connector 9">
            <a:extLst>
              <a:ext uri="{FF2B5EF4-FFF2-40B4-BE49-F238E27FC236}">
                <a16:creationId xmlns:a16="http://schemas.microsoft.com/office/drawing/2014/main" id="{54D49BD3-1383-4D9D-9080-4A5184CD9A58}"/>
              </a:ext>
            </a:extLst>
          </p:cNvPr>
          <p:cNvCxnSpPr>
            <a:cxnSpLocks/>
          </p:cNvCxnSpPr>
          <p:nvPr/>
        </p:nvCxnSpPr>
        <p:spPr>
          <a:xfrm>
            <a:off x="1249581" y="6251167"/>
            <a:ext cx="9706594"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305103B2-6E36-47CC-B169-D499926BEC15}"/>
              </a:ext>
            </a:extLst>
          </p:cNvPr>
          <p:cNvCxnSpPr>
            <a:cxnSpLocks/>
          </p:cNvCxnSpPr>
          <p:nvPr/>
        </p:nvCxnSpPr>
        <p:spPr>
          <a:xfrm>
            <a:off x="1249581" y="3226873"/>
            <a:ext cx="2923408"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CED0F27E-2670-49AA-B297-CB2AF861F458}"/>
              </a:ext>
            </a:extLst>
          </p:cNvPr>
          <p:cNvCxnSpPr>
            <a:cxnSpLocks/>
          </p:cNvCxnSpPr>
          <p:nvPr/>
        </p:nvCxnSpPr>
        <p:spPr>
          <a:xfrm>
            <a:off x="1249581" y="4246590"/>
            <a:ext cx="1768691"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77D50DB-1355-4461-9C1D-960C0329E69F}"/>
              </a:ext>
            </a:extLst>
          </p:cNvPr>
          <p:cNvCxnSpPr>
            <a:cxnSpLocks/>
          </p:cNvCxnSpPr>
          <p:nvPr/>
        </p:nvCxnSpPr>
        <p:spPr>
          <a:xfrm>
            <a:off x="1249581" y="3905275"/>
            <a:ext cx="1768691"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F22F1322-FDCD-4159-B291-5A44DA35AA50}"/>
              </a:ext>
            </a:extLst>
          </p:cNvPr>
          <p:cNvCxnSpPr>
            <a:cxnSpLocks/>
          </p:cNvCxnSpPr>
          <p:nvPr/>
        </p:nvCxnSpPr>
        <p:spPr>
          <a:xfrm>
            <a:off x="1249581" y="2584143"/>
            <a:ext cx="4077793"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987586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7D12B00-579C-499E-A2B8-737044B48A17}"/>
              </a:ext>
            </a:extLst>
          </p:cNvPr>
          <p:cNvPicPr>
            <a:picLocks noChangeAspect="1"/>
          </p:cNvPicPr>
          <p:nvPr/>
        </p:nvPicPr>
        <p:blipFill>
          <a:blip r:embed="rId3"/>
          <a:stretch>
            <a:fillRect/>
          </a:stretch>
        </p:blipFill>
        <p:spPr>
          <a:xfrm>
            <a:off x="1042983" y="1186329"/>
            <a:ext cx="9812119" cy="4430699"/>
          </a:xfrm>
          <a:prstGeom prst="rect">
            <a:avLst/>
          </a:prstGeom>
        </p:spPr>
      </p:pic>
      <p:cxnSp>
        <p:nvCxnSpPr>
          <p:cNvPr id="12" name="Straight Connector 11">
            <a:extLst>
              <a:ext uri="{FF2B5EF4-FFF2-40B4-BE49-F238E27FC236}">
                <a16:creationId xmlns:a16="http://schemas.microsoft.com/office/drawing/2014/main" id="{A2B2B790-7D1C-430A-B8AA-A370797ECDD8}"/>
              </a:ext>
            </a:extLst>
          </p:cNvPr>
          <p:cNvCxnSpPr>
            <a:cxnSpLocks/>
          </p:cNvCxnSpPr>
          <p:nvPr/>
        </p:nvCxnSpPr>
        <p:spPr>
          <a:xfrm>
            <a:off x="1442595" y="5366433"/>
            <a:ext cx="9056676"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76309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008F8C9-805D-4BCD-99CF-5518751DE80B}"/>
              </a:ext>
            </a:extLst>
          </p:cNvPr>
          <p:cNvPicPr>
            <a:picLocks noChangeAspect="1"/>
          </p:cNvPicPr>
          <p:nvPr/>
        </p:nvPicPr>
        <p:blipFill>
          <a:blip r:embed="rId3"/>
          <a:stretch>
            <a:fillRect/>
          </a:stretch>
        </p:blipFill>
        <p:spPr>
          <a:xfrm>
            <a:off x="1257300" y="610247"/>
            <a:ext cx="9731829" cy="5202724"/>
          </a:xfrm>
          <a:prstGeom prst="rect">
            <a:avLst/>
          </a:prstGeom>
        </p:spPr>
      </p:pic>
    </p:spTree>
    <p:extLst>
      <p:ext uri="{BB962C8B-B14F-4D97-AF65-F5344CB8AC3E}">
        <p14:creationId xmlns:p14="http://schemas.microsoft.com/office/powerpoint/2010/main" val="32147777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37F2A09-4F1B-4C1B-8EB2-0B0C47ECBACE}"/>
              </a:ext>
            </a:extLst>
          </p:cNvPr>
          <p:cNvPicPr>
            <a:picLocks noChangeAspect="1"/>
          </p:cNvPicPr>
          <p:nvPr/>
        </p:nvPicPr>
        <p:blipFill>
          <a:blip r:embed="rId3"/>
          <a:stretch>
            <a:fillRect/>
          </a:stretch>
        </p:blipFill>
        <p:spPr>
          <a:xfrm>
            <a:off x="1444300" y="1308883"/>
            <a:ext cx="9303400" cy="3620925"/>
          </a:xfrm>
          <a:prstGeom prst="rect">
            <a:avLst/>
          </a:prstGeom>
        </p:spPr>
      </p:pic>
    </p:spTree>
    <p:extLst>
      <p:ext uri="{BB962C8B-B14F-4D97-AF65-F5344CB8AC3E}">
        <p14:creationId xmlns:p14="http://schemas.microsoft.com/office/powerpoint/2010/main" val="16350565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8430CA4-DE97-4DF3-81A8-01A8695FEE4F}"/>
              </a:ext>
            </a:extLst>
          </p:cNvPr>
          <p:cNvPicPr>
            <a:picLocks noChangeAspect="1"/>
          </p:cNvPicPr>
          <p:nvPr/>
        </p:nvPicPr>
        <p:blipFill>
          <a:blip r:embed="rId3"/>
          <a:stretch>
            <a:fillRect/>
          </a:stretch>
        </p:blipFill>
        <p:spPr>
          <a:xfrm>
            <a:off x="1629865" y="817643"/>
            <a:ext cx="8656137" cy="4927174"/>
          </a:xfrm>
          <a:prstGeom prst="rect">
            <a:avLst/>
          </a:prstGeom>
        </p:spPr>
      </p:pic>
    </p:spTree>
    <p:extLst>
      <p:ext uri="{BB962C8B-B14F-4D97-AF65-F5344CB8AC3E}">
        <p14:creationId xmlns:p14="http://schemas.microsoft.com/office/powerpoint/2010/main" val="34478784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267098C-FF48-4DC0-A945-24E2E13A161F}"/>
              </a:ext>
            </a:extLst>
          </p:cNvPr>
          <p:cNvPicPr>
            <a:picLocks noChangeAspect="1"/>
          </p:cNvPicPr>
          <p:nvPr/>
        </p:nvPicPr>
        <p:blipFill>
          <a:blip r:embed="rId3"/>
          <a:stretch>
            <a:fillRect/>
          </a:stretch>
        </p:blipFill>
        <p:spPr>
          <a:xfrm>
            <a:off x="780085" y="662935"/>
            <a:ext cx="10631830" cy="4724073"/>
          </a:xfrm>
          <a:prstGeom prst="rect">
            <a:avLst/>
          </a:prstGeom>
        </p:spPr>
      </p:pic>
    </p:spTree>
    <p:extLst>
      <p:ext uri="{BB962C8B-B14F-4D97-AF65-F5344CB8AC3E}">
        <p14:creationId xmlns:p14="http://schemas.microsoft.com/office/powerpoint/2010/main" val="37005418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1357C84-286A-4FC5-B85F-92618256E99F}"/>
              </a:ext>
            </a:extLst>
          </p:cNvPr>
          <p:cNvPicPr>
            <a:picLocks noChangeAspect="1"/>
          </p:cNvPicPr>
          <p:nvPr/>
        </p:nvPicPr>
        <p:blipFill>
          <a:blip r:embed="rId3"/>
          <a:stretch>
            <a:fillRect/>
          </a:stretch>
        </p:blipFill>
        <p:spPr>
          <a:xfrm>
            <a:off x="2113161" y="2530763"/>
            <a:ext cx="7446163" cy="1355438"/>
          </a:xfrm>
          <a:prstGeom prst="rect">
            <a:avLst/>
          </a:prstGeom>
        </p:spPr>
      </p:pic>
      <p:pic>
        <p:nvPicPr>
          <p:cNvPr id="6" name="Picture 5">
            <a:extLst>
              <a:ext uri="{FF2B5EF4-FFF2-40B4-BE49-F238E27FC236}">
                <a16:creationId xmlns:a16="http://schemas.microsoft.com/office/drawing/2014/main" id="{F369C22B-55A2-4A4F-9576-6E9D1F8C3254}"/>
              </a:ext>
            </a:extLst>
          </p:cNvPr>
          <p:cNvPicPr>
            <a:picLocks noChangeAspect="1"/>
          </p:cNvPicPr>
          <p:nvPr/>
        </p:nvPicPr>
        <p:blipFill>
          <a:blip r:embed="rId4"/>
          <a:stretch>
            <a:fillRect/>
          </a:stretch>
        </p:blipFill>
        <p:spPr>
          <a:xfrm>
            <a:off x="2113162" y="3886202"/>
            <a:ext cx="7552842" cy="1355438"/>
          </a:xfrm>
          <a:prstGeom prst="rect">
            <a:avLst/>
          </a:prstGeom>
        </p:spPr>
      </p:pic>
      <p:pic>
        <p:nvPicPr>
          <p:cNvPr id="3" name="Picture 2">
            <a:extLst>
              <a:ext uri="{FF2B5EF4-FFF2-40B4-BE49-F238E27FC236}">
                <a16:creationId xmlns:a16="http://schemas.microsoft.com/office/drawing/2014/main" id="{F8967015-A0B8-43BC-88AB-57E065D2BF06}"/>
              </a:ext>
            </a:extLst>
          </p:cNvPr>
          <p:cNvPicPr>
            <a:picLocks noChangeAspect="1"/>
          </p:cNvPicPr>
          <p:nvPr/>
        </p:nvPicPr>
        <p:blipFill>
          <a:blip r:embed="rId5"/>
          <a:stretch>
            <a:fillRect/>
          </a:stretch>
        </p:blipFill>
        <p:spPr>
          <a:xfrm>
            <a:off x="981194" y="701707"/>
            <a:ext cx="9097645" cy="1829055"/>
          </a:xfrm>
          <a:prstGeom prst="rect">
            <a:avLst/>
          </a:prstGeom>
        </p:spPr>
      </p:pic>
    </p:spTree>
    <p:extLst>
      <p:ext uri="{BB962C8B-B14F-4D97-AF65-F5344CB8AC3E}">
        <p14:creationId xmlns:p14="http://schemas.microsoft.com/office/powerpoint/2010/main" val="25533336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0E44260-C02F-4396-A45C-202AE8FFECC4}"/>
              </a:ext>
            </a:extLst>
          </p:cNvPr>
          <p:cNvPicPr/>
          <p:nvPr/>
        </p:nvPicPr>
        <p:blipFill>
          <a:blip r:embed="rId3">
            <a:extLst>
              <a:ext uri="{28A0092B-C50C-407E-A947-70E740481C1C}">
                <a14:useLocalDpi xmlns:a14="http://schemas.microsoft.com/office/drawing/2010/main" val="0"/>
              </a:ext>
            </a:extLst>
          </a:blip>
          <a:stretch>
            <a:fillRect/>
          </a:stretch>
        </p:blipFill>
        <p:spPr>
          <a:xfrm>
            <a:off x="2102497" y="2743200"/>
            <a:ext cx="7987005" cy="2600325"/>
          </a:xfrm>
          <a:prstGeom prst="rect">
            <a:avLst/>
          </a:prstGeom>
        </p:spPr>
      </p:pic>
      <p:pic>
        <p:nvPicPr>
          <p:cNvPr id="3" name="Picture 2">
            <a:extLst>
              <a:ext uri="{FF2B5EF4-FFF2-40B4-BE49-F238E27FC236}">
                <a16:creationId xmlns:a16="http://schemas.microsoft.com/office/drawing/2014/main" id="{2C641E3E-08F1-4869-9C88-334903467B04}"/>
              </a:ext>
            </a:extLst>
          </p:cNvPr>
          <p:cNvPicPr>
            <a:picLocks noChangeAspect="1"/>
          </p:cNvPicPr>
          <p:nvPr/>
        </p:nvPicPr>
        <p:blipFill>
          <a:blip r:embed="rId4"/>
          <a:stretch>
            <a:fillRect/>
          </a:stretch>
        </p:blipFill>
        <p:spPr>
          <a:xfrm>
            <a:off x="1962498" y="456877"/>
            <a:ext cx="8267001" cy="2129161"/>
          </a:xfrm>
          <a:prstGeom prst="rect">
            <a:avLst/>
          </a:prstGeom>
        </p:spPr>
      </p:pic>
    </p:spTree>
    <p:extLst>
      <p:ext uri="{BB962C8B-B14F-4D97-AF65-F5344CB8AC3E}">
        <p14:creationId xmlns:p14="http://schemas.microsoft.com/office/powerpoint/2010/main" val="42344842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434FDE27-006A-4168-A8DD-253286BC27F5}"/>
              </a:ext>
            </a:extLst>
          </p:cNvPr>
          <p:cNvSpPr>
            <a:spLocks noGrp="1"/>
          </p:cNvSpPr>
          <p:nvPr>
            <p:ph idx="1"/>
          </p:nvPr>
        </p:nvSpPr>
        <p:spPr>
          <a:xfrm>
            <a:off x="589284" y="840201"/>
            <a:ext cx="3673797" cy="882851"/>
          </a:xfrm>
        </p:spPr>
        <p:txBody>
          <a:bodyPr/>
          <a:lstStyle/>
          <a:p>
            <a:r>
              <a:rPr lang="en-AU" sz="2800" dirty="0"/>
              <a:t>Demo</a:t>
            </a:r>
            <a:endParaRPr lang="en-US" sz="2800" dirty="0"/>
          </a:p>
          <a:p>
            <a:endParaRPr lang="en-AU" dirty="0"/>
          </a:p>
        </p:txBody>
      </p:sp>
      <p:sp>
        <p:nvSpPr>
          <p:cNvPr id="7" name="Title 1">
            <a:extLst>
              <a:ext uri="{FF2B5EF4-FFF2-40B4-BE49-F238E27FC236}">
                <a16:creationId xmlns:a16="http://schemas.microsoft.com/office/drawing/2014/main" id="{ED578A3F-D61F-45F2-9FAA-0656E0EC848F}"/>
              </a:ext>
            </a:extLst>
          </p:cNvPr>
          <p:cNvSpPr>
            <a:spLocks noGrp="1"/>
          </p:cNvSpPr>
          <p:nvPr>
            <p:ph type="title"/>
          </p:nvPr>
        </p:nvSpPr>
        <p:spPr>
          <a:xfrm>
            <a:off x="919119" y="0"/>
            <a:ext cx="10353762" cy="935421"/>
          </a:xfrm>
        </p:spPr>
        <p:txBody>
          <a:bodyPr/>
          <a:lstStyle/>
          <a:p>
            <a:r>
              <a:rPr lang="en-AU" sz="4000" dirty="0"/>
              <a:t>CALDERA</a:t>
            </a:r>
            <a:endParaRPr lang="en-AU" dirty="0"/>
          </a:p>
        </p:txBody>
      </p:sp>
    </p:spTree>
    <p:extLst>
      <p:ext uri="{BB962C8B-B14F-4D97-AF65-F5344CB8AC3E}">
        <p14:creationId xmlns:p14="http://schemas.microsoft.com/office/powerpoint/2010/main" val="16797952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A7AE6-D4A2-4EC7-AB69-D10FDED6791E}"/>
              </a:ext>
            </a:extLst>
          </p:cNvPr>
          <p:cNvSpPr>
            <a:spLocks noGrp="1"/>
          </p:cNvSpPr>
          <p:nvPr>
            <p:ph type="title"/>
          </p:nvPr>
        </p:nvSpPr>
        <p:spPr>
          <a:xfrm>
            <a:off x="919119" y="370746"/>
            <a:ext cx="10353762" cy="935421"/>
          </a:xfrm>
        </p:spPr>
        <p:txBody>
          <a:bodyPr/>
          <a:lstStyle/>
          <a:p>
            <a:r>
              <a:rPr lang="en-AU" dirty="0" err="1"/>
              <a:t>ADTool</a:t>
            </a:r>
            <a:endParaRPr lang="en-AU" dirty="0"/>
          </a:p>
        </p:txBody>
      </p:sp>
      <p:sp>
        <p:nvSpPr>
          <p:cNvPr id="5" name="Content Placeholder 2">
            <a:extLst>
              <a:ext uri="{FF2B5EF4-FFF2-40B4-BE49-F238E27FC236}">
                <a16:creationId xmlns:a16="http://schemas.microsoft.com/office/drawing/2014/main" id="{7B5CCB9A-CAAC-4278-82F3-30F13CAC3E88}"/>
              </a:ext>
            </a:extLst>
          </p:cNvPr>
          <p:cNvSpPr>
            <a:spLocks noGrp="1"/>
          </p:cNvSpPr>
          <p:nvPr>
            <p:ph idx="1"/>
          </p:nvPr>
        </p:nvSpPr>
        <p:spPr>
          <a:xfrm>
            <a:off x="635498" y="1571625"/>
            <a:ext cx="11411722" cy="3714749"/>
          </a:xfrm>
        </p:spPr>
        <p:txBody>
          <a:bodyPr>
            <a:normAutofit/>
          </a:bodyPr>
          <a:lstStyle/>
          <a:p>
            <a:r>
              <a:rPr lang="en-AU" sz="2800" dirty="0"/>
              <a:t>What is </a:t>
            </a:r>
            <a:r>
              <a:rPr lang="en-US" sz="2800" dirty="0" err="1"/>
              <a:t>ADTool</a:t>
            </a:r>
            <a:r>
              <a:rPr lang="en-US" sz="2800" dirty="0"/>
              <a:t>?</a:t>
            </a:r>
          </a:p>
          <a:p>
            <a:pPr lvl="1"/>
            <a:r>
              <a:rPr lang="en-US" sz="2800" dirty="0" err="1"/>
              <a:t>ADTool</a:t>
            </a:r>
            <a:r>
              <a:rPr lang="en-US" sz="2800" dirty="0"/>
              <a:t>, short for Attack-Defense Tree Tool, allows a user to model and </a:t>
            </a:r>
            <a:r>
              <a:rPr lang="en-US" sz="2800" dirty="0">
                <a:solidFill>
                  <a:srgbClr val="FF0000"/>
                </a:solidFill>
              </a:rPr>
              <a:t>analyze attack-defense scenarios </a:t>
            </a:r>
            <a:r>
              <a:rPr lang="en-US" sz="2800" dirty="0"/>
              <a:t>using attack-defense trees.</a:t>
            </a:r>
          </a:p>
          <a:p>
            <a:pPr marL="450000" lvl="1" indent="0">
              <a:buNone/>
            </a:pPr>
            <a:endParaRPr lang="en-US" sz="2800" dirty="0"/>
          </a:p>
          <a:p>
            <a:endParaRPr lang="en-AU" dirty="0"/>
          </a:p>
        </p:txBody>
      </p:sp>
    </p:spTree>
    <p:extLst>
      <p:ext uri="{BB962C8B-B14F-4D97-AF65-F5344CB8AC3E}">
        <p14:creationId xmlns:p14="http://schemas.microsoft.com/office/powerpoint/2010/main" val="11974114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A7AE6-D4A2-4EC7-AB69-D10FDED6791E}"/>
              </a:ext>
            </a:extLst>
          </p:cNvPr>
          <p:cNvSpPr>
            <a:spLocks noGrp="1"/>
          </p:cNvSpPr>
          <p:nvPr>
            <p:ph type="title"/>
          </p:nvPr>
        </p:nvSpPr>
        <p:spPr>
          <a:xfrm>
            <a:off x="919119" y="0"/>
            <a:ext cx="10353762" cy="935421"/>
          </a:xfrm>
        </p:spPr>
        <p:txBody>
          <a:bodyPr/>
          <a:lstStyle/>
          <a:p>
            <a:r>
              <a:rPr lang="en-AU" sz="4000" dirty="0"/>
              <a:t>CALDERA</a:t>
            </a:r>
            <a:endParaRPr lang="en-AU" dirty="0"/>
          </a:p>
        </p:txBody>
      </p:sp>
      <p:sp>
        <p:nvSpPr>
          <p:cNvPr id="5" name="Content Placeholder 2">
            <a:extLst>
              <a:ext uri="{FF2B5EF4-FFF2-40B4-BE49-F238E27FC236}">
                <a16:creationId xmlns:a16="http://schemas.microsoft.com/office/drawing/2014/main" id="{7B5CCB9A-CAAC-4278-82F3-30F13CAC3E88}"/>
              </a:ext>
            </a:extLst>
          </p:cNvPr>
          <p:cNvSpPr>
            <a:spLocks noGrp="1"/>
          </p:cNvSpPr>
          <p:nvPr>
            <p:ph idx="1"/>
          </p:nvPr>
        </p:nvSpPr>
        <p:spPr>
          <a:xfrm>
            <a:off x="133253" y="935421"/>
            <a:ext cx="11925494" cy="4248704"/>
          </a:xfrm>
        </p:spPr>
        <p:txBody>
          <a:bodyPr>
            <a:normAutofit/>
          </a:bodyPr>
          <a:lstStyle/>
          <a:p>
            <a:r>
              <a:rPr lang="en-AU" sz="2800" dirty="0">
                <a:solidFill>
                  <a:srgbClr val="FF0000"/>
                </a:solidFill>
              </a:rPr>
              <a:t>cyber range </a:t>
            </a:r>
            <a:r>
              <a:rPr lang="en-US" sz="2800" dirty="0"/>
              <a:t>simulates real-world network environment that can be used to replicate real-world cyber scenarios.</a:t>
            </a:r>
          </a:p>
          <a:p>
            <a:r>
              <a:rPr lang="en-US" sz="2800" dirty="0">
                <a:solidFill>
                  <a:srgbClr val="FF0000"/>
                </a:solidFill>
              </a:rPr>
              <a:t>red team </a:t>
            </a:r>
            <a:r>
              <a:rPr lang="en-US" sz="2800" dirty="0"/>
              <a:t>is a group of security professionals who simulate cyber attacks and thus identify weaknesses that can be exploited by real attackers</a:t>
            </a:r>
          </a:p>
          <a:p>
            <a:r>
              <a:rPr lang="en-US" sz="2800" dirty="0">
                <a:solidFill>
                  <a:srgbClr val="FF0000"/>
                </a:solidFill>
              </a:rPr>
              <a:t>blue team </a:t>
            </a:r>
            <a:r>
              <a:rPr lang="en-US" sz="2800" dirty="0"/>
              <a:t>is a group of security professionals who respond to the simulated attacks and test their incident responses.</a:t>
            </a:r>
          </a:p>
          <a:p>
            <a:pPr marL="450000" lvl="1" indent="0">
              <a:buNone/>
            </a:pPr>
            <a:endParaRPr lang="en-US" sz="2800" dirty="0"/>
          </a:p>
          <a:p>
            <a:endParaRPr lang="en-AU" dirty="0"/>
          </a:p>
        </p:txBody>
      </p:sp>
    </p:spTree>
    <p:extLst>
      <p:ext uri="{BB962C8B-B14F-4D97-AF65-F5344CB8AC3E}">
        <p14:creationId xmlns:p14="http://schemas.microsoft.com/office/powerpoint/2010/main" val="238336436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A7AE6-D4A2-4EC7-AB69-D10FDED6791E}"/>
              </a:ext>
            </a:extLst>
          </p:cNvPr>
          <p:cNvSpPr>
            <a:spLocks noGrp="1"/>
          </p:cNvSpPr>
          <p:nvPr>
            <p:ph type="title"/>
          </p:nvPr>
        </p:nvSpPr>
        <p:spPr>
          <a:xfrm>
            <a:off x="919119" y="94592"/>
            <a:ext cx="10353762" cy="935421"/>
          </a:xfrm>
        </p:spPr>
        <p:txBody>
          <a:bodyPr/>
          <a:lstStyle/>
          <a:p>
            <a:r>
              <a:rPr lang="en-AU" dirty="0" err="1"/>
              <a:t>ADTool</a:t>
            </a:r>
            <a:endParaRPr lang="en-AU" dirty="0"/>
          </a:p>
        </p:txBody>
      </p:sp>
      <p:sp>
        <p:nvSpPr>
          <p:cNvPr id="5" name="Content Placeholder 2">
            <a:extLst>
              <a:ext uri="{FF2B5EF4-FFF2-40B4-BE49-F238E27FC236}">
                <a16:creationId xmlns:a16="http://schemas.microsoft.com/office/drawing/2014/main" id="{7B5CCB9A-CAAC-4278-82F3-30F13CAC3E88}"/>
              </a:ext>
            </a:extLst>
          </p:cNvPr>
          <p:cNvSpPr>
            <a:spLocks noGrp="1"/>
          </p:cNvSpPr>
          <p:nvPr>
            <p:ph idx="1"/>
          </p:nvPr>
        </p:nvSpPr>
        <p:spPr>
          <a:xfrm>
            <a:off x="178297" y="1030013"/>
            <a:ext cx="11625775" cy="3714749"/>
          </a:xfrm>
        </p:spPr>
        <p:txBody>
          <a:bodyPr>
            <a:normAutofit/>
          </a:bodyPr>
          <a:lstStyle/>
          <a:p>
            <a:r>
              <a:rPr lang="en-AU" sz="2800" dirty="0"/>
              <a:t>Installation</a:t>
            </a:r>
            <a:endParaRPr lang="en-US" sz="2800" dirty="0"/>
          </a:p>
          <a:p>
            <a:pPr lvl="1"/>
            <a:r>
              <a:rPr lang="en-US" sz="2800" dirty="0"/>
              <a:t>Download JDK (Java Development Kit): </a:t>
            </a:r>
            <a:r>
              <a:rPr lang="en-US" sz="2800" dirty="0">
                <a:solidFill>
                  <a:schemeClr val="accent1"/>
                </a:solidFill>
              </a:rPr>
              <a:t>https://www.oracle.com/java/technologies/downloads/</a:t>
            </a:r>
          </a:p>
          <a:p>
            <a:pPr lvl="2"/>
            <a:r>
              <a:rPr lang="en-US" sz="2600" dirty="0"/>
              <a:t>Filename: jdk-17_windows-x64_bin.exe</a:t>
            </a:r>
          </a:p>
          <a:p>
            <a:pPr lvl="1"/>
            <a:r>
              <a:rPr lang="en-US" sz="2800" dirty="0"/>
              <a:t>Install JDK</a:t>
            </a:r>
          </a:p>
          <a:p>
            <a:pPr lvl="2"/>
            <a:r>
              <a:rPr lang="en-US" sz="2600" dirty="0"/>
              <a:t>Double click the exe file</a:t>
            </a:r>
          </a:p>
          <a:p>
            <a:pPr marL="450000" lvl="1" indent="0">
              <a:buNone/>
            </a:pPr>
            <a:endParaRPr lang="en-US" sz="2800" dirty="0"/>
          </a:p>
          <a:p>
            <a:endParaRPr lang="en-AU" dirty="0"/>
          </a:p>
        </p:txBody>
      </p:sp>
    </p:spTree>
    <p:extLst>
      <p:ext uri="{BB962C8B-B14F-4D97-AF65-F5344CB8AC3E}">
        <p14:creationId xmlns:p14="http://schemas.microsoft.com/office/powerpoint/2010/main" val="29830969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A7AE6-D4A2-4EC7-AB69-D10FDED6791E}"/>
              </a:ext>
            </a:extLst>
          </p:cNvPr>
          <p:cNvSpPr>
            <a:spLocks noGrp="1"/>
          </p:cNvSpPr>
          <p:nvPr>
            <p:ph type="title"/>
          </p:nvPr>
        </p:nvSpPr>
        <p:spPr>
          <a:xfrm>
            <a:off x="919119" y="94592"/>
            <a:ext cx="10353762" cy="935421"/>
          </a:xfrm>
        </p:spPr>
        <p:txBody>
          <a:bodyPr/>
          <a:lstStyle/>
          <a:p>
            <a:r>
              <a:rPr lang="en-AU" dirty="0" err="1"/>
              <a:t>ADTool</a:t>
            </a:r>
            <a:endParaRPr lang="en-AU" dirty="0"/>
          </a:p>
        </p:txBody>
      </p:sp>
      <p:sp>
        <p:nvSpPr>
          <p:cNvPr id="5" name="Content Placeholder 2">
            <a:extLst>
              <a:ext uri="{FF2B5EF4-FFF2-40B4-BE49-F238E27FC236}">
                <a16:creationId xmlns:a16="http://schemas.microsoft.com/office/drawing/2014/main" id="{7B5CCB9A-CAAC-4278-82F3-30F13CAC3E88}"/>
              </a:ext>
            </a:extLst>
          </p:cNvPr>
          <p:cNvSpPr>
            <a:spLocks noGrp="1"/>
          </p:cNvSpPr>
          <p:nvPr>
            <p:ph idx="1"/>
          </p:nvPr>
        </p:nvSpPr>
        <p:spPr>
          <a:xfrm>
            <a:off x="178297" y="1030013"/>
            <a:ext cx="11625775" cy="3714749"/>
          </a:xfrm>
        </p:spPr>
        <p:txBody>
          <a:bodyPr>
            <a:normAutofit/>
          </a:bodyPr>
          <a:lstStyle/>
          <a:p>
            <a:r>
              <a:rPr lang="en-AU" sz="2800" dirty="0"/>
              <a:t>Installation</a:t>
            </a:r>
            <a:endParaRPr lang="en-US" sz="2800" dirty="0"/>
          </a:p>
          <a:p>
            <a:pPr lvl="1"/>
            <a:r>
              <a:rPr lang="en-US" sz="2800" dirty="0"/>
              <a:t>Download JDK</a:t>
            </a:r>
          </a:p>
          <a:p>
            <a:pPr lvl="1"/>
            <a:r>
              <a:rPr lang="en-US" sz="2800" dirty="0"/>
              <a:t>Install JDK</a:t>
            </a:r>
          </a:p>
          <a:p>
            <a:pPr lvl="1"/>
            <a:r>
              <a:rPr lang="en-US" sz="2800" dirty="0"/>
              <a:t>Download </a:t>
            </a:r>
            <a:r>
              <a:rPr lang="en-US" sz="2800" dirty="0" err="1"/>
              <a:t>ADTool</a:t>
            </a:r>
            <a:r>
              <a:rPr lang="en-US" sz="2800" dirty="0"/>
              <a:t>: </a:t>
            </a:r>
            <a:r>
              <a:rPr lang="en-AU" sz="2800" dirty="0">
                <a:solidFill>
                  <a:schemeClr val="accent1"/>
                </a:solidFill>
              </a:rPr>
              <a:t>https://satoss.uni.lu/members/piotr/adtool/</a:t>
            </a:r>
            <a:r>
              <a:rPr lang="en-US" sz="2800" dirty="0"/>
              <a:t> </a:t>
            </a:r>
          </a:p>
          <a:p>
            <a:pPr lvl="2"/>
            <a:r>
              <a:rPr lang="en-US" sz="2600" dirty="0"/>
              <a:t>Filename: ADTool-1.4-jar-with-dependencies.jar</a:t>
            </a:r>
          </a:p>
          <a:p>
            <a:pPr marL="450000" lvl="1" indent="0">
              <a:buNone/>
            </a:pPr>
            <a:endParaRPr lang="en-US" sz="2800" dirty="0"/>
          </a:p>
          <a:p>
            <a:endParaRPr lang="en-AU" dirty="0"/>
          </a:p>
        </p:txBody>
      </p:sp>
    </p:spTree>
    <p:extLst>
      <p:ext uri="{BB962C8B-B14F-4D97-AF65-F5344CB8AC3E}">
        <p14:creationId xmlns:p14="http://schemas.microsoft.com/office/powerpoint/2010/main" val="684414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A7AE6-D4A2-4EC7-AB69-D10FDED6791E}"/>
              </a:ext>
            </a:extLst>
          </p:cNvPr>
          <p:cNvSpPr>
            <a:spLocks noGrp="1"/>
          </p:cNvSpPr>
          <p:nvPr>
            <p:ph type="title"/>
          </p:nvPr>
        </p:nvSpPr>
        <p:spPr>
          <a:xfrm>
            <a:off x="919119" y="94592"/>
            <a:ext cx="10353762" cy="935421"/>
          </a:xfrm>
        </p:spPr>
        <p:txBody>
          <a:bodyPr/>
          <a:lstStyle/>
          <a:p>
            <a:r>
              <a:rPr lang="en-AU" dirty="0" err="1"/>
              <a:t>ADTool</a:t>
            </a:r>
            <a:endParaRPr lang="en-AU" dirty="0"/>
          </a:p>
        </p:txBody>
      </p:sp>
      <p:sp>
        <p:nvSpPr>
          <p:cNvPr id="5" name="Content Placeholder 2">
            <a:extLst>
              <a:ext uri="{FF2B5EF4-FFF2-40B4-BE49-F238E27FC236}">
                <a16:creationId xmlns:a16="http://schemas.microsoft.com/office/drawing/2014/main" id="{7B5CCB9A-CAAC-4278-82F3-30F13CAC3E88}"/>
              </a:ext>
            </a:extLst>
          </p:cNvPr>
          <p:cNvSpPr>
            <a:spLocks noGrp="1"/>
          </p:cNvSpPr>
          <p:nvPr>
            <p:ph idx="1"/>
          </p:nvPr>
        </p:nvSpPr>
        <p:spPr>
          <a:xfrm>
            <a:off x="178297" y="1030013"/>
            <a:ext cx="11625775" cy="3714749"/>
          </a:xfrm>
        </p:spPr>
        <p:txBody>
          <a:bodyPr>
            <a:normAutofit/>
          </a:bodyPr>
          <a:lstStyle/>
          <a:p>
            <a:r>
              <a:rPr lang="en-AU" sz="2800" dirty="0"/>
              <a:t>Installation</a:t>
            </a:r>
            <a:endParaRPr lang="en-US" sz="2800" dirty="0"/>
          </a:p>
          <a:p>
            <a:pPr lvl="1"/>
            <a:r>
              <a:rPr lang="en-US" sz="2800" dirty="0"/>
              <a:t>Download JDK</a:t>
            </a:r>
          </a:p>
          <a:p>
            <a:pPr lvl="1"/>
            <a:r>
              <a:rPr lang="en-US" sz="2800" dirty="0"/>
              <a:t>Download </a:t>
            </a:r>
            <a:r>
              <a:rPr lang="en-US" sz="2800" dirty="0" err="1"/>
              <a:t>ADTool</a:t>
            </a:r>
            <a:r>
              <a:rPr lang="en-US" sz="2800" dirty="0"/>
              <a:t> </a:t>
            </a:r>
          </a:p>
          <a:p>
            <a:pPr lvl="1"/>
            <a:r>
              <a:rPr lang="en-US" sz="2800" dirty="0"/>
              <a:t>Run the tool</a:t>
            </a:r>
          </a:p>
          <a:p>
            <a:pPr lvl="2"/>
            <a:r>
              <a:rPr lang="en-US" sz="2600" dirty="0"/>
              <a:t>Open PowerShell from the directory where the tool is downloaded</a:t>
            </a:r>
          </a:p>
          <a:p>
            <a:pPr lvl="2"/>
            <a:r>
              <a:rPr lang="en-US" sz="2600" dirty="0"/>
              <a:t>Run this command: java –jar .\ADTool-1.4-jar-with-dependencies.jar</a:t>
            </a:r>
            <a:endParaRPr lang="en-AU" sz="2600" dirty="0"/>
          </a:p>
          <a:p>
            <a:pPr lvl="1"/>
            <a:endParaRPr lang="en-US" sz="2800" dirty="0"/>
          </a:p>
          <a:p>
            <a:pPr marL="450000" lvl="1" indent="0">
              <a:buNone/>
            </a:pPr>
            <a:endParaRPr lang="en-US" sz="2800" dirty="0"/>
          </a:p>
          <a:p>
            <a:endParaRPr lang="en-AU" dirty="0"/>
          </a:p>
        </p:txBody>
      </p:sp>
    </p:spTree>
    <p:extLst>
      <p:ext uri="{BB962C8B-B14F-4D97-AF65-F5344CB8AC3E}">
        <p14:creationId xmlns:p14="http://schemas.microsoft.com/office/powerpoint/2010/main" val="162596433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674BDA1-A3EA-46F9-A9FD-D9EC4EFEE432}"/>
              </a:ext>
            </a:extLst>
          </p:cNvPr>
          <p:cNvPicPr>
            <a:picLocks noChangeAspect="1"/>
          </p:cNvPicPr>
          <p:nvPr/>
        </p:nvPicPr>
        <p:blipFill>
          <a:blip r:embed="rId3"/>
          <a:stretch>
            <a:fillRect/>
          </a:stretch>
        </p:blipFill>
        <p:spPr>
          <a:xfrm>
            <a:off x="1237129" y="671127"/>
            <a:ext cx="9718920" cy="5771749"/>
          </a:xfrm>
          <a:prstGeom prst="rect">
            <a:avLst/>
          </a:prstGeom>
        </p:spPr>
      </p:pic>
    </p:spTree>
    <p:extLst>
      <p:ext uri="{BB962C8B-B14F-4D97-AF65-F5344CB8AC3E}">
        <p14:creationId xmlns:p14="http://schemas.microsoft.com/office/powerpoint/2010/main" val="64659847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674BDA1-A3EA-46F9-A9FD-D9EC4EFEE432}"/>
              </a:ext>
            </a:extLst>
          </p:cNvPr>
          <p:cNvPicPr>
            <a:picLocks noChangeAspect="1"/>
          </p:cNvPicPr>
          <p:nvPr/>
        </p:nvPicPr>
        <p:blipFill>
          <a:blip r:embed="rId3"/>
          <a:stretch>
            <a:fillRect/>
          </a:stretch>
        </p:blipFill>
        <p:spPr>
          <a:xfrm>
            <a:off x="1981200" y="543125"/>
            <a:ext cx="9718920" cy="5771749"/>
          </a:xfrm>
          <a:prstGeom prst="rect">
            <a:avLst/>
          </a:prstGeom>
        </p:spPr>
      </p:pic>
      <p:sp>
        <p:nvSpPr>
          <p:cNvPr id="8" name="Oval 7">
            <a:extLst>
              <a:ext uri="{FF2B5EF4-FFF2-40B4-BE49-F238E27FC236}">
                <a16:creationId xmlns:a16="http://schemas.microsoft.com/office/drawing/2014/main" id="{3E9521CE-FF4E-4775-8C31-260764DCBA25}"/>
              </a:ext>
            </a:extLst>
          </p:cNvPr>
          <p:cNvSpPr/>
          <p:nvPr/>
        </p:nvSpPr>
        <p:spPr>
          <a:xfrm>
            <a:off x="1721224" y="1652575"/>
            <a:ext cx="788537" cy="666975"/>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 name="Rectangle 1">
            <a:extLst>
              <a:ext uri="{FF2B5EF4-FFF2-40B4-BE49-F238E27FC236}">
                <a16:creationId xmlns:a16="http://schemas.microsoft.com/office/drawing/2014/main" id="{13403F99-6242-4237-B99F-1F327F0571DE}"/>
              </a:ext>
            </a:extLst>
          </p:cNvPr>
          <p:cNvSpPr/>
          <p:nvPr/>
        </p:nvSpPr>
        <p:spPr>
          <a:xfrm>
            <a:off x="-13447" y="1652574"/>
            <a:ext cx="1864659" cy="666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b="1" dirty="0">
                <a:solidFill>
                  <a:schemeClr val="tx1"/>
                </a:solidFill>
              </a:rPr>
              <a:t>or proponents</a:t>
            </a:r>
          </a:p>
        </p:txBody>
      </p:sp>
    </p:spTree>
    <p:extLst>
      <p:ext uri="{BB962C8B-B14F-4D97-AF65-F5344CB8AC3E}">
        <p14:creationId xmlns:p14="http://schemas.microsoft.com/office/powerpoint/2010/main" val="321253107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674BDA1-A3EA-46F9-A9FD-D9EC4EFEE432}"/>
              </a:ext>
            </a:extLst>
          </p:cNvPr>
          <p:cNvPicPr>
            <a:picLocks noChangeAspect="1"/>
          </p:cNvPicPr>
          <p:nvPr/>
        </p:nvPicPr>
        <p:blipFill>
          <a:blip r:embed="rId3"/>
          <a:stretch>
            <a:fillRect/>
          </a:stretch>
        </p:blipFill>
        <p:spPr>
          <a:xfrm>
            <a:off x="1981200" y="543125"/>
            <a:ext cx="9718920" cy="5771749"/>
          </a:xfrm>
          <a:prstGeom prst="rect">
            <a:avLst/>
          </a:prstGeom>
        </p:spPr>
      </p:pic>
      <p:sp>
        <p:nvSpPr>
          <p:cNvPr id="8" name="Oval 7">
            <a:extLst>
              <a:ext uri="{FF2B5EF4-FFF2-40B4-BE49-F238E27FC236}">
                <a16:creationId xmlns:a16="http://schemas.microsoft.com/office/drawing/2014/main" id="{3E9521CE-FF4E-4775-8C31-260764DCBA25}"/>
              </a:ext>
            </a:extLst>
          </p:cNvPr>
          <p:cNvSpPr/>
          <p:nvPr/>
        </p:nvSpPr>
        <p:spPr>
          <a:xfrm>
            <a:off x="1721224" y="1652575"/>
            <a:ext cx="788537" cy="666975"/>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 name="Rectangle 1">
            <a:extLst>
              <a:ext uri="{FF2B5EF4-FFF2-40B4-BE49-F238E27FC236}">
                <a16:creationId xmlns:a16="http://schemas.microsoft.com/office/drawing/2014/main" id="{13403F99-6242-4237-B99F-1F327F0571DE}"/>
              </a:ext>
            </a:extLst>
          </p:cNvPr>
          <p:cNvSpPr/>
          <p:nvPr/>
        </p:nvSpPr>
        <p:spPr>
          <a:xfrm>
            <a:off x="-13447" y="1652574"/>
            <a:ext cx="1864659" cy="666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b="1" dirty="0">
                <a:solidFill>
                  <a:schemeClr val="tx1"/>
                </a:solidFill>
              </a:rPr>
              <a:t>or proponents</a:t>
            </a:r>
          </a:p>
        </p:txBody>
      </p:sp>
      <p:sp>
        <p:nvSpPr>
          <p:cNvPr id="5" name="Rectangle 4">
            <a:extLst>
              <a:ext uri="{FF2B5EF4-FFF2-40B4-BE49-F238E27FC236}">
                <a16:creationId xmlns:a16="http://schemas.microsoft.com/office/drawing/2014/main" id="{484E6905-6A0F-4F7F-BA27-4DABA3BECC96}"/>
              </a:ext>
            </a:extLst>
          </p:cNvPr>
          <p:cNvSpPr/>
          <p:nvPr/>
        </p:nvSpPr>
        <p:spPr>
          <a:xfrm>
            <a:off x="85999" y="4871937"/>
            <a:ext cx="1511732" cy="666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b="1" dirty="0">
                <a:solidFill>
                  <a:schemeClr val="tx1"/>
                </a:solidFill>
              </a:rPr>
              <a:t>proponents</a:t>
            </a:r>
          </a:p>
        </p:txBody>
      </p:sp>
      <p:sp>
        <p:nvSpPr>
          <p:cNvPr id="6" name="Rectangle 5">
            <a:extLst>
              <a:ext uri="{FF2B5EF4-FFF2-40B4-BE49-F238E27FC236}">
                <a16:creationId xmlns:a16="http://schemas.microsoft.com/office/drawing/2014/main" id="{83534F74-3C3A-4AA5-AB3B-4F087E958EA2}"/>
              </a:ext>
            </a:extLst>
          </p:cNvPr>
          <p:cNvSpPr/>
          <p:nvPr/>
        </p:nvSpPr>
        <p:spPr>
          <a:xfrm>
            <a:off x="491880" y="4095975"/>
            <a:ext cx="1511732" cy="666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b="1" dirty="0">
                <a:solidFill>
                  <a:schemeClr val="tx1"/>
                </a:solidFill>
              </a:rPr>
              <a:t>or</a:t>
            </a:r>
          </a:p>
        </p:txBody>
      </p:sp>
      <p:cxnSp>
        <p:nvCxnSpPr>
          <p:cNvPr id="4" name="Straight Arrow Connector 3">
            <a:extLst>
              <a:ext uri="{FF2B5EF4-FFF2-40B4-BE49-F238E27FC236}">
                <a16:creationId xmlns:a16="http://schemas.microsoft.com/office/drawing/2014/main" id="{899D54EC-1D01-43D3-8D57-13EEB56947EC}"/>
              </a:ext>
            </a:extLst>
          </p:cNvPr>
          <p:cNvCxnSpPr/>
          <p:nvPr/>
        </p:nvCxnSpPr>
        <p:spPr>
          <a:xfrm>
            <a:off x="1474237" y="4429462"/>
            <a:ext cx="3956179" cy="16119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C67CFED2-6330-4DB8-BBC9-852ABF13A526}"/>
              </a:ext>
            </a:extLst>
          </p:cNvPr>
          <p:cNvCxnSpPr>
            <a:cxnSpLocks/>
          </p:cNvCxnSpPr>
          <p:nvPr/>
        </p:nvCxnSpPr>
        <p:spPr>
          <a:xfrm>
            <a:off x="1441785" y="5198768"/>
            <a:ext cx="673707" cy="665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08399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2">
            <a:extLst>
              <a:ext uri="{FF2B5EF4-FFF2-40B4-BE49-F238E27FC236}">
                <a16:creationId xmlns:a16="http://schemas.microsoft.com/office/drawing/2014/main" id="{A3C1F86E-2630-4F00-AB2F-211F7D91C4B2}"/>
              </a:ext>
            </a:extLst>
          </p:cNvPr>
          <p:cNvSpPr>
            <a:spLocks noGrp="1"/>
          </p:cNvSpPr>
          <p:nvPr>
            <p:ph idx="1"/>
          </p:nvPr>
        </p:nvSpPr>
        <p:spPr>
          <a:xfrm>
            <a:off x="834333" y="402322"/>
            <a:ext cx="6621544" cy="2723344"/>
          </a:xfrm>
        </p:spPr>
        <p:txBody>
          <a:bodyPr>
            <a:normAutofit/>
          </a:bodyPr>
          <a:lstStyle/>
          <a:p>
            <a:r>
              <a:rPr lang="en-AU" sz="2800" dirty="0">
                <a:solidFill>
                  <a:schemeClr val="tx1"/>
                </a:solidFill>
                <a:effectLst/>
                <a:latin typeface="+mn-lt"/>
                <a:ea typeface="+mn-ea"/>
                <a:cs typeface="+mn-cs"/>
              </a:rPr>
              <a:t>RFID: </a:t>
            </a:r>
            <a:r>
              <a:rPr lang="en-US" sz="2800" dirty="0">
                <a:solidFill>
                  <a:schemeClr val="tx1"/>
                </a:solidFill>
                <a:effectLst/>
                <a:latin typeface="+mn-lt"/>
                <a:ea typeface="+mn-ea"/>
                <a:cs typeface="+mn-cs"/>
              </a:rPr>
              <a:t>Radio Frequency Identification </a:t>
            </a:r>
            <a:endParaRPr lang="en-US" sz="2800" dirty="0"/>
          </a:p>
          <a:p>
            <a:pPr lvl="1"/>
            <a:r>
              <a:rPr lang="en-US" sz="2800" dirty="0"/>
              <a:t>RFID Tag: </a:t>
            </a:r>
          </a:p>
          <a:p>
            <a:pPr lvl="1"/>
            <a:r>
              <a:rPr lang="en-AU" sz="2800" dirty="0">
                <a:solidFill>
                  <a:schemeClr val="tx1"/>
                </a:solidFill>
              </a:rPr>
              <a:t>RFID Reader</a:t>
            </a:r>
          </a:p>
          <a:p>
            <a:pPr lvl="1"/>
            <a:r>
              <a:rPr lang="en-AU" sz="2800" dirty="0">
                <a:solidFill>
                  <a:schemeClr val="tx1"/>
                </a:solidFill>
              </a:rPr>
              <a:t>RFID Backend Server</a:t>
            </a:r>
            <a:endParaRPr lang="en-US" sz="2800" dirty="0"/>
          </a:p>
          <a:p>
            <a:endParaRPr lang="en-AU" dirty="0"/>
          </a:p>
        </p:txBody>
      </p:sp>
    </p:spTree>
    <p:extLst>
      <p:ext uri="{BB962C8B-B14F-4D97-AF65-F5344CB8AC3E}">
        <p14:creationId xmlns:p14="http://schemas.microsoft.com/office/powerpoint/2010/main" val="143287284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0A9F6B7-35A7-43F2-A2EB-5283FB284FC9}"/>
              </a:ext>
            </a:extLst>
          </p:cNvPr>
          <p:cNvPicPr>
            <a:picLocks noChangeAspect="1"/>
          </p:cNvPicPr>
          <p:nvPr/>
        </p:nvPicPr>
        <p:blipFill>
          <a:blip r:embed="rId3"/>
          <a:stretch>
            <a:fillRect/>
          </a:stretch>
        </p:blipFill>
        <p:spPr>
          <a:xfrm>
            <a:off x="517167" y="313765"/>
            <a:ext cx="10330775" cy="2136827"/>
          </a:xfrm>
          <a:prstGeom prst="rect">
            <a:avLst/>
          </a:prstGeom>
        </p:spPr>
      </p:pic>
      <p:sp>
        <p:nvSpPr>
          <p:cNvPr id="8" name="Rectangle 7">
            <a:extLst>
              <a:ext uri="{FF2B5EF4-FFF2-40B4-BE49-F238E27FC236}">
                <a16:creationId xmlns:a16="http://schemas.microsoft.com/office/drawing/2014/main" id="{CAB40D43-B4A0-48D1-849B-D18395BFAB9F}"/>
              </a:ext>
            </a:extLst>
          </p:cNvPr>
          <p:cNvSpPr/>
          <p:nvPr/>
        </p:nvSpPr>
        <p:spPr>
          <a:xfrm>
            <a:off x="1223794" y="214911"/>
            <a:ext cx="1864659" cy="666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b="1" dirty="0">
                <a:solidFill>
                  <a:schemeClr val="bg1"/>
                </a:solidFill>
              </a:rPr>
              <a:t>RFID Tag</a:t>
            </a:r>
          </a:p>
        </p:txBody>
      </p:sp>
      <p:sp>
        <p:nvSpPr>
          <p:cNvPr id="9" name="Rectangle 8">
            <a:extLst>
              <a:ext uri="{FF2B5EF4-FFF2-40B4-BE49-F238E27FC236}">
                <a16:creationId xmlns:a16="http://schemas.microsoft.com/office/drawing/2014/main" id="{B61DC7C7-1198-429B-9BEA-9723F5975A5B}"/>
              </a:ext>
            </a:extLst>
          </p:cNvPr>
          <p:cNvSpPr/>
          <p:nvPr/>
        </p:nvSpPr>
        <p:spPr>
          <a:xfrm>
            <a:off x="4826896" y="214912"/>
            <a:ext cx="2366684" cy="666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b="1" dirty="0">
                <a:solidFill>
                  <a:schemeClr val="bg1"/>
                </a:solidFill>
              </a:rPr>
              <a:t>RFID Reader</a:t>
            </a:r>
          </a:p>
        </p:txBody>
      </p:sp>
      <p:sp>
        <p:nvSpPr>
          <p:cNvPr id="10" name="Rectangle 9">
            <a:extLst>
              <a:ext uri="{FF2B5EF4-FFF2-40B4-BE49-F238E27FC236}">
                <a16:creationId xmlns:a16="http://schemas.microsoft.com/office/drawing/2014/main" id="{53293498-05CC-4177-9A07-313FEF856B47}"/>
              </a:ext>
            </a:extLst>
          </p:cNvPr>
          <p:cNvSpPr/>
          <p:nvPr/>
        </p:nvSpPr>
        <p:spPr>
          <a:xfrm>
            <a:off x="7852222" y="214912"/>
            <a:ext cx="3551072" cy="666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b="1" dirty="0">
                <a:solidFill>
                  <a:schemeClr val="bg1"/>
                </a:solidFill>
              </a:rPr>
              <a:t>RFID Backend Server</a:t>
            </a:r>
          </a:p>
        </p:txBody>
      </p:sp>
      <p:sp>
        <p:nvSpPr>
          <p:cNvPr id="12" name="Content Placeholder 2">
            <a:extLst>
              <a:ext uri="{FF2B5EF4-FFF2-40B4-BE49-F238E27FC236}">
                <a16:creationId xmlns:a16="http://schemas.microsoft.com/office/drawing/2014/main" id="{7A1ED684-F9C9-4771-B12F-8B3F10F0B4C0}"/>
              </a:ext>
            </a:extLst>
          </p:cNvPr>
          <p:cNvSpPr txBox="1">
            <a:spLocks/>
          </p:cNvSpPr>
          <p:nvPr/>
        </p:nvSpPr>
        <p:spPr>
          <a:xfrm>
            <a:off x="331076" y="2604302"/>
            <a:ext cx="11729545" cy="3801035"/>
          </a:xfrm>
          <a:prstGeom prst="rect">
            <a:avLst/>
          </a:prstGeom>
          <a:effectLst>
            <a:outerShdw blurRad="25400" dir="17880000">
              <a:srgbClr val="000000">
                <a:alpha val="46000"/>
              </a:srgbClr>
            </a:outerShdw>
          </a:effectLst>
        </p:spPr>
        <p:txBody>
          <a:bodyPr vert="horz" lIns="91440" tIns="45720" rIns="91440" bIns="45720" rtlCol="0" anchor="t">
            <a:noAutofit/>
          </a:bodyPr>
          <a:lst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9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7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5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5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r>
              <a:rPr lang="en-AU" sz="2200" dirty="0">
                <a:solidFill>
                  <a:srgbClr val="FF0000"/>
                </a:solidFill>
                <a:effectLst/>
              </a:rPr>
              <a:t>Tag attachment</a:t>
            </a:r>
            <a:r>
              <a:rPr lang="en-AU" sz="2200" dirty="0">
                <a:solidFill>
                  <a:schemeClr val="tx1"/>
                </a:solidFill>
                <a:effectLst/>
              </a:rPr>
              <a:t>: every RFID tag, denoting a </a:t>
            </a:r>
            <a:r>
              <a:rPr lang="en-US" sz="2200" dirty="0">
                <a:solidFill>
                  <a:schemeClr val="tx1"/>
                </a:solidFill>
                <a:effectLst/>
              </a:rPr>
              <a:t>unique identifier (UID), </a:t>
            </a:r>
            <a:r>
              <a:rPr lang="en-AU" sz="2200" dirty="0">
                <a:solidFill>
                  <a:schemeClr val="tx1"/>
                </a:solidFill>
                <a:effectLst/>
              </a:rPr>
              <a:t>is attached to an </a:t>
            </a:r>
            <a:r>
              <a:rPr lang="en-US" sz="2200" dirty="0">
                <a:solidFill>
                  <a:schemeClr val="tx1"/>
                </a:solidFill>
                <a:effectLst/>
              </a:rPr>
              <a:t>asset.</a:t>
            </a:r>
          </a:p>
          <a:p>
            <a:r>
              <a:rPr lang="en-US" sz="2200" dirty="0">
                <a:solidFill>
                  <a:srgbClr val="FF0000"/>
                </a:solidFill>
                <a:effectLst/>
              </a:rPr>
              <a:t>Reader installation: </a:t>
            </a:r>
            <a:r>
              <a:rPr lang="en-US" sz="2200" dirty="0">
                <a:solidFill>
                  <a:schemeClr val="tx1"/>
                </a:solidFill>
                <a:effectLst/>
              </a:rPr>
              <a:t>every RFID reader is installed in locations where assets pass through. These readers continuously look for RFID tags by emitting radio frequency signals.</a:t>
            </a:r>
          </a:p>
          <a:p>
            <a:r>
              <a:rPr lang="en-US" sz="2200" dirty="0">
                <a:solidFill>
                  <a:srgbClr val="FF0000"/>
                </a:solidFill>
                <a:effectLst/>
              </a:rPr>
              <a:t>Tag detection: </a:t>
            </a:r>
            <a:r>
              <a:rPr lang="en-US" sz="2200" dirty="0">
                <a:solidFill>
                  <a:schemeClr val="tx1"/>
                </a:solidFill>
                <a:effectLst/>
              </a:rPr>
              <a:t>When an asset passes within a range of the reader, its attached tag is detected. The tag sends its UID and geographic location to the reader. The reader then sends the information to an RFID backend server.</a:t>
            </a:r>
          </a:p>
          <a:p>
            <a:r>
              <a:rPr lang="en-US" sz="2200" dirty="0">
                <a:solidFill>
                  <a:srgbClr val="FF0000"/>
                </a:solidFill>
                <a:effectLst/>
              </a:rPr>
              <a:t>Server processing: </a:t>
            </a:r>
            <a:r>
              <a:rPr lang="en-US" sz="2200" dirty="0">
                <a:solidFill>
                  <a:schemeClr val="tx1"/>
                </a:solidFill>
                <a:effectLst/>
              </a:rPr>
              <a:t>The RFID backend server processes the information by verifying the tag's identity, updating the asset's location, etc. </a:t>
            </a:r>
            <a:endParaRPr lang="en-AU" sz="2200" dirty="0"/>
          </a:p>
        </p:txBody>
      </p:sp>
      <p:cxnSp>
        <p:nvCxnSpPr>
          <p:cNvPr id="3" name="Straight Arrow Connector 2">
            <a:extLst>
              <a:ext uri="{FF2B5EF4-FFF2-40B4-BE49-F238E27FC236}">
                <a16:creationId xmlns:a16="http://schemas.microsoft.com/office/drawing/2014/main" id="{FF00B55F-755B-4831-9B2D-12731BAACEE5}"/>
              </a:ext>
            </a:extLst>
          </p:cNvPr>
          <p:cNvCxnSpPr/>
          <p:nvPr/>
        </p:nvCxnSpPr>
        <p:spPr>
          <a:xfrm flipH="1">
            <a:off x="3370217" y="777383"/>
            <a:ext cx="1456679" cy="1"/>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66020284-2A84-4799-A54F-5BE54C065447}"/>
              </a:ext>
            </a:extLst>
          </p:cNvPr>
          <p:cNvCxnSpPr/>
          <p:nvPr/>
        </p:nvCxnSpPr>
        <p:spPr>
          <a:xfrm flipH="1">
            <a:off x="3370216" y="2144628"/>
            <a:ext cx="1456679" cy="1"/>
          </a:xfrm>
          <a:prstGeom prst="straightConnector1">
            <a:avLst/>
          </a:prstGeom>
          <a:ln w="31750">
            <a:solidFill>
              <a:srgbClr val="FF0000"/>
            </a:solidFill>
            <a:headEnd type="triangl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594531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674BDA1-A3EA-46F9-A9FD-D9EC4EFEE432}"/>
              </a:ext>
            </a:extLst>
          </p:cNvPr>
          <p:cNvPicPr>
            <a:picLocks noChangeAspect="1"/>
          </p:cNvPicPr>
          <p:nvPr/>
        </p:nvPicPr>
        <p:blipFill>
          <a:blip r:embed="rId3"/>
          <a:stretch>
            <a:fillRect/>
          </a:stretch>
        </p:blipFill>
        <p:spPr>
          <a:xfrm>
            <a:off x="1236540" y="543125"/>
            <a:ext cx="9718920" cy="5771749"/>
          </a:xfrm>
          <a:prstGeom prst="rect">
            <a:avLst/>
          </a:prstGeom>
        </p:spPr>
      </p:pic>
    </p:spTree>
    <p:extLst>
      <p:ext uri="{BB962C8B-B14F-4D97-AF65-F5344CB8AC3E}">
        <p14:creationId xmlns:p14="http://schemas.microsoft.com/office/powerpoint/2010/main" val="44730766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1C077FD-43D4-46E4-A95C-D0CE2DC2395F}"/>
              </a:ext>
            </a:extLst>
          </p:cNvPr>
          <p:cNvPicPr>
            <a:picLocks noChangeAspect="1"/>
          </p:cNvPicPr>
          <p:nvPr/>
        </p:nvPicPr>
        <p:blipFill>
          <a:blip r:embed="rId3"/>
          <a:stretch>
            <a:fillRect/>
          </a:stretch>
        </p:blipFill>
        <p:spPr>
          <a:xfrm>
            <a:off x="727365" y="492482"/>
            <a:ext cx="10764980" cy="5855394"/>
          </a:xfrm>
          <a:prstGeom prst="rect">
            <a:avLst/>
          </a:prstGeom>
        </p:spPr>
      </p:pic>
      <p:sp>
        <p:nvSpPr>
          <p:cNvPr id="7" name="Rectangle 6">
            <a:extLst>
              <a:ext uri="{FF2B5EF4-FFF2-40B4-BE49-F238E27FC236}">
                <a16:creationId xmlns:a16="http://schemas.microsoft.com/office/drawing/2014/main" id="{7FAD11EA-8A1D-4DB1-A67E-1ADF90C1B240}"/>
              </a:ext>
            </a:extLst>
          </p:cNvPr>
          <p:cNvSpPr/>
          <p:nvPr/>
        </p:nvSpPr>
        <p:spPr>
          <a:xfrm>
            <a:off x="2542717" y="1063423"/>
            <a:ext cx="1864659" cy="666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000" b="1" dirty="0">
                <a:solidFill>
                  <a:schemeClr val="bg1"/>
                </a:solidFill>
              </a:rPr>
              <a:t>or proponents</a:t>
            </a:r>
          </a:p>
        </p:txBody>
      </p:sp>
      <p:sp>
        <p:nvSpPr>
          <p:cNvPr id="11" name="Rectangle 10">
            <a:extLst>
              <a:ext uri="{FF2B5EF4-FFF2-40B4-BE49-F238E27FC236}">
                <a16:creationId xmlns:a16="http://schemas.microsoft.com/office/drawing/2014/main" id="{12E685D6-0EC7-4228-A076-47D2F2850A4E}"/>
              </a:ext>
            </a:extLst>
          </p:cNvPr>
          <p:cNvSpPr/>
          <p:nvPr/>
        </p:nvSpPr>
        <p:spPr>
          <a:xfrm>
            <a:off x="763450" y="3173820"/>
            <a:ext cx="1993832" cy="666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000" b="1" dirty="0">
                <a:solidFill>
                  <a:schemeClr val="bg1"/>
                </a:solidFill>
              </a:rPr>
              <a:t>op</a:t>
            </a:r>
          </a:p>
        </p:txBody>
      </p:sp>
      <p:sp>
        <p:nvSpPr>
          <p:cNvPr id="12" name="Rectangle 11">
            <a:extLst>
              <a:ext uri="{FF2B5EF4-FFF2-40B4-BE49-F238E27FC236}">
                <a16:creationId xmlns:a16="http://schemas.microsoft.com/office/drawing/2014/main" id="{3BC236C9-26AA-4AC1-A4C1-C03C76077BFB}"/>
              </a:ext>
            </a:extLst>
          </p:cNvPr>
          <p:cNvSpPr/>
          <p:nvPr/>
        </p:nvSpPr>
        <p:spPr>
          <a:xfrm>
            <a:off x="4512736" y="3173820"/>
            <a:ext cx="876909" cy="666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000" b="1" dirty="0">
                <a:solidFill>
                  <a:schemeClr val="bg1"/>
                </a:solidFill>
              </a:rPr>
              <a:t>op</a:t>
            </a:r>
          </a:p>
        </p:txBody>
      </p:sp>
      <p:sp>
        <p:nvSpPr>
          <p:cNvPr id="13" name="Rectangle 12">
            <a:extLst>
              <a:ext uri="{FF2B5EF4-FFF2-40B4-BE49-F238E27FC236}">
                <a16:creationId xmlns:a16="http://schemas.microsoft.com/office/drawing/2014/main" id="{5BEA751E-C436-40B8-A8A7-2D245683A5E0}"/>
              </a:ext>
            </a:extLst>
          </p:cNvPr>
          <p:cNvSpPr/>
          <p:nvPr/>
        </p:nvSpPr>
        <p:spPr>
          <a:xfrm>
            <a:off x="9128436" y="4101849"/>
            <a:ext cx="1068431" cy="666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000" b="1" dirty="0">
                <a:solidFill>
                  <a:schemeClr val="bg1"/>
                </a:solidFill>
              </a:rPr>
              <a:t>op</a:t>
            </a:r>
          </a:p>
        </p:txBody>
      </p:sp>
    </p:spTree>
    <p:extLst>
      <p:ext uri="{BB962C8B-B14F-4D97-AF65-F5344CB8AC3E}">
        <p14:creationId xmlns:p14="http://schemas.microsoft.com/office/powerpoint/2010/main" val="6315127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A7AE6-D4A2-4EC7-AB69-D10FDED6791E}"/>
              </a:ext>
            </a:extLst>
          </p:cNvPr>
          <p:cNvSpPr>
            <a:spLocks noGrp="1"/>
          </p:cNvSpPr>
          <p:nvPr>
            <p:ph type="title"/>
          </p:nvPr>
        </p:nvSpPr>
        <p:spPr>
          <a:xfrm>
            <a:off x="919119" y="0"/>
            <a:ext cx="10353762" cy="935421"/>
          </a:xfrm>
        </p:spPr>
        <p:txBody>
          <a:bodyPr/>
          <a:lstStyle/>
          <a:p>
            <a:r>
              <a:rPr lang="en-AU" sz="4000" dirty="0"/>
              <a:t>CALDERA</a:t>
            </a:r>
            <a:endParaRPr lang="en-AU" dirty="0"/>
          </a:p>
        </p:txBody>
      </p:sp>
      <p:sp>
        <p:nvSpPr>
          <p:cNvPr id="5" name="Content Placeholder 2">
            <a:extLst>
              <a:ext uri="{FF2B5EF4-FFF2-40B4-BE49-F238E27FC236}">
                <a16:creationId xmlns:a16="http://schemas.microsoft.com/office/drawing/2014/main" id="{7B5CCB9A-CAAC-4278-82F3-30F13CAC3E88}"/>
              </a:ext>
            </a:extLst>
          </p:cNvPr>
          <p:cNvSpPr>
            <a:spLocks noGrp="1"/>
          </p:cNvSpPr>
          <p:nvPr>
            <p:ph idx="1"/>
          </p:nvPr>
        </p:nvSpPr>
        <p:spPr>
          <a:xfrm>
            <a:off x="133253" y="935420"/>
            <a:ext cx="11925494" cy="5273993"/>
          </a:xfrm>
        </p:spPr>
        <p:txBody>
          <a:bodyPr>
            <a:normAutofit/>
          </a:bodyPr>
          <a:lstStyle/>
          <a:p>
            <a:r>
              <a:rPr lang="en-AU" sz="2800" dirty="0"/>
              <a:t>CALDERA provides </a:t>
            </a:r>
            <a:r>
              <a:rPr lang="en-AU" sz="2800" dirty="0">
                <a:solidFill>
                  <a:srgbClr val="FF0000"/>
                </a:solidFill>
              </a:rPr>
              <a:t>a cyber-range environment</a:t>
            </a:r>
            <a:r>
              <a:rPr lang="en-AU" sz="2800" dirty="0"/>
              <a:t>.</a:t>
            </a:r>
          </a:p>
          <a:p>
            <a:r>
              <a:rPr lang="en-AU" sz="2800" dirty="0">
                <a:solidFill>
                  <a:srgbClr val="FF0000"/>
                </a:solidFill>
              </a:rPr>
              <a:t>A red team can automate simulated attacks </a:t>
            </a:r>
            <a:r>
              <a:rPr lang="en-AU" sz="2800" dirty="0"/>
              <a:t>that are modelled from real-world threat actors, identify </a:t>
            </a:r>
            <a:r>
              <a:rPr lang="en-US" sz="2800" dirty="0"/>
              <a:t>weaknesses in a target organization’s network and test the incident-response mechanisms that are deployed. </a:t>
            </a:r>
          </a:p>
          <a:p>
            <a:r>
              <a:rPr lang="en-US" sz="2800" dirty="0">
                <a:solidFill>
                  <a:srgbClr val="FF0000"/>
                </a:solidFill>
              </a:rPr>
              <a:t>A blue team can inspect the effectiveness of their deployed defenses</a:t>
            </a:r>
            <a:r>
              <a:rPr lang="en-US" sz="2800" dirty="0"/>
              <a:t> and incident-response mechanisms, thus improving their incident response capabilities, better preparing for real-world cyber threats and mitigating the risks associated with cyber attacks.</a:t>
            </a:r>
          </a:p>
          <a:p>
            <a:pPr marL="450000" lvl="1" indent="0">
              <a:buNone/>
            </a:pPr>
            <a:endParaRPr lang="en-US" sz="2800" dirty="0"/>
          </a:p>
          <a:p>
            <a:endParaRPr lang="en-AU" dirty="0"/>
          </a:p>
        </p:txBody>
      </p:sp>
    </p:spTree>
    <p:extLst>
      <p:ext uri="{BB962C8B-B14F-4D97-AF65-F5344CB8AC3E}">
        <p14:creationId xmlns:p14="http://schemas.microsoft.com/office/powerpoint/2010/main" val="182725040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1C077FD-43D4-46E4-A95C-D0CE2DC2395F}"/>
              </a:ext>
            </a:extLst>
          </p:cNvPr>
          <p:cNvPicPr>
            <a:picLocks noChangeAspect="1"/>
          </p:cNvPicPr>
          <p:nvPr/>
        </p:nvPicPr>
        <p:blipFill>
          <a:blip r:embed="rId3"/>
          <a:stretch>
            <a:fillRect/>
          </a:stretch>
        </p:blipFill>
        <p:spPr>
          <a:xfrm>
            <a:off x="669320" y="513747"/>
            <a:ext cx="10886820" cy="5673437"/>
          </a:xfrm>
          <a:prstGeom prst="rect">
            <a:avLst/>
          </a:prstGeom>
        </p:spPr>
      </p:pic>
      <p:sp>
        <p:nvSpPr>
          <p:cNvPr id="7" name="Rectangle 6">
            <a:extLst>
              <a:ext uri="{FF2B5EF4-FFF2-40B4-BE49-F238E27FC236}">
                <a16:creationId xmlns:a16="http://schemas.microsoft.com/office/drawing/2014/main" id="{7FAD11EA-8A1D-4DB1-A67E-1ADF90C1B240}"/>
              </a:ext>
            </a:extLst>
          </p:cNvPr>
          <p:cNvSpPr/>
          <p:nvPr/>
        </p:nvSpPr>
        <p:spPr>
          <a:xfrm>
            <a:off x="1892596" y="1282674"/>
            <a:ext cx="2620140" cy="44820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000" b="1" dirty="0">
                <a:solidFill>
                  <a:schemeClr val="bg1"/>
                </a:solidFill>
              </a:rPr>
              <a:t>op: or proponents</a:t>
            </a:r>
          </a:p>
        </p:txBody>
      </p:sp>
      <p:sp>
        <p:nvSpPr>
          <p:cNvPr id="8" name="Rectangle 7">
            <a:extLst>
              <a:ext uri="{FF2B5EF4-FFF2-40B4-BE49-F238E27FC236}">
                <a16:creationId xmlns:a16="http://schemas.microsoft.com/office/drawing/2014/main" id="{85A80A19-2AAB-4722-90F4-BF6A8160BF53}"/>
              </a:ext>
            </a:extLst>
          </p:cNvPr>
          <p:cNvSpPr/>
          <p:nvPr/>
        </p:nvSpPr>
        <p:spPr>
          <a:xfrm>
            <a:off x="763450" y="3173820"/>
            <a:ext cx="1993832" cy="666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000" b="1" dirty="0">
                <a:solidFill>
                  <a:schemeClr val="bg1"/>
                </a:solidFill>
              </a:rPr>
              <a:t>op</a:t>
            </a:r>
          </a:p>
        </p:txBody>
      </p:sp>
      <p:sp>
        <p:nvSpPr>
          <p:cNvPr id="9" name="Rectangle 8">
            <a:extLst>
              <a:ext uri="{FF2B5EF4-FFF2-40B4-BE49-F238E27FC236}">
                <a16:creationId xmlns:a16="http://schemas.microsoft.com/office/drawing/2014/main" id="{165C8117-C941-4F7E-9E3E-4FE3C392ABE4}"/>
              </a:ext>
            </a:extLst>
          </p:cNvPr>
          <p:cNvSpPr/>
          <p:nvPr/>
        </p:nvSpPr>
        <p:spPr>
          <a:xfrm>
            <a:off x="4512736" y="3173820"/>
            <a:ext cx="876909" cy="666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000" b="1" dirty="0">
                <a:solidFill>
                  <a:schemeClr val="bg1"/>
                </a:solidFill>
              </a:rPr>
              <a:t>op</a:t>
            </a:r>
          </a:p>
        </p:txBody>
      </p:sp>
      <p:sp>
        <p:nvSpPr>
          <p:cNvPr id="10" name="Rectangle 9">
            <a:extLst>
              <a:ext uri="{FF2B5EF4-FFF2-40B4-BE49-F238E27FC236}">
                <a16:creationId xmlns:a16="http://schemas.microsoft.com/office/drawing/2014/main" id="{004EC336-AF24-40BC-934D-8C4076805DDA}"/>
              </a:ext>
            </a:extLst>
          </p:cNvPr>
          <p:cNvSpPr/>
          <p:nvPr/>
        </p:nvSpPr>
        <p:spPr>
          <a:xfrm>
            <a:off x="9128436" y="4101849"/>
            <a:ext cx="1068431" cy="666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000" b="1" dirty="0">
                <a:solidFill>
                  <a:schemeClr val="bg1"/>
                </a:solidFill>
              </a:rPr>
              <a:t>op</a:t>
            </a:r>
          </a:p>
        </p:txBody>
      </p:sp>
      <p:sp>
        <p:nvSpPr>
          <p:cNvPr id="11" name="Rectangle 10">
            <a:extLst>
              <a:ext uri="{FF2B5EF4-FFF2-40B4-BE49-F238E27FC236}">
                <a16:creationId xmlns:a16="http://schemas.microsoft.com/office/drawing/2014/main" id="{DCC73AD3-C095-4CC5-94D8-064AD5A9B2C0}"/>
              </a:ext>
            </a:extLst>
          </p:cNvPr>
          <p:cNvSpPr/>
          <p:nvPr/>
        </p:nvSpPr>
        <p:spPr>
          <a:xfrm>
            <a:off x="523846" y="2159479"/>
            <a:ext cx="2468352" cy="666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000" b="1" dirty="0">
                <a:solidFill>
                  <a:schemeClr val="bg1"/>
                </a:solidFill>
              </a:rPr>
              <a:t>ap: and proponents</a:t>
            </a:r>
          </a:p>
        </p:txBody>
      </p:sp>
      <p:sp>
        <p:nvSpPr>
          <p:cNvPr id="12" name="Rectangle 11">
            <a:extLst>
              <a:ext uri="{FF2B5EF4-FFF2-40B4-BE49-F238E27FC236}">
                <a16:creationId xmlns:a16="http://schemas.microsoft.com/office/drawing/2014/main" id="{0092CCC9-B930-4A37-9E74-3CE3584055CA}"/>
              </a:ext>
            </a:extLst>
          </p:cNvPr>
          <p:cNvSpPr/>
          <p:nvPr/>
        </p:nvSpPr>
        <p:spPr>
          <a:xfrm>
            <a:off x="5684359" y="2037605"/>
            <a:ext cx="1059873" cy="666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000" b="1" dirty="0">
                <a:solidFill>
                  <a:schemeClr val="bg1"/>
                </a:solidFill>
              </a:rPr>
              <a:t>ap</a:t>
            </a:r>
          </a:p>
        </p:txBody>
      </p:sp>
      <p:sp>
        <p:nvSpPr>
          <p:cNvPr id="13" name="Rectangle 12">
            <a:extLst>
              <a:ext uri="{FF2B5EF4-FFF2-40B4-BE49-F238E27FC236}">
                <a16:creationId xmlns:a16="http://schemas.microsoft.com/office/drawing/2014/main" id="{7A906EC0-59B3-49B8-AC74-4AF49449F8AF}"/>
              </a:ext>
            </a:extLst>
          </p:cNvPr>
          <p:cNvSpPr/>
          <p:nvPr/>
        </p:nvSpPr>
        <p:spPr>
          <a:xfrm>
            <a:off x="1331486" y="4862734"/>
            <a:ext cx="1660712" cy="45940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000" b="1" dirty="0">
                <a:solidFill>
                  <a:schemeClr val="bg1"/>
                </a:solidFill>
              </a:rPr>
              <a:t>?</a:t>
            </a:r>
          </a:p>
        </p:txBody>
      </p:sp>
      <p:sp>
        <p:nvSpPr>
          <p:cNvPr id="15" name="Rectangle 14">
            <a:extLst>
              <a:ext uri="{FF2B5EF4-FFF2-40B4-BE49-F238E27FC236}">
                <a16:creationId xmlns:a16="http://schemas.microsoft.com/office/drawing/2014/main" id="{4DA204D6-C83D-4C2E-A5AD-A72DB7F0D3FB}"/>
              </a:ext>
            </a:extLst>
          </p:cNvPr>
          <p:cNvSpPr/>
          <p:nvPr/>
        </p:nvSpPr>
        <p:spPr>
          <a:xfrm>
            <a:off x="8298080" y="2891057"/>
            <a:ext cx="1660712" cy="45940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000" b="1" dirty="0">
                <a:solidFill>
                  <a:schemeClr val="bg1"/>
                </a:solidFill>
              </a:rPr>
              <a:t>?</a:t>
            </a:r>
          </a:p>
        </p:txBody>
      </p:sp>
      <p:sp>
        <p:nvSpPr>
          <p:cNvPr id="16" name="Rectangle 15">
            <a:extLst>
              <a:ext uri="{FF2B5EF4-FFF2-40B4-BE49-F238E27FC236}">
                <a16:creationId xmlns:a16="http://schemas.microsoft.com/office/drawing/2014/main" id="{3C632DA3-80E9-4BC4-A978-AB75483CD891}"/>
              </a:ext>
            </a:extLst>
          </p:cNvPr>
          <p:cNvSpPr/>
          <p:nvPr/>
        </p:nvSpPr>
        <p:spPr>
          <a:xfrm>
            <a:off x="6507992" y="4228439"/>
            <a:ext cx="1660712" cy="45940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000" b="1" dirty="0">
                <a:solidFill>
                  <a:schemeClr val="bg1"/>
                </a:solidFill>
              </a:rPr>
              <a:t>?</a:t>
            </a:r>
          </a:p>
        </p:txBody>
      </p:sp>
      <p:sp>
        <p:nvSpPr>
          <p:cNvPr id="17" name="Rectangle 16">
            <a:extLst>
              <a:ext uri="{FF2B5EF4-FFF2-40B4-BE49-F238E27FC236}">
                <a16:creationId xmlns:a16="http://schemas.microsoft.com/office/drawing/2014/main" id="{9065E943-789E-4AC2-AE62-95C1CCB66469}"/>
              </a:ext>
            </a:extLst>
          </p:cNvPr>
          <p:cNvSpPr/>
          <p:nvPr/>
        </p:nvSpPr>
        <p:spPr>
          <a:xfrm>
            <a:off x="7467724" y="4228439"/>
            <a:ext cx="1660712" cy="45940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000" b="1" dirty="0">
                <a:solidFill>
                  <a:schemeClr val="bg1"/>
                </a:solidFill>
              </a:rPr>
              <a:t>?</a:t>
            </a:r>
          </a:p>
        </p:txBody>
      </p:sp>
    </p:spTree>
    <p:extLst>
      <p:ext uri="{BB962C8B-B14F-4D97-AF65-F5344CB8AC3E}">
        <p14:creationId xmlns:p14="http://schemas.microsoft.com/office/powerpoint/2010/main" val="185037075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1C077FD-43D4-46E4-A95C-D0CE2DC2395F}"/>
              </a:ext>
            </a:extLst>
          </p:cNvPr>
          <p:cNvPicPr>
            <a:picLocks noChangeAspect="1"/>
          </p:cNvPicPr>
          <p:nvPr/>
        </p:nvPicPr>
        <p:blipFill>
          <a:blip r:embed="rId3"/>
          <a:stretch>
            <a:fillRect/>
          </a:stretch>
        </p:blipFill>
        <p:spPr>
          <a:xfrm>
            <a:off x="690585" y="578026"/>
            <a:ext cx="10886820" cy="5673437"/>
          </a:xfrm>
          <a:prstGeom prst="rect">
            <a:avLst/>
          </a:prstGeom>
        </p:spPr>
      </p:pic>
      <p:sp>
        <p:nvSpPr>
          <p:cNvPr id="7" name="Rectangle 6">
            <a:extLst>
              <a:ext uri="{FF2B5EF4-FFF2-40B4-BE49-F238E27FC236}">
                <a16:creationId xmlns:a16="http://schemas.microsoft.com/office/drawing/2014/main" id="{7FAD11EA-8A1D-4DB1-A67E-1ADF90C1B240}"/>
              </a:ext>
            </a:extLst>
          </p:cNvPr>
          <p:cNvSpPr/>
          <p:nvPr/>
        </p:nvSpPr>
        <p:spPr>
          <a:xfrm>
            <a:off x="1913861" y="1367734"/>
            <a:ext cx="2620140" cy="44820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000" b="1" dirty="0">
                <a:solidFill>
                  <a:schemeClr val="bg1"/>
                </a:solidFill>
              </a:rPr>
              <a:t>op: or proponents</a:t>
            </a:r>
          </a:p>
        </p:txBody>
      </p:sp>
      <p:sp>
        <p:nvSpPr>
          <p:cNvPr id="8" name="Rectangle 7">
            <a:extLst>
              <a:ext uri="{FF2B5EF4-FFF2-40B4-BE49-F238E27FC236}">
                <a16:creationId xmlns:a16="http://schemas.microsoft.com/office/drawing/2014/main" id="{85A80A19-2AAB-4722-90F4-BF6A8160BF53}"/>
              </a:ext>
            </a:extLst>
          </p:cNvPr>
          <p:cNvSpPr/>
          <p:nvPr/>
        </p:nvSpPr>
        <p:spPr>
          <a:xfrm>
            <a:off x="784715" y="3258880"/>
            <a:ext cx="1993832" cy="666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000" b="1" dirty="0">
                <a:solidFill>
                  <a:schemeClr val="bg1"/>
                </a:solidFill>
              </a:rPr>
              <a:t>op</a:t>
            </a:r>
          </a:p>
        </p:txBody>
      </p:sp>
      <p:sp>
        <p:nvSpPr>
          <p:cNvPr id="9" name="Rectangle 8">
            <a:extLst>
              <a:ext uri="{FF2B5EF4-FFF2-40B4-BE49-F238E27FC236}">
                <a16:creationId xmlns:a16="http://schemas.microsoft.com/office/drawing/2014/main" id="{165C8117-C941-4F7E-9E3E-4FE3C392ABE4}"/>
              </a:ext>
            </a:extLst>
          </p:cNvPr>
          <p:cNvSpPr/>
          <p:nvPr/>
        </p:nvSpPr>
        <p:spPr>
          <a:xfrm>
            <a:off x="4534001" y="3258880"/>
            <a:ext cx="876909" cy="666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000" b="1" dirty="0">
                <a:solidFill>
                  <a:schemeClr val="bg1"/>
                </a:solidFill>
              </a:rPr>
              <a:t>op</a:t>
            </a:r>
          </a:p>
        </p:txBody>
      </p:sp>
      <p:sp>
        <p:nvSpPr>
          <p:cNvPr id="10" name="Rectangle 9">
            <a:extLst>
              <a:ext uri="{FF2B5EF4-FFF2-40B4-BE49-F238E27FC236}">
                <a16:creationId xmlns:a16="http://schemas.microsoft.com/office/drawing/2014/main" id="{004EC336-AF24-40BC-934D-8C4076805DDA}"/>
              </a:ext>
            </a:extLst>
          </p:cNvPr>
          <p:cNvSpPr/>
          <p:nvPr/>
        </p:nvSpPr>
        <p:spPr>
          <a:xfrm>
            <a:off x="9227225" y="4214153"/>
            <a:ext cx="1068431" cy="666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000" b="1" dirty="0">
                <a:solidFill>
                  <a:schemeClr val="bg1"/>
                </a:solidFill>
              </a:rPr>
              <a:t>op</a:t>
            </a:r>
          </a:p>
        </p:txBody>
      </p:sp>
      <p:sp>
        <p:nvSpPr>
          <p:cNvPr id="11" name="Rectangle 10">
            <a:extLst>
              <a:ext uri="{FF2B5EF4-FFF2-40B4-BE49-F238E27FC236}">
                <a16:creationId xmlns:a16="http://schemas.microsoft.com/office/drawing/2014/main" id="{DCC73AD3-C095-4CC5-94D8-064AD5A9B2C0}"/>
              </a:ext>
            </a:extLst>
          </p:cNvPr>
          <p:cNvSpPr/>
          <p:nvPr/>
        </p:nvSpPr>
        <p:spPr>
          <a:xfrm>
            <a:off x="545111" y="2190832"/>
            <a:ext cx="2468352" cy="666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000" b="1" dirty="0">
                <a:solidFill>
                  <a:schemeClr val="bg1"/>
                </a:solidFill>
              </a:rPr>
              <a:t>ap: and proponents</a:t>
            </a:r>
          </a:p>
        </p:txBody>
      </p:sp>
      <p:sp>
        <p:nvSpPr>
          <p:cNvPr id="12" name="Rectangle 11">
            <a:extLst>
              <a:ext uri="{FF2B5EF4-FFF2-40B4-BE49-F238E27FC236}">
                <a16:creationId xmlns:a16="http://schemas.microsoft.com/office/drawing/2014/main" id="{0092CCC9-B930-4A37-9E74-3CE3584055CA}"/>
              </a:ext>
            </a:extLst>
          </p:cNvPr>
          <p:cNvSpPr/>
          <p:nvPr/>
        </p:nvSpPr>
        <p:spPr>
          <a:xfrm>
            <a:off x="5688511" y="2109645"/>
            <a:ext cx="1059873" cy="666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000" b="1" dirty="0">
                <a:solidFill>
                  <a:schemeClr val="bg1"/>
                </a:solidFill>
              </a:rPr>
              <a:t>ap</a:t>
            </a:r>
          </a:p>
        </p:txBody>
      </p:sp>
      <p:sp>
        <p:nvSpPr>
          <p:cNvPr id="13" name="Rectangle 12">
            <a:extLst>
              <a:ext uri="{FF2B5EF4-FFF2-40B4-BE49-F238E27FC236}">
                <a16:creationId xmlns:a16="http://schemas.microsoft.com/office/drawing/2014/main" id="{956E9A75-4DC8-46BF-A46A-4A9F8C6AFC86}"/>
              </a:ext>
            </a:extLst>
          </p:cNvPr>
          <p:cNvSpPr/>
          <p:nvPr/>
        </p:nvSpPr>
        <p:spPr>
          <a:xfrm>
            <a:off x="1106933" y="4948773"/>
            <a:ext cx="1344708" cy="47337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000" b="1" dirty="0">
                <a:solidFill>
                  <a:schemeClr val="bg1"/>
                </a:solidFill>
              </a:rPr>
              <a:t>opponent</a:t>
            </a:r>
          </a:p>
        </p:txBody>
      </p:sp>
      <p:sp>
        <p:nvSpPr>
          <p:cNvPr id="14" name="Rectangle 13">
            <a:extLst>
              <a:ext uri="{FF2B5EF4-FFF2-40B4-BE49-F238E27FC236}">
                <a16:creationId xmlns:a16="http://schemas.microsoft.com/office/drawing/2014/main" id="{424C50CA-CC6E-4D58-BEFF-F907FA35C994}"/>
              </a:ext>
            </a:extLst>
          </p:cNvPr>
          <p:cNvSpPr/>
          <p:nvPr/>
        </p:nvSpPr>
        <p:spPr>
          <a:xfrm>
            <a:off x="8848876" y="2971036"/>
            <a:ext cx="1344708" cy="47337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000" b="1" dirty="0">
                <a:solidFill>
                  <a:schemeClr val="bg1"/>
                </a:solidFill>
              </a:rPr>
              <a:t>opponent</a:t>
            </a:r>
          </a:p>
        </p:txBody>
      </p:sp>
      <p:sp>
        <p:nvSpPr>
          <p:cNvPr id="15" name="Rectangle 14">
            <a:extLst>
              <a:ext uri="{FF2B5EF4-FFF2-40B4-BE49-F238E27FC236}">
                <a16:creationId xmlns:a16="http://schemas.microsoft.com/office/drawing/2014/main" id="{F0FBFA6F-EB7B-4968-941C-DAA77AF0D00E}"/>
              </a:ext>
            </a:extLst>
          </p:cNvPr>
          <p:cNvSpPr/>
          <p:nvPr/>
        </p:nvSpPr>
        <p:spPr>
          <a:xfrm>
            <a:off x="6600769" y="4299534"/>
            <a:ext cx="1344708" cy="47337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000" b="1" dirty="0">
                <a:solidFill>
                  <a:schemeClr val="bg1"/>
                </a:solidFill>
              </a:rPr>
              <a:t>opponent</a:t>
            </a:r>
          </a:p>
        </p:txBody>
      </p:sp>
      <p:sp>
        <p:nvSpPr>
          <p:cNvPr id="16" name="Rectangle 15">
            <a:extLst>
              <a:ext uri="{FF2B5EF4-FFF2-40B4-BE49-F238E27FC236}">
                <a16:creationId xmlns:a16="http://schemas.microsoft.com/office/drawing/2014/main" id="{48FA807D-55F7-4820-9923-7637F269B6DD}"/>
              </a:ext>
            </a:extLst>
          </p:cNvPr>
          <p:cNvSpPr/>
          <p:nvPr/>
        </p:nvSpPr>
        <p:spPr>
          <a:xfrm>
            <a:off x="7700984" y="4266057"/>
            <a:ext cx="1344708" cy="47337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000" b="1" dirty="0">
                <a:solidFill>
                  <a:schemeClr val="bg1"/>
                </a:solidFill>
              </a:rPr>
              <a:t>opponent</a:t>
            </a:r>
          </a:p>
        </p:txBody>
      </p:sp>
      <p:sp>
        <p:nvSpPr>
          <p:cNvPr id="17" name="Rectangle 16">
            <a:extLst>
              <a:ext uri="{FF2B5EF4-FFF2-40B4-BE49-F238E27FC236}">
                <a16:creationId xmlns:a16="http://schemas.microsoft.com/office/drawing/2014/main" id="{86C0AC88-01A9-465D-962B-A2539A77347B}"/>
              </a:ext>
            </a:extLst>
          </p:cNvPr>
          <p:cNvSpPr/>
          <p:nvPr/>
        </p:nvSpPr>
        <p:spPr>
          <a:xfrm>
            <a:off x="5990765" y="3381860"/>
            <a:ext cx="1993832" cy="5777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000" b="1" dirty="0" err="1">
                <a:solidFill>
                  <a:schemeClr val="bg1"/>
                </a:solidFill>
              </a:rPr>
              <a:t>oo</a:t>
            </a:r>
            <a:r>
              <a:rPr lang="en-AU" sz="2000" b="1" dirty="0">
                <a:solidFill>
                  <a:schemeClr val="bg1"/>
                </a:solidFill>
              </a:rPr>
              <a:t>: or opponents</a:t>
            </a:r>
          </a:p>
        </p:txBody>
      </p:sp>
      <p:sp>
        <p:nvSpPr>
          <p:cNvPr id="18" name="Rectangle 17">
            <a:extLst>
              <a:ext uri="{FF2B5EF4-FFF2-40B4-BE49-F238E27FC236}">
                <a16:creationId xmlns:a16="http://schemas.microsoft.com/office/drawing/2014/main" id="{7773B01E-D669-459E-BEB4-B437394CAB96}"/>
              </a:ext>
            </a:extLst>
          </p:cNvPr>
          <p:cNvSpPr/>
          <p:nvPr/>
        </p:nvSpPr>
        <p:spPr>
          <a:xfrm>
            <a:off x="6987681" y="2294616"/>
            <a:ext cx="1660712" cy="45940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000" b="1" dirty="0">
                <a:solidFill>
                  <a:schemeClr val="bg1"/>
                </a:solidFill>
              </a:rPr>
              <a:t>?</a:t>
            </a:r>
          </a:p>
        </p:txBody>
      </p:sp>
      <p:sp>
        <p:nvSpPr>
          <p:cNvPr id="19" name="Rectangle 18">
            <a:extLst>
              <a:ext uri="{FF2B5EF4-FFF2-40B4-BE49-F238E27FC236}">
                <a16:creationId xmlns:a16="http://schemas.microsoft.com/office/drawing/2014/main" id="{53D844EC-44BE-492E-9719-97D4CB5BDF0B}"/>
              </a:ext>
            </a:extLst>
          </p:cNvPr>
          <p:cNvSpPr/>
          <p:nvPr/>
        </p:nvSpPr>
        <p:spPr>
          <a:xfrm>
            <a:off x="8310381" y="3482506"/>
            <a:ext cx="1660712" cy="45940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000" b="1" dirty="0">
                <a:solidFill>
                  <a:schemeClr val="bg1"/>
                </a:solidFill>
              </a:rPr>
              <a:t>?</a:t>
            </a:r>
          </a:p>
        </p:txBody>
      </p:sp>
      <p:sp>
        <p:nvSpPr>
          <p:cNvPr id="20" name="Rectangle 19">
            <a:extLst>
              <a:ext uri="{FF2B5EF4-FFF2-40B4-BE49-F238E27FC236}">
                <a16:creationId xmlns:a16="http://schemas.microsoft.com/office/drawing/2014/main" id="{D2DE551A-E061-4899-AAAD-2873CCF33873}"/>
              </a:ext>
            </a:extLst>
          </p:cNvPr>
          <p:cNvSpPr/>
          <p:nvPr/>
        </p:nvSpPr>
        <p:spPr>
          <a:xfrm>
            <a:off x="2437176" y="4516731"/>
            <a:ext cx="1068432" cy="43204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000" b="1" dirty="0">
                <a:solidFill>
                  <a:schemeClr val="bg1"/>
                </a:solidFill>
              </a:rPr>
              <a:t>?</a:t>
            </a:r>
          </a:p>
        </p:txBody>
      </p:sp>
    </p:spTree>
    <p:extLst>
      <p:ext uri="{BB962C8B-B14F-4D97-AF65-F5344CB8AC3E}">
        <p14:creationId xmlns:p14="http://schemas.microsoft.com/office/powerpoint/2010/main" val="351474010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1C077FD-43D4-46E4-A95C-D0CE2DC2395F}"/>
              </a:ext>
            </a:extLst>
          </p:cNvPr>
          <p:cNvPicPr>
            <a:picLocks noChangeAspect="1"/>
          </p:cNvPicPr>
          <p:nvPr/>
        </p:nvPicPr>
        <p:blipFill>
          <a:blip r:embed="rId3"/>
          <a:stretch>
            <a:fillRect/>
          </a:stretch>
        </p:blipFill>
        <p:spPr>
          <a:xfrm>
            <a:off x="669320" y="621039"/>
            <a:ext cx="10886820" cy="5673437"/>
          </a:xfrm>
          <a:prstGeom prst="rect">
            <a:avLst/>
          </a:prstGeom>
        </p:spPr>
      </p:pic>
      <p:sp>
        <p:nvSpPr>
          <p:cNvPr id="7" name="Rectangle 6">
            <a:extLst>
              <a:ext uri="{FF2B5EF4-FFF2-40B4-BE49-F238E27FC236}">
                <a16:creationId xmlns:a16="http://schemas.microsoft.com/office/drawing/2014/main" id="{7FAD11EA-8A1D-4DB1-A67E-1ADF90C1B240}"/>
              </a:ext>
            </a:extLst>
          </p:cNvPr>
          <p:cNvSpPr/>
          <p:nvPr/>
        </p:nvSpPr>
        <p:spPr>
          <a:xfrm>
            <a:off x="1892596" y="1431529"/>
            <a:ext cx="2620140" cy="44820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000" b="1" dirty="0">
                <a:solidFill>
                  <a:schemeClr val="bg1"/>
                </a:solidFill>
              </a:rPr>
              <a:t>op: or proponents</a:t>
            </a:r>
          </a:p>
        </p:txBody>
      </p:sp>
      <p:sp>
        <p:nvSpPr>
          <p:cNvPr id="8" name="Rectangle 7">
            <a:extLst>
              <a:ext uri="{FF2B5EF4-FFF2-40B4-BE49-F238E27FC236}">
                <a16:creationId xmlns:a16="http://schemas.microsoft.com/office/drawing/2014/main" id="{85A80A19-2AAB-4722-90F4-BF6A8160BF53}"/>
              </a:ext>
            </a:extLst>
          </p:cNvPr>
          <p:cNvSpPr/>
          <p:nvPr/>
        </p:nvSpPr>
        <p:spPr>
          <a:xfrm>
            <a:off x="763450" y="3322675"/>
            <a:ext cx="1993832" cy="666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000" b="1" dirty="0">
                <a:solidFill>
                  <a:schemeClr val="bg1"/>
                </a:solidFill>
              </a:rPr>
              <a:t>op</a:t>
            </a:r>
          </a:p>
        </p:txBody>
      </p:sp>
      <p:sp>
        <p:nvSpPr>
          <p:cNvPr id="9" name="Rectangle 8">
            <a:extLst>
              <a:ext uri="{FF2B5EF4-FFF2-40B4-BE49-F238E27FC236}">
                <a16:creationId xmlns:a16="http://schemas.microsoft.com/office/drawing/2014/main" id="{165C8117-C941-4F7E-9E3E-4FE3C392ABE4}"/>
              </a:ext>
            </a:extLst>
          </p:cNvPr>
          <p:cNvSpPr/>
          <p:nvPr/>
        </p:nvSpPr>
        <p:spPr>
          <a:xfrm>
            <a:off x="4512736" y="3322675"/>
            <a:ext cx="876909" cy="666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000" b="1" dirty="0">
                <a:solidFill>
                  <a:schemeClr val="bg1"/>
                </a:solidFill>
              </a:rPr>
              <a:t>op</a:t>
            </a:r>
          </a:p>
        </p:txBody>
      </p:sp>
      <p:sp>
        <p:nvSpPr>
          <p:cNvPr id="10" name="Rectangle 9">
            <a:extLst>
              <a:ext uri="{FF2B5EF4-FFF2-40B4-BE49-F238E27FC236}">
                <a16:creationId xmlns:a16="http://schemas.microsoft.com/office/drawing/2014/main" id="{004EC336-AF24-40BC-934D-8C4076805DDA}"/>
              </a:ext>
            </a:extLst>
          </p:cNvPr>
          <p:cNvSpPr/>
          <p:nvPr/>
        </p:nvSpPr>
        <p:spPr>
          <a:xfrm>
            <a:off x="9205960" y="4233050"/>
            <a:ext cx="1068431" cy="666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000" b="1" dirty="0">
                <a:solidFill>
                  <a:schemeClr val="bg1"/>
                </a:solidFill>
              </a:rPr>
              <a:t>op</a:t>
            </a:r>
          </a:p>
        </p:txBody>
      </p:sp>
      <p:sp>
        <p:nvSpPr>
          <p:cNvPr id="11" name="Rectangle 10">
            <a:extLst>
              <a:ext uri="{FF2B5EF4-FFF2-40B4-BE49-F238E27FC236}">
                <a16:creationId xmlns:a16="http://schemas.microsoft.com/office/drawing/2014/main" id="{DCC73AD3-C095-4CC5-94D8-064AD5A9B2C0}"/>
              </a:ext>
            </a:extLst>
          </p:cNvPr>
          <p:cNvSpPr/>
          <p:nvPr/>
        </p:nvSpPr>
        <p:spPr>
          <a:xfrm>
            <a:off x="523846" y="2244670"/>
            <a:ext cx="2468352" cy="666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000" b="1" dirty="0">
                <a:solidFill>
                  <a:schemeClr val="bg1"/>
                </a:solidFill>
              </a:rPr>
              <a:t>ap: and proponents</a:t>
            </a:r>
          </a:p>
        </p:txBody>
      </p:sp>
      <p:sp>
        <p:nvSpPr>
          <p:cNvPr id="12" name="Rectangle 11">
            <a:extLst>
              <a:ext uri="{FF2B5EF4-FFF2-40B4-BE49-F238E27FC236}">
                <a16:creationId xmlns:a16="http://schemas.microsoft.com/office/drawing/2014/main" id="{0092CCC9-B930-4A37-9E74-3CE3584055CA}"/>
              </a:ext>
            </a:extLst>
          </p:cNvPr>
          <p:cNvSpPr/>
          <p:nvPr/>
        </p:nvSpPr>
        <p:spPr>
          <a:xfrm>
            <a:off x="5768403" y="2123577"/>
            <a:ext cx="1059873" cy="6272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000" b="1" dirty="0">
                <a:solidFill>
                  <a:schemeClr val="bg1"/>
                </a:solidFill>
              </a:rPr>
              <a:t>ap</a:t>
            </a:r>
          </a:p>
        </p:txBody>
      </p:sp>
      <p:sp>
        <p:nvSpPr>
          <p:cNvPr id="13" name="Rectangle 12">
            <a:extLst>
              <a:ext uri="{FF2B5EF4-FFF2-40B4-BE49-F238E27FC236}">
                <a16:creationId xmlns:a16="http://schemas.microsoft.com/office/drawing/2014/main" id="{956E9A75-4DC8-46BF-A46A-4A9F8C6AFC86}"/>
              </a:ext>
            </a:extLst>
          </p:cNvPr>
          <p:cNvSpPr/>
          <p:nvPr/>
        </p:nvSpPr>
        <p:spPr>
          <a:xfrm>
            <a:off x="1085668" y="5012568"/>
            <a:ext cx="1344708" cy="47337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000" b="1" dirty="0">
                <a:solidFill>
                  <a:schemeClr val="bg1"/>
                </a:solidFill>
              </a:rPr>
              <a:t>opponent</a:t>
            </a:r>
          </a:p>
        </p:txBody>
      </p:sp>
      <p:sp>
        <p:nvSpPr>
          <p:cNvPr id="14" name="Rectangle 13">
            <a:extLst>
              <a:ext uri="{FF2B5EF4-FFF2-40B4-BE49-F238E27FC236}">
                <a16:creationId xmlns:a16="http://schemas.microsoft.com/office/drawing/2014/main" id="{424C50CA-CC6E-4D58-BEFF-F907FA35C994}"/>
              </a:ext>
            </a:extLst>
          </p:cNvPr>
          <p:cNvSpPr/>
          <p:nvPr/>
        </p:nvSpPr>
        <p:spPr>
          <a:xfrm>
            <a:off x="8827611" y="3034831"/>
            <a:ext cx="1344708" cy="47337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000" b="1" dirty="0">
                <a:solidFill>
                  <a:schemeClr val="bg1"/>
                </a:solidFill>
              </a:rPr>
              <a:t>opponent</a:t>
            </a:r>
          </a:p>
        </p:txBody>
      </p:sp>
      <p:sp>
        <p:nvSpPr>
          <p:cNvPr id="15" name="Rectangle 14">
            <a:extLst>
              <a:ext uri="{FF2B5EF4-FFF2-40B4-BE49-F238E27FC236}">
                <a16:creationId xmlns:a16="http://schemas.microsoft.com/office/drawing/2014/main" id="{F0FBFA6F-EB7B-4968-941C-DAA77AF0D00E}"/>
              </a:ext>
            </a:extLst>
          </p:cNvPr>
          <p:cNvSpPr/>
          <p:nvPr/>
        </p:nvSpPr>
        <p:spPr>
          <a:xfrm>
            <a:off x="6579504" y="4363329"/>
            <a:ext cx="1344708" cy="47337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000" b="1" dirty="0">
                <a:solidFill>
                  <a:schemeClr val="bg1"/>
                </a:solidFill>
              </a:rPr>
              <a:t>opponent</a:t>
            </a:r>
          </a:p>
        </p:txBody>
      </p:sp>
      <p:sp>
        <p:nvSpPr>
          <p:cNvPr id="16" name="Rectangle 15">
            <a:extLst>
              <a:ext uri="{FF2B5EF4-FFF2-40B4-BE49-F238E27FC236}">
                <a16:creationId xmlns:a16="http://schemas.microsoft.com/office/drawing/2014/main" id="{48FA807D-55F7-4820-9923-7637F269B6DD}"/>
              </a:ext>
            </a:extLst>
          </p:cNvPr>
          <p:cNvSpPr/>
          <p:nvPr/>
        </p:nvSpPr>
        <p:spPr>
          <a:xfrm>
            <a:off x="7679719" y="4329852"/>
            <a:ext cx="1344708" cy="47337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000" b="1" dirty="0">
                <a:solidFill>
                  <a:schemeClr val="bg1"/>
                </a:solidFill>
              </a:rPr>
              <a:t>opponent</a:t>
            </a:r>
          </a:p>
        </p:txBody>
      </p:sp>
      <p:sp>
        <p:nvSpPr>
          <p:cNvPr id="17" name="Rectangle 16">
            <a:extLst>
              <a:ext uri="{FF2B5EF4-FFF2-40B4-BE49-F238E27FC236}">
                <a16:creationId xmlns:a16="http://schemas.microsoft.com/office/drawing/2014/main" id="{86C0AC88-01A9-465D-962B-A2539A77347B}"/>
              </a:ext>
            </a:extLst>
          </p:cNvPr>
          <p:cNvSpPr/>
          <p:nvPr/>
        </p:nvSpPr>
        <p:spPr>
          <a:xfrm>
            <a:off x="5969500" y="3445655"/>
            <a:ext cx="1993832" cy="5777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000" b="1" dirty="0" err="1">
                <a:solidFill>
                  <a:schemeClr val="bg1"/>
                </a:solidFill>
              </a:rPr>
              <a:t>oo</a:t>
            </a:r>
            <a:r>
              <a:rPr lang="en-AU" sz="2000" b="1" dirty="0">
                <a:solidFill>
                  <a:schemeClr val="bg1"/>
                </a:solidFill>
              </a:rPr>
              <a:t>: or opponent</a:t>
            </a:r>
          </a:p>
        </p:txBody>
      </p:sp>
      <p:sp>
        <p:nvSpPr>
          <p:cNvPr id="19" name="Rectangle 18">
            <a:extLst>
              <a:ext uri="{FF2B5EF4-FFF2-40B4-BE49-F238E27FC236}">
                <a16:creationId xmlns:a16="http://schemas.microsoft.com/office/drawing/2014/main" id="{53D844EC-44BE-492E-9719-97D4CB5BDF0B}"/>
              </a:ext>
            </a:extLst>
          </p:cNvPr>
          <p:cNvSpPr/>
          <p:nvPr/>
        </p:nvSpPr>
        <p:spPr>
          <a:xfrm>
            <a:off x="8632835" y="3545838"/>
            <a:ext cx="2844870" cy="33116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000" b="1" dirty="0">
                <a:solidFill>
                  <a:schemeClr val="bg1"/>
                </a:solidFill>
              </a:rPr>
              <a:t>co: counter opponent</a:t>
            </a:r>
          </a:p>
        </p:txBody>
      </p:sp>
      <p:sp>
        <p:nvSpPr>
          <p:cNvPr id="20" name="Rectangle 19">
            <a:extLst>
              <a:ext uri="{FF2B5EF4-FFF2-40B4-BE49-F238E27FC236}">
                <a16:creationId xmlns:a16="http://schemas.microsoft.com/office/drawing/2014/main" id="{D2DE551A-E061-4899-AAAD-2873CCF33873}"/>
              </a:ext>
            </a:extLst>
          </p:cNvPr>
          <p:cNvSpPr/>
          <p:nvPr/>
        </p:nvSpPr>
        <p:spPr>
          <a:xfrm>
            <a:off x="2415910" y="4580526"/>
            <a:ext cx="3227803" cy="43204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000" b="1" dirty="0">
                <a:solidFill>
                  <a:schemeClr val="bg1"/>
                </a:solidFill>
              </a:rPr>
              <a:t>cp: counter proponent</a:t>
            </a:r>
          </a:p>
        </p:txBody>
      </p:sp>
      <p:sp>
        <p:nvSpPr>
          <p:cNvPr id="21" name="Rectangle 20">
            <a:extLst>
              <a:ext uri="{FF2B5EF4-FFF2-40B4-BE49-F238E27FC236}">
                <a16:creationId xmlns:a16="http://schemas.microsoft.com/office/drawing/2014/main" id="{A9E354F2-2411-4E11-83D9-2092B22E2963}"/>
              </a:ext>
            </a:extLst>
          </p:cNvPr>
          <p:cNvSpPr/>
          <p:nvPr/>
        </p:nvSpPr>
        <p:spPr>
          <a:xfrm>
            <a:off x="7219463" y="2318760"/>
            <a:ext cx="1059873" cy="43204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000" b="1" dirty="0">
                <a:solidFill>
                  <a:schemeClr val="bg1"/>
                </a:solidFill>
              </a:rPr>
              <a:t>cp</a:t>
            </a:r>
          </a:p>
        </p:txBody>
      </p:sp>
    </p:spTree>
    <p:extLst>
      <p:ext uri="{BB962C8B-B14F-4D97-AF65-F5344CB8AC3E}">
        <p14:creationId xmlns:p14="http://schemas.microsoft.com/office/powerpoint/2010/main" val="358704124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DBE1195-5E93-4B81-8F91-967BBDD5A510}"/>
              </a:ext>
            </a:extLst>
          </p:cNvPr>
          <p:cNvPicPr>
            <a:picLocks noChangeAspect="1"/>
          </p:cNvPicPr>
          <p:nvPr/>
        </p:nvPicPr>
        <p:blipFill>
          <a:blip r:embed="rId3"/>
          <a:stretch>
            <a:fillRect/>
          </a:stretch>
        </p:blipFill>
        <p:spPr>
          <a:xfrm>
            <a:off x="616137" y="1178545"/>
            <a:ext cx="4572549" cy="4767126"/>
          </a:xfrm>
          <a:prstGeom prst="rect">
            <a:avLst/>
          </a:prstGeom>
        </p:spPr>
      </p:pic>
      <p:pic>
        <p:nvPicPr>
          <p:cNvPr id="6" name="Picture 5">
            <a:extLst>
              <a:ext uri="{FF2B5EF4-FFF2-40B4-BE49-F238E27FC236}">
                <a16:creationId xmlns:a16="http://schemas.microsoft.com/office/drawing/2014/main" id="{571BB74B-6159-4832-A4C6-B465C0F3B72C}"/>
              </a:ext>
            </a:extLst>
          </p:cNvPr>
          <p:cNvPicPr>
            <a:picLocks noChangeAspect="1"/>
          </p:cNvPicPr>
          <p:nvPr/>
        </p:nvPicPr>
        <p:blipFill>
          <a:blip r:embed="rId4"/>
          <a:stretch>
            <a:fillRect/>
          </a:stretch>
        </p:blipFill>
        <p:spPr>
          <a:xfrm>
            <a:off x="5727909" y="1178545"/>
            <a:ext cx="5534515" cy="4767126"/>
          </a:xfrm>
          <a:prstGeom prst="rect">
            <a:avLst/>
          </a:prstGeom>
        </p:spPr>
      </p:pic>
    </p:spTree>
    <p:extLst>
      <p:ext uri="{BB962C8B-B14F-4D97-AF65-F5344CB8AC3E}">
        <p14:creationId xmlns:p14="http://schemas.microsoft.com/office/powerpoint/2010/main" val="400892071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3BDB571-C1B7-443B-8220-12A1846D4256}"/>
              </a:ext>
            </a:extLst>
          </p:cNvPr>
          <p:cNvPicPr>
            <a:picLocks noChangeAspect="1"/>
          </p:cNvPicPr>
          <p:nvPr/>
        </p:nvPicPr>
        <p:blipFill>
          <a:blip r:embed="rId3"/>
          <a:stretch>
            <a:fillRect/>
          </a:stretch>
        </p:blipFill>
        <p:spPr>
          <a:xfrm>
            <a:off x="7137990" y="1029689"/>
            <a:ext cx="3133061" cy="3930621"/>
          </a:xfrm>
          <a:prstGeom prst="rect">
            <a:avLst/>
          </a:prstGeom>
        </p:spPr>
      </p:pic>
      <p:pic>
        <p:nvPicPr>
          <p:cNvPr id="6" name="Picture 5">
            <a:extLst>
              <a:ext uri="{FF2B5EF4-FFF2-40B4-BE49-F238E27FC236}">
                <a16:creationId xmlns:a16="http://schemas.microsoft.com/office/drawing/2014/main" id="{FDB5E369-1471-4129-B32F-1D52FD2FD8BC}"/>
              </a:ext>
            </a:extLst>
          </p:cNvPr>
          <p:cNvPicPr>
            <a:picLocks noChangeAspect="1"/>
          </p:cNvPicPr>
          <p:nvPr/>
        </p:nvPicPr>
        <p:blipFill>
          <a:blip r:embed="rId4"/>
          <a:stretch>
            <a:fillRect/>
          </a:stretch>
        </p:blipFill>
        <p:spPr>
          <a:xfrm>
            <a:off x="585626" y="1029689"/>
            <a:ext cx="6074581" cy="3954000"/>
          </a:xfrm>
          <a:prstGeom prst="rect">
            <a:avLst/>
          </a:prstGeom>
        </p:spPr>
      </p:pic>
    </p:spTree>
    <p:extLst>
      <p:ext uri="{BB962C8B-B14F-4D97-AF65-F5344CB8AC3E}">
        <p14:creationId xmlns:p14="http://schemas.microsoft.com/office/powerpoint/2010/main" val="361271340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E7172D3-75C5-4E6B-A506-FDC2791B1416}"/>
              </a:ext>
            </a:extLst>
          </p:cNvPr>
          <p:cNvPicPr>
            <a:picLocks noChangeAspect="1"/>
          </p:cNvPicPr>
          <p:nvPr/>
        </p:nvPicPr>
        <p:blipFill>
          <a:blip r:embed="rId3"/>
          <a:stretch>
            <a:fillRect/>
          </a:stretch>
        </p:blipFill>
        <p:spPr>
          <a:xfrm>
            <a:off x="275412" y="270164"/>
            <a:ext cx="11641175" cy="6359236"/>
          </a:xfrm>
          <a:prstGeom prst="rect">
            <a:avLst/>
          </a:prstGeom>
        </p:spPr>
      </p:pic>
    </p:spTree>
    <p:extLst>
      <p:ext uri="{BB962C8B-B14F-4D97-AF65-F5344CB8AC3E}">
        <p14:creationId xmlns:p14="http://schemas.microsoft.com/office/powerpoint/2010/main" val="266055110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A7AE6-D4A2-4EC7-AB69-D10FDED6791E}"/>
              </a:ext>
            </a:extLst>
          </p:cNvPr>
          <p:cNvSpPr>
            <a:spLocks noGrp="1"/>
          </p:cNvSpPr>
          <p:nvPr>
            <p:ph type="title"/>
          </p:nvPr>
        </p:nvSpPr>
        <p:spPr>
          <a:xfrm>
            <a:off x="919119" y="0"/>
            <a:ext cx="10353762" cy="935421"/>
          </a:xfrm>
        </p:spPr>
        <p:txBody>
          <a:bodyPr/>
          <a:lstStyle/>
          <a:p>
            <a:r>
              <a:rPr lang="en-AU" dirty="0"/>
              <a:t>Exercise (tree translation)</a:t>
            </a:r>
          </a:p>
        </p:txBody>
      </p:sp>
      <p:pic>
        <p:nvPicPr>
          <p:cNvPr id="24" name="Picture 23">
            <a:extLst>
              <a:ext uri="{FF2B5EF4-FFF2-40B4-BE49-F238E27FC236}">
                <a16:creationId xmlns:a16="http://schemas.microsoft.com/office/drawing/2014/main" id="{7D770456-6F9F-4C9F-8A1D-53814B8F30E3}"/>
              </a:ext>
            </a:extLst>
          </p:cNvPr>
          <p:cNvPicPr>
            <a:picLocks noChangeAspect="1"/>
          </p:cNvPicPr>
          <p:nvPr/>
        </p:nvPicPr>
        <p:blipFill>
          <a:blip r:embed="rId3"/>
          <a:stretch>
            <a:fillRect/>
          </a:stretch>
        </p:blipFill>
        <p:spPr>
          <a:xfrm>
            <a:off x="1698171" y="1099812"/>
            <a:ext cx="8403772" cy="5407378"/>
          </a:xfrm>
          <a:prstGeom prst="rect">
            <a:avLst/>
          </a:prstGeom>
        </p:spPr>
      </p:pic>
    </p:spTree>
    <p:extLst>
      <p:ext uri="{BB962C8B-B14F-4D97-AF65-F5344CB8AC3E}">
        <p14:creationId xmlns:p14="http://schemas.microsoft.com/office/powerpoint/2010/main" val="309113380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A7AE6-D4A2-4EC7-AB69-D10FDED6791E}"/>
              </a:ext>
            </a:extLst>
          </p:cNvPr>
          <p:cNvSpPr>
            <a:spLocks noGrp="1"/>
          </p:cNvSpPr>
          <p:nvPr>
            <p:ph type="title"/>
          </p:nvPr>
        </p:nvSpPr>
        <p:spPr>
          <a:xfrm>
            <a:off x="919119" y="0"/>
            <a:ext cx="10353762" cy="935421"/>
          </a:xfrm>
        </p:spPr>
        <p:txBody>
          <a:bodyPr/>
          <a:lstStyle/>
          <a:p>
            <a:r>
              <a:rPr lang="en-AU" dirty="0"/>
              <a:t>Exercise (tree translation)</a:t>
            </a:r>
          </a:p>
        </p:txBody>
      </p:sp>
      <p:pic>
        <p:nvPicPr>
          <p:cNvPr id="24" name="Picture 23">
            <a:extLst>
              <a:ext uri="{FF2B5EF4-FFF2-40B4-BE49-F238E27FC236}">
                <a16:creationId xmlns:a16="http://schemas.microsoft.com/office/drawing/2014/main" id="{7D770456-6F9F-4C9F-8A1D-53814B8F30E3}"/>
              </a:ext>
            </a:extLst>
          </p:cNvPr>
          <p:cNvPicPr>
            <a:picLocks noChangeAspect="1"/>
          </p:cNvPicPr>
          <p:nvPr/>
        </p:nvPicPr>
        <p:blipFill>
          <a:blip r:embed="rId3"/>
          <a:stretch>
            <a:fillRect/>
          </a:stretch>
        </p:blipFill>
        <p:spPr>
          <a:xfrm>
            <a:off x="346449" y="1708388"/>
            <a:ext cx="5748714" cy="3698990"/>
          </a:xfrm>
          <a:prstGeom prst="rect">
            <a:avLst/>
          </a:prstGeom>
        </p:spPr>
      </p:pic>
      <p:pic>
        <p:nvPicPr>
          <p:cNvPr id="4" name="Picture 3">
            <a:extLst>
              <a:ext uri="{FF2B5EF4-FFF2-40B4-BE49-F238E27FC236}">
                <a16:creationId xmlns:a16="http://schemas.microsoft.com/office/drawing/2014/main" id="{FCDA48D8-8047-4D13-B2E8-84CDC9487A22}"/>
              </a:ext>
            </a:extLst>
          </p:cNvPr>
          <p:cNvPicPr>
            <a:picLocks noChangeAspect="1"/>
          </p:cNvPicPr>
          <p:nvPr/>
        </p:nvPicPr>
        <p:blipFill>
          <a:blip r:embed="rId4"/>
          <a:stretch>
            <a:fillRect/>
          </a:stretch>
        </p:blipFill>
        <p:spPr>
          <a:xfrm>
            <a:off x="6274205" y="1708387"/>
            <a:ext cx="5571346" cy="3698989"/>
          </a:xfrm>
          <a:prstGeom prst="rect">
            <a:avLst/>
          </a:prstGeom>
        </p:spPr>
      </p:pic>
    </p:spTree>
    <p:extLst>
      <p:ext uri="{BB962C8B-B14F-4D97-AF65-F5344CB8AC3E}">
        <p14:creationId xmlns:p14="http://schemas.microsoft.com/office/powerpoint/2010/main" val="259502206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A7AE6-D4A2-4EC7-AB69-D10FDED6791E}"/>
              </a:ext>
            </a:extLst>
          </p:cNvPr>
          <p:cNvSpPr>
            <a:spLocks noGrp="1"/>
          </p:cNvSpPr>
          <p:nvPr>
            <p:ph type="title"/>
          </p:nvPr>
        </p:nvSpPr>
        <p:spPr>
          <a:xfrm>
            <a:off x="919119" y="0"/>
            <a:ext cx="10353762" cy="935421"/>
          </a:xfrm>
        </p:spPr>
        <p:txBody>
          <a:bodyPr/>
          <a:lstStyle/>
          <a:p>
            <a:r>
              <a:rPr lang="en-AU" dirty="0"/>
              <a:t>Exercise (success probability for the nodes)</a:t>
            </a:r>
          </a:p>
        </p:txBody>
      </p:sp>
      <p:pic>
        <p:nvPicPr>
          <p:cNvPr id="5" name="Picture 4">
            <a:extLst>
              <a:ext uri="{FF2B5EF4-FFF2-40B4-BE49-F238E27FC236}">
                <a16:creationId xmlns:a16="http://schemas.microsoft.com/office/drawing/2014/main" id="{5E9D4FAE-9EA5-4927-8F70-E90C243EA17E}"/>
              </a:ext>
            </a:extLst>
          </p:cNvPr>
          <p:cNvPicPr>
            <a:picLocks noChangeAspect="1"/>
          </p:cNvPicPr>
          <p:nvPr/>
        </p:nvPicPr>
        <p:blipFill>
          <a:blip r:embed="rId3"/>
          <a:stretch>
            <a:fillRect/>
          </a:stretch>
        </p:blipFill>
        <p:spPr>
          <a:xfrm>
            <a:off x="919119" y="935421"/>
            <a:ext cx="9802958" cy="5288398"/>
          </a:xfrm>
          <a:prstGeom prst="rect">
            <a:avLst/>
          </a:prstGeom>
        </p:spPr>
      </p:pic>
      <p:pic>
        <p:nvPicPr>
          <p:cNvPr id="4" name="Picture 3">
            <a:extLst>
              <a:ext uri="{FF2B5EF4-FFF2-40B4-BE49-F238E27FC236}">
                <a16:creationId xmlns:a16="http://schemas.microsoft.com/office/drawing/2014/main" id="{07BA7B64-6AF9-4C08-AAEF-1353B9D28CB3}"/>
              </a:ext>
            </a:extLst>
          </p:cNvPr>
          <p:cNvPicPr>
            <a:picLocks noChangeAspect="1"/>
          </p:cNvPicPr>
          <p:nvPr/>
        </p:nvPicPr>
        <p:blipFill>
          <a:blip r:embed="rId4"/>
          <a:stretch>
            <a:fillRect/>
          </a:stretch>
        </p:blipFill>
        <p:spPr>
          <a:xfrm>
            <a:off x="8524568" y="935664"/>
            <a:ext cx="3220262" cy="1850065"/>
          </a:xfrm>
          <a:prstGeom prst="rect">
            <a:avLst/>
          </a:prstGeom>
        </p:spPr>
      </p:pic>
      <p:sp>
        <p:nvSpPr>
          <p:cNvPr id="6" name="Rectangle 5">
            <a:extLst>
              <a:ext uri="{FF2B5EF4-FFF2-40B4-BE49-F238E27FC236}">
                <a16:creationId xmlns:a16="http://schemas.microsoft.com/office/drawing/2014/main" id="{69F92E9A-2B5F-4177-93B9-09916C3328E6}"/>
              </a:ext>
            </a:extLst>
          </p:cNvPr>
          <p:cNvSpPr/>
          <p:nvPr/>
        </p:nvSpPr>
        <p:spPr>
          <a:xfrm>
            <a:off x="2537857" y="3237271"/>
            <a:ext cx="678426" cy="383458"/>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Rectangle 6">
            <a:extLst>
              <a:ext uri="{FF2B5EF4-FFF2-40B4-BE49-F238E27FC236}">
                <a16:creationId xmlns:a16="http://schemas.microsoft.com/office/drawing/2014/main" id="{BEB55EFD-BA53-450C-B6F4-2FD9BCBB61F7}"/>
              </a:ext>
            </a:extLst>
          </p:cNvPr>
          <p:cNvSpPr/>
          <p:nvPr/>
        </p:nvSpPr>
        <p:spPr>
          <a:xfrm>
            <a:off x="2690257" y="4172692"/>
            <a:ext cx="678426" cy="383458"/>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 name="Rectangle 7">
            <a:extLst>
              <a:ext uri="{FF2B5EF4-FFF2-40B4-BE49-F238E27FC236}">
                <a16:creationId xmlns:a16="http://schemas.microsoft.com/office/drawing/2014/main" id="{5124B453-7009-4E27-A9F3-CF3B5E9C1FF0}"/>
              </a:ext>
            </a:extLst>
          </p:cNvPr>
          <p:cNvSpPr/>
          <p:nvPr/>
        </p:nvSpPr>
        <p:spPr>
          <a:xfrm>
            <a:off x="2989007" y="2194374"/>
            <a:ext cx="678426" cy="383458"/>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 name="Rectangle 8">
            <a:extLst>
              <a:ext uri="{FF2B5EF4-FFF2-40B4-BE49-F238E27FC236}">
                <a16:creationId xmlns:a16="http://schemas.microsoft.com/office/drawing/2014/main" id="{2E47447F-9D1D-4119-9AC1-89A76461C26E}"/>
              </a:ext>
            </a:extLst>
          </p:cNvPr>
          <p:cNvSpPr/>
          <p:nvPr/>
        </p:nvSpPr>
        <p:spPr>
          <a:xfrm>
            <a:off x="5008022" y="1234194"/>
            <a:ext cx="678426" cy="383458"/>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 name="Rectangle 9">
            <a:extLst>
              <a:ext uri="{FF2B5EF4-FFF2-40B4-BE49-F238E27FC236}">
                <a16:creationId xmlns:a16="http://schemas.microsoft.com/office/drawing/2014/main" id="{19F88072-7B73-4C39-85C6-1A390ED9D829}"/>
              </a:ext>
            </a:extLst>
          </p:cNvPr>
          <p:cNvSpPr/>
          <p:nvPr/>
        </p:nvSpPr>
        <p:spPr>
          <a:xfrm>
            <a:off x="5550685" y="3227662"/>
            <a:ext cx="678426" cy="383458"/>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 name="Rectangle 11">
            <a:extLst>
              <a:ext uri="{FF2B5EF4-FFF2-40B4-BE49-F238E27FC236}">
                <a16:creationId xmlns:a16="http://schemas.microsoft.com/office/drawing/2014/main" id="{18FA6537-F0CE-44FE-A425-10E0BFC96171}"/>
              </a:ext>
            </a:extLst>
          </p:cNvPr>
          <p:cNvSpPr/>
          <p:nvPr/>
        </p:nvSpPr>
        <p:spPr>
          <a:xfrm>
            <a:off x="9438688" y="4348215"/>
            <a:ext cx="678426" cy="383458"/>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3" name="Rectangle 12">
            <a:extLst>
              <a:ext uri="{FF2B5EF4-FFF2-40B4-BE49-F238E27FC236}">
                <a16:creationId xmlns:a16="http://schemas.microsoft.com/office/drawing/2014/main" id="{84915FF7-F2B6-4F8F-987F-6E6AE8782CB9}"/>
              </a:ext>
            </a:extLst>
          </p:cNvPr>
          <p:cNvSpPr/>
          <p:nvPr/>
        </p:nvSpPr>
        <p:spPr>
          <a:xfrm>
            <a:off x="8194430" y="3290775"/>
            <a:ext cx="1244257" cy="383458"/>
          </a:xfrm>
          <a:prstGeom prst="rect">
            <a:avLst/>
          </a:prstGeom>
          <a:solidFill>
            <a:schemeClr val="tx1"/>
          </a:solidFill>
          <a:ln w="38100">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dirty="0">
                <a:solidFill>
                  <a:schemeClr val="bg1"/>
                </a:solidFill>
                <a:latin typeface="Arial" panose="020B0604020202020204" pitchFamily="34" charset="0"/>
                <a:cs typeface="Arial" panose="020B0604020202020204" pitchFamily="34" charset="0"/>
              </a:rPr>
              <a:t>1.0</a:t>
            </a:r>
          </a:p>
        </p:txBody>
      </p:sp>
      <p:sp>
        <p:nvSpPr>
          <p:cNvPr id="15" name="Rectangle 14">
            <a:extLst>
              <a:ext uri="{FF2B5EF4-FFF2-40B4-BE49-F238E27FC236}">
                <a16:creationId xmlns:a16="http://schemas.microsoft.com/office/drawing/2014/main" id="{0ABB9AB2-8480-4BB4-9570-B265C933A8FD}"/>
              </a:ext>
            </a:extLst>
          </p:cNvPr>
          <p:cNvSpPr/>
          <p:nvPr/>
        </p:nvSpPr>
        <p:spPr>
          <a:xfrm>
            <a:off x="8477344" y="3290775"/>
            <a:ext cx="678426" cy="383458"/>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8" name="Rectangle 17">
            <a:extLst>
              <a:ext uri="{FF2B5EF4-FFF2-40B4-BE49-F238E27FC236}">
                <a16:creationId xmlns:a16="http://schemas.microsoft.com/office/drawing/2014/main" id="{AF641BBD-1AE1-4473-A3CD-89545BCB14F4}"/>
              </a:ext>
            </a:extLst>
          </p:cNvPr>
          <p:cNvSpPr/>
          <p:nvPr/>
        </p:nvSpPr>
        <p:spPr>
          <a:xfrm>
            <a:off x="8194429" y="2899539"/>
            <a:ext cx="1244257" cy="383458"/>
          </a:xfrm>
          <a:prstGeom prst="rect">
            <a:avLst/>
          </a:prstGeom>
          <a:solidFill>
            <a:schemeClr val="tx1"/>
          </a:solidFill>
          <a:ln w="38100">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dirty="0">
                <a:solidFill>
                  <a:schemeClr val="bg1"/>
                </a:solidFill>
                <a:latin typeface="Cambria" panose="02040503050406030204" pitchFamily="18" charset="0"/>
                <a:ea typeface="Cambria" panose="02040503050406030204" pitchFamily="18" charset="0"/>
                <a:cs typeface="Arial" panose="020B0604020202020204" pitchFamily="34" charset="0"/>
              </a:rPr>
              <a:t>0.0</a:t>
            </a:r>
          </a:p>
        </p:txBody>
      </p:sp>
      <p:sp>
        <p:nvSpPr>
          <p:cNvPr id="14" name="Rectangle 13">
            <a:extLst>
              <a:ext uri="{FF2B5EF4-FFF2-40B4-BE49-F238E27FC236}">
                <a16:creationId xmlns:a16="http://schemas.microsoft.com/office/drawing/2014/main" id="{6893BAD6-018F-4A85-AE18-DB743550469F}"/>
              </a:ext>
            </a:extLst>
          </p:cNvPr>
          <p:cNvSpPr/>
          <p:nvPr/>
        </p:nvSpPr>
        <p:spPr>
          <a:xfrm>
            <a:off x="8477344" y="2883100"/>
            <a:ext cx="678426" cy="383458"/>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6" name="Oval 15">
            <a:extLst>
              <a:ext uri="{FF2B5EF4-FFF2-40B4-BE49-F238E27FC236}">
                <a16:creationId xmlns:a16="http://schemas.microsoft.com/office/drawing/2014/main" id="{4D8EB549-C67B-4E5F-AE5A-E138D56FAB02}"/>
              </a:ext>
            </a:extLst>
          </p:cNvPr>
          <p:cNvSpPr/>
          <p:nvPr/>
        </p:nvSpPr>
        <p:spPr>
          <a:xfrm>
            <a:off x="9910637" y="5503985"/>
            <a:ext cx="678426" cy="383458"/>
          </a:xfrm>
          <a:prstGeom prst="ellipse">
            <a:avLst/>
          </a:prstGeom>
          <a:solidFill>
            <a:srgbClr val="FFFF00"/>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50" dirty="0">
                <a:solidFill>
                  <a:schemeClr val="bg1"/>
                </a:solidFill>
                <a:latin typeface="Arial" panose="020B0604020202020204" pitchFamily="34" charset="0"/>
                <a:cs typeface="Arial" panose="020B0604020202020204" pitchFamily="34" charset="0"/>
              </a:rPr>
              <a:t>0.5</a:t>
            </a:r>
          </a:p>
        </p:txBody>
      </p:sp>
      <p:sp>
        <p:nvSpPr>
          <p:cNvPr id="17" name="Oval 16">
            <a:extLst>
              <a:ext uri="{FF2B5EF4-FFF2-40B4-BE49-F238E27FC236}">
                <a16:creationId xmlns:a16="http://schemas.microsoft.com/office/drawing/2014/main" id="{D8F6E3F1-1584-4907-914A-09F741A77C52}"/>
              </a:ext>
            </a:extLst>
          </p:cNvPr>
          <p:cNvSpPr/>
          <p:nvPr/>
        </p:nvSpPr>
        <p:spPr>
          <a:xfrm>
            <a:off x="6768755" y="2202024"/>
            <a:ext cx="963741" cy="410547"/>
          </a:xfrm>
          <a:prstGeom prst="ellipse">
            <a:avLst/>
          </a:prstGeom>
          <a:solidFill>
            <a:schemeClr val="tx1"/>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50" dirty="0">
                <a:solidFill>
                  <a:schemeClr val="bg1"/>
                </a:solidFill>
                <a:latin typeface="Arial" panose="020B0604020202020204" pitchFamily="34" charset="0"/>
                <a:cs typeface="Arial" panose="020B0604020202020204" pitchFamily="34" charset="0"/>
              </a:rPr>
              <a:t>1.0</a:t>
            </a:r>
          </a:p>
        </p:txBody>
      </p:sp>
      <p:sp>
        <p:nvSpPr>
          <p:cNvPr id="19" name="Oval 18">
            <a:extLst>
              <a:ext uri="{FF2B5EF4-FFF2-40B4-BE49-F238E27FC236}">
                <a16:creationId xmlns:a16="http://schemas.microsoft.com/office/drawing/2014/main" id="{566A02E2-2EBE-43BF-B9BB-09D39BA01D4C}"/>
              </a:ext>
            </a:extLst>
          </p:cNvPr>
          <p:cNvSpPr/>
          <p:nvPr/>
        </p:nvSpPr>
        <p:spPr>
          <a:xfrm>
            <a:off x="6750094" y="1793726"/>
            <a:ext cx="963741" cy="383458"/>
          </a:xfrm>
          <a:prstGeom prst="ellipse">
            <a:avLst/>
          </a:prstGeom>
          <a:solidFill>
            <a:schemeClr val="tx1"/>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50" dirty="0">
                <a:solidFill>
                  <a:schemeClr val="bg1"/>
                </a:solidFill>
                <a:latin typeface="Arial" panose="020B0604020202020204" pitchFamily="34" charset="0"/>
                <a:cs typeface="Arial" panose="020B0604020202020204" pitchFamily="34" charset="0"/>
              </a:rPr>
              <a:t>0.75</a:t>
            </a:r>
          </a:p>
        </p:txBody>
      </p:sp>
      <p:sp>
        <p:nvSpPr>
          <p:cNvPr id="20" name="Rectangle 19">
            <a:extLst>
              <a:ext uri="{FF2B5EF4-FFF2-40B4-BE49-F238E27FC236}">
                <a16:creationId xmlns:a16="http://schemas.microsoft.com/office/drawing/2014/main" id="{7DC8C79B-E10D-4AB0-A536-84D4932177A4}"/>
              </a:ext>
            </a:extLst>
          </p:cNvPr>
          <p:cNvSpPr/>
          <p:nvPr/>
        </p:nvSpPr>
        <p:spPr>
          <a:xfrm>
            <a:off x="6892751" y="1763072"/>
            <a:ext cx="678426" cy="383458"/>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1" name="Rectangle 20">
            <a:extLst>
              <a:ext uri="{FF2B5EF4-FFF2-40B4-BE49-F238E27FC236}">
                <a16:creationId xmlns:a16="http://schemas.microsoft.com/office/drawing/2014/main" id="{AD2BE259-8E32-49BB-8B6F-073A6E8E5732}"/>
              </a:ext>
            </a:extLst>
          </p:cNvPr>
          <p:cNvSpPr/>
          <p:nvPr/>
        </p:nvSpPr>
        <p:spPr>
          <a:xfrm>
            <a:off x="6892751" y="2202024"/>
            <a:ext cx="678426" cy="383458"/>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308150095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A7AE6-D4A2-4EC7-AB69-D10FDED6791E}"/>
              </a:ext>
            </a:extLst>
          </p:cNvPr>
          <p:cNvSpPr>
            <a:spLocks noGrp="1"/>
          </p:cNvSpPr>
          <p:nvPr>
            <p:ph type="title"/>
          </p:nvPr>
        </p:nvSpPr>
        <p:spPr>
          <a:xfrm>
            <a:off x="919119" y="0"/>
            <a:ext cx="10353762" cy="935421"/>
          </a:xfrm>
        </p:spPr>
        <p:txBody>
          <a:bodyPr/>
          <a:lstStyle/>
          <a:p>
            <a:r>
              <a:rPr lang="en-AU" dirty="0"/>
              <a:t>Exercise (success probability for the nodes)</a:t>
            </a:r>
          </a:p>
        </p:txBody>
      </p:sp>
      <p:pic>
        <p:nvPicPr>
          <p:cNvPr id="5" name="Picture 4">
            <a:extLst>
              <a:ext uri="{FF2B5EF4-FFF2-40B4-BE49-F238E27FC236}">
                <a16:creationId xmlns:a16="http://schemas.microsoft.com/office/drawing/2014/main" id="{5E9D4FAE-9EA5-4927-8F70-E90C243EA17E}"/>
              </a:ext>
            </a:extLst>
          </p:cNvPr>
          <p:cNvPicPr>
            <a:picLocks noChangeAspect="1"/>
          </p:cNvPicPr>
          <p:nvPr/>
        </p:nvPicPr>
        <p:blipFill>
          <a:blip r:embed="rId3"/>
          <a:stretch>
            <a:fillRect/>
          </a:stretch>
        </p:blipFill>
        <p:spPr>
          <a:xfrm>
            <a:off x="919119" y="935421"/>
            <a:ext cx="9802958" cy="5288398"/>
          </a:xfrm>
          <a:prstGeom prst="rect">
            <a:avLst/>
          </a:prstGeom>
        </p:spPr>
      </p:pic>
      <p:pic>
        <p:nvPicPr>
          <p:cNvPr id="4" name="Picture 3">
            <a:extLst>
              <a:ext uri="{FF2B5EF4-FFF2-40B4-BE49-F238E27FC236}">
                <a16:creationId xmlns:a16="http://schemas.microsoft.com/office/drawing/2014/main" id="{07BA7B64-6AF9-4C08-AAEF-1353B9D28CB3}"/>
              </a:ext>
            </a:extLst>
          </p:cNvPr>
          <p:cNvPicPr>
            <a:picLocks noChangeAspect="1"/>
          </p:cNvPicPr>
          <p:nvPr/>
        </p:nvPicPr>
        <p:blipFill>
          <a:blip r:embed="rId4"/>
          <a:stretch>
            <a:fillRect/>
          </a:stretch>
        </p:blipFill>
        <p:spPr>
          <a:xfrm>
            <a:off x="8524568" y="935664"/>
            <a:ext cx="3220262" cy="1850065"/>
          </a:xfrm>
          <a:prstGeom prst="rect">
            <a:avLst/>
          </a:prstGeom>
        </p:spPr>
      </p:pic>
      <p:sp>
        <p:nvSpPr>
          <p:cNvPr id="6" name="Rectangle 5">
            <a:extLst>
              <a:ext uri="{FF2B5EF4-FFF2-40B4-BE49-F238E27FC236}">
                <a16:creationId xmlns:a16="http://schemas.microsoft.com/office/drawing/2014/main" id="{69F92E9A-2B5F-4177-93B9-09916C3328E6}"/>
              </a:ext>
            </a:extLst>
          </p:cNvPr>
          <p:cNvSpPr/>
          <p:nvPr/>
        </p:nvSpPr>
        <p:spPr>
          <a:xfrm>
            <a:off x="2537857" y="3237271"/>
            <a:ext cx="678426" cy="383458"/>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 name="Rectangle 7">
            <a:extLst>
              <a:ext uri="{FF2B5EF4-FFF2-40B4-BE49-F238E27FC236}">
                <a16:creationId xmlns:a16="http://schemas.microsoft.com/office/drawing/2014/main" id="{5124B453-7009-4E27-A9F3-CF3B5E9C1FF0}"/>
              </a:ext>
            </a:extLst>
          </p:cNvPr>
          <p:cNvSpPr/>
          <p:nvPr/>
        </p:nvSpPr>
        <p:spPr>
          <a:xfrm>
            <a:off x="2989007" y="2194374"/>
            <a:ext cx="678426" cy="383458"/>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 name="Rectangle 8">
            <a:extLst>
              <a:ext uri="{FF2B5EF4-FFF2-40B4-BE49-F238E27FC236}">
                <a16:creationId xmlns:a16="http://schemas.microsoft.com/office/drawing/2014/main" id="{2E47447F-9D1D-4119-9AC1-89A76461C26E}"/>
              </a:ext>
            </a:extLst>
          </p:cNvPr>
          <p:cNvSpPr/>
          <p:nvPr/>
        </p:nvSpPr>
        <p:spPr>
          <a:xfrm>
            <a:off x="5008022" y="1234194"/>
            <a:ext cx="678426" cy="383458"/>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 name="Rectangle 9">
            <a:extLst>
              <a:ext uri="{FF2B5EF4-FFF2-40B4-BE49-F238E27FC236}">
                <a16:creationId xmlns:a16="http://schemas.microsoft.com/office/drawing/2014/main" id="{19F88072-7B73-4C39-85C6-1A390ED9D829}"/>
              </a:ext>
            </a:extLst>
          </p:cNvPr>
          <p:cNvSpPr/>
          <p:nvPr/>
        </p:nvSpPr>
        <p:spPr>
          <a:xfrm>
            <a:off x="5550685" y="3227662"/>
            <a:ext cx="678426" cy="383458"/>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 name="Rectangle 11">
            <a:extLst>
              <a:ext uri="{FF2B5EF4-FFF2-40B4-BE49-F238E27FC236}">
                <a16:creationId xmlns:a16="http://schemas.microsoft.com/office/drawing/2014/main" id="{18FA6537-F0CE-44FE-A425-10E0BFC96171}"/>
              </a:ext>
            </a:extLst>
          </p:cNvPr>
          <p:cNvSpPr/>
          <p:nvPr/>
        </p:nvSpPr>
        <p:spPr>
          <a:xfrm>
            <a:off x="9438688" y="4348215"/>
            <a:ext cx="678426" cy="383458"/>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3" name="Rectangle 12">
            <a:extLst>
              <a:ext uri="{FF2B5EF4-FFF2-40B4-BE49-F238E27FC236}">
                <a16:creationId xmlns:a16="http://schemas.microsoft.com/office/drawing/2014/main" id="{84915FF7-F2B6-4F8F-987F-6E6AE8782CB9}"/>
              </a:ext>
            </a:extLst>
          </p:cNvPr>
          <p:cNvSpPr/>
          <p:nvPr/>
        </p:nvSpPr>
        <p:spPr>
          <a:xfrm>
            <a:off x="8194430" y="3290775"/>
            <a:ext cx="1244257" cy="383458"/>
          </a:xfrm>
          <a:prstGeom prst="rect">
            <a:avLst/>
          </a:prstGeom>
          <a:solidFill>
            <a:schemeClr val="tx1"/>
          </a:solidFill>
          <a:ln w="38100">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dirty="0">
                <a:solidFill>
                  <a:schemeClr val="bg1"/>
                </a:solidFill>
                <a:latin typeface="Arial" panose="020B0604020202020204" pitchFamily="34" charset="0"/>
                <a:cs typeface="Arial" panose="020B0604020202020204" pitchFamily="34" charset="0"/>
              </a:rPr>
              <a:t>1.0</a:t>
            </a:r>
          </a:p>
        </p:txBody>
      </p:sp>
      <p:sp>
        <p:nvSpPr>
          <p:cNvPr id="15" name="Rectangle 14">
            <a:extLst>
              <a:ext uri="{FF2B5EF4-FFF2-40B4-BE49-F238E27FC236}">
                <a16:creationId xmlns:a16="http://schemas.microsoft.com/office/drawing/2014/main" id="{0ABB9AB2-8480-4BB4-9570-B265C933A8FD}"/>
              </a:ext>
            </a:extLst>
          </p:cNvPr>
          <p:cNvSpPr/>
          <p:nvPr/>
        </p:nvSpPr>
        <p:spPr>
          <a:xfrm>
            <a:off x="8477344" y="3290775"/>
            <a:ext cx="678426" cy="383458"/>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8" name="Rectangle 17">
            <a:extLst>
              <a:ext uri="{FF2B5EF4-FFF2-40B4-BE49-F238E27FC236}">
                <a16:creationId xmlns:a16="http://schemas.microsoft.com/office/drawing/2014/main" id="{AF641BBD-1AE1-4473-A3CD-89545BCB14F4}"/>
              </a:ext>
            </a:extLst>
          </p:cNvPr>
          <p:cNvSpPr/>
          <p:nvPr/>
        </p:nvSpPr>
        <p:spPr>
          <a:xfrm>
            <a:off x="8194429" y="2899539"/>
            <a:ext cx="1244257" cy="383458"/>
          </a:xfrm>
          <a:prstGeom prst="rect">
            <a:avLst/>
          </a:prstGeom>
          <a:solidFill>
            <a:schemeClr val="tx1"/>
          </a:solidFill>
          <a:ln w="38100">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dirty="0">
                <a:solidFill>
                  <a:schemeClr val="bg1"/>
                </a:solidFill>
                <a:latin typeface="Cambria" panose="02040503050406030204" pitchFamily="18" charset="0"/>
                <a:ea typeface="Cambria" panose="02040503050406030204" pitchFamily="18" charset="0"/>
                <a:cs typeface="Arial" panose="020B0604020202020204" pitchFamily="34" charset="0"/>
              </a:rPr>
              <a:t>0.0</a:t>
            </a:r>
          </a:p>
        </p:txBody>
      </p:sp>
      <p:sp>
        <p:nvSpPr>
          <p:cNvPr id="14" name="Rectangle 13">
            <a:extLst>
              <a:ext uri="{FF2B5EF4-FFF2-40B4-BE49-F238E27FC236}">
                <a16:creationId xmlns:a16="http://schemas.microsoft.com/office/drawing/2014/main" id="{6893BAD6-018F-4A85-AE18-DB743550469F}"/>
              </a:ext>
            </a:extLst>
          </p:cNvPr>
          <p:cNvSpPr/>
          <p:nvPr/>
        </p:nvSpPr>
        <p:spPr>
          <a:xfrm>
            <a:off x="8477344" y="2883100"/>
            <a:ext cx="678426" cy="383458"/>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6" name="Oval 15">
            <a:extLst>
              <a:ext uri="{FF2B5EF4-FFF2-40B4-BE49-F238E27FC236}">
                <a16:creationId xmlns:a16="http://schemas.microsoft.com/office/drawing/2014/main" id="{DD2FDB0C-7B1D-46C1-909F-425A603CC8B7}"/>
              </a:ext>
            </a:extLst>
          </p:cNvPr>
          <p:cNvSpPr/>
          <p:nvPr/>
        </p:nvSpPr>
        <p:spPr>
          <a:xfrm>
            <a:off x="9910637" y="5503985"/>
            <a:ext cx="678426" cy="383458"/>
          </a:xfrm>
          <a:prstGeom prst="ellipse">
            <a:avLst/>
          </a:prstGeom>
          <a:solidFill>
            <a:srgbClr val="FFFF00"/>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50" dirty="0">
                <a:solidFill>
                  <a:schemeClr val="bg1"/>
                </a:solidFill>
                <a:latin typeface="Arial" panose="020B0604020202020204" pitchFamily="34" charset="0"/>
                <a:cs typeface="Arial" panose="020B0604020202020204" pitchFamily="34" charset="0"/>
              </a:rPr>
              <a:t>0.5</a:t>
            </a:r>
          </a:p>
        </p:txBody>
      </p:sp>
      <p:sp>
        <p:nvSpPr>
          <p:cNvPr id="17" name="Oval 16">
            <a:extLst>
              <a:ext uri="{FF2B5EF4-FFF2-40B4-BE49-F238E27FC236}">
                <a16:creationId xmlns:a16="http://schemas.microsoft.com/office/drawing/2014/main" id="{8D2D57B7-D8D1-48C3-8511-B80369C7D9A2}"/>
              </a:ext>
            </a:extLst>
          </p:cNvPr>
          <p:cNvSpPr/>
          <p:nvPr/>
        </p:nvSpPr>
        <p:spPr>
          <a:xfrm>
            <a:off x="6768755" y="2202024"/>
            <a:ext cx="963741" cy="410547"/>
          </a:xfrm>
          <a:prstGeom prst="ellipse">
            <a:avLst/>
          </a:prstGeom>
          <a:solidFill>
            <a:schemeClr val="tx1"/>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50" dirty="0">
                <a:solidFill>
                  <a:schemeClr val="bg1"/>
                </a:solidFill>
                <a:latin typeface="Arial" panose="020B0604020202020204" pitchFamily="34" charset="0"/>
                <a:cs typeface="Arial" panose="020B0604020202020204" pitchFamily="34" charset="0"/>
              </a:rPr>
              <a:t>1.0</a:t>
            </a:r>
          </a:p>
        </p:txBody>
      </p:sp>
      <p:sp>
        <p:nvSpPr>
          <p:cNvPr id="19" name="Oval 18">
            <a:extLst>
              <a:ext uri="{FF2B5EF4-FFF2-40B4-BE49-F238E27FC236}">
                <a16:creationId xmlns:a16="http://schemas.microsoft.com/office/drawing/2014/main" id="{9BCD16FF-AD72-4A34-931D-554DABC73BF5}"/>
              </a:ext>
            </a:extLst>
          </p:cNvPr>
          <p:cNvSpPr/>
          <p:nvPr/>
        </p:nvSpPr>
        <p:spPr>
          <a:xfrm>
            <a:off x="6750094" y="1793726"/>
            <a:ext cx="963741" cy="383458"/>
          </a:xfrm>
          <a:prstGeom prst="ellipse">
            <a:avLst/>
          </a:prstGeom>
          <a:solidFill>
            <a:schemeClr val="tx1"/>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50" dirty="0">
                <a:solidFill>
                  <a:schemeClr val="bg1"/>
                </a:solidFill>
                <a:latin typeface="Arial" panose="020B0604020202020204" pitchFamily="34" charset="0"/>
                <a:cs typeface="Arial" panose="020B0604020202020204" pitchFamily="34" charset="0"/>
              </a:rPr>
              <a:t>0.75</a:t>
            </a:r>
          </a:p>
        </p:txBody>
      </p:sp>
      <p:sp>
        <p:nvSpPr>
          <p:cNvPr id="20" name="Rectangle 19">
            <a:extLst>
              <a:ext uri="{FF2B5EF4-FFF2-40B4-BE49-F238E27FC236}">
                <a16:creationId xmlns:a16="http://schemas.microsoft.com/office/drawing/2014/main" id="{09FBBEE7-2D92-4F61-A41E-8BF08BF24589}"/>
              </a:ext>
            </a:extLst>
          </p:cNvPr>
          <p:cNvSpPr/>
          <p:nvPr/>
        </p:nvSpPr>
        <p:spPr>
          <a:xfrm>
            <a:off x="6892751" y="1763072"/>
            <a:ext cx="678426" cy="383458"/>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1" name="Rectangle 20">
            <a:extLst>
              <a:ext uri="{FF2B5EF4-FFF2-40B4-BE49-F238E27FC236}">
                <a16:creationId xmlns:a16="http://schemas.microsoft.com/office/drawing/2014/main" id="{0D174373-DFF6-4439-A8D1-FC6288E4B3AB}"/>
              </a:ext>
            </a:extLst>
          </p:cNvPr>
          <p:cNvSpPr/>
          <p:nvPr/>
        </p:nvSpPr>
        <p:spPr>
          <a:xfrm>
            <a:off x="6892751" y="2202024"/>
            <a:ext cx="678426" cy="383458"/>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13869523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7B5CCB9A-CAAC-4278-82F3-30F13CAC3E88}"/>
              </a:ext>
            </a:extLst>
          </p:cNvPr>
          <p:cNvSpPr>
            <a:spLocks noGrp="1"/>
          </p:cNvSpPr>
          <p:nvPr>
            <p:ph idx="1"/>
          </p:nvPr>
        </p:nvSpPr>
        <p:spPr>
          <a:xfrm>
            <a:off x="178297" y="1030013"/>
            <a:ext cx="11625775" cy="5169619"/>
          </a:xfrm>
        </p:spPr>
        <p:txBody>
          <a:bodyPr>
            <a:normAutofit/>
          </a:bodyPr>
          <a:lstStyle/>
          <a:p>
            <a:r>
              <a:rPr lang="en-AU" sz="2800" dirty="0"/>
              <a:t>Installation</a:t>
            </a:r>
            <a:endParaRPr lang="en-US" sz="2800" dirty="0"/>
          </a:p>
          <a:p>
            <a:pPr lvl="1"/>
            <a:r>
              <a:rPr lang="en-US" sz="2600" dirty="0"/>
              <a:t>Open a Linux VM</a:t>
            </a:r>
          </a:p>
          <a:p>
            <a:pPr lvl="1"/>
            <a:r>
              <a:rPr lang="en-AU" sz="2600" dirty="0"/>
              <a:t>Run the following commands:</a:t>
            </a:r>
          </a:p>
          <a:p>
            <a:pPr lvl="2"/>
            <a:r>
              <a:rPr lang="en-US" sz="2600" dirty="0" err="1"/>
              <a:t>sudo</a:t>
            </a:r>
            <a:r>
              <a:rPr lang="en-US" sz="2600" dirty="0"/>
              <a:t> apt install python3-pip </a:t>
            </a:r>
            <a:endParaRPr lang="en-AU" sz="2600" dirty="0"/>
          </a:p>
          <a:p>
            <a:pPr lvl="2"/>
            <a:r>
              <a:rPr lang="en-AU" sz="2600" dirty="0"/>
              <a:t>git clone https://github.com/mitre/caldera.git --recursive</a:t>
            </a:r>
          </a:p>
          <a:p>
            <a:pPr lvl="2"/>
            <a:r>
              <a:rPr lang="en-AU" sz="2600" dirty="0"/>
              <a:t>cd caldera</a:t>
            </a:r>
          </a:p>
          <a:p>
            <a:pPr lvl="2"/>
            <a:r>
              <a:rPr lang="en-AU" sz="2600" dirty="0"/>
              <a:t>pip3 install -r requirements.txt</a:t>
            </a:r>
          </a:p>
          <a:p>
            <a:pPr lvl="2"/>
            <a:r>
              <a:rPr lang="en-AU" sz="2600" dirty="0"/>
              <a:t>python3 server.py --insecure</a:t>
            </a:r>
          </a:p>
          <a:p>
            <a:pPr lvl="1"/>
            <a:endParaRPr lang="en-US" sz="2600" dirty="0"/>
          </a:p>
          <a:p>
            <a:pPr lvl="1"/>
            <a:endParaRPr lang="en-US" sz="2800" dirty="0"/>
          </a:p>
          <a:p>
            <a:pPr marL="450000" lvl="1" indent="0">
              <a:buNone/>
            </a:pPr>
            <a:endParaRPr lang="en-US" sz="2800" dirty="0"/>
          </a:p>
          <a:p>
            <a:endParaRPr lang="en-AU" dirty="0"/>
          </a:p>
        </p:txBody>
      </p:sp>
      <p:sp>
        <p:nvSpPr>
          <p:cNvPr id="6" name="Title 1">
            <a:extLst>
              <a:ext uri="{FF2B5EF4-FFF2-40B4-BE49-F238E27FC236}">
                <a16:creationId xmlns:a16="http://schemas.microsoft.com/office/drawing/2014/main" id="{E11C95B3-E23A-4E0D-AC96-F40D650812CB}"/>
              </a:ext>
            </a:extLst>
          </p:cNvPr>
          <p:cNvSpPr>
            <a:spLocks noGrp="1"/>
          </p:cNvSpPr>
          <p:nvPr>
            <p:ph type="title"/>
          </p:nvPr>
        </p:nvSpPr>
        <p:spPr>
          <a:xfrm>
            <a:off x="3075709" y="190657"/>
            <a:ext cx="6546273" cy="935421"/>
          </a:xfrm>
        </p:spPr>
        <p:txBody>
          <a:bodyPr/>
          <a:lstStyle/>
          <a:p>
            <a:r>
              <a:rPr lang="en-AU" sz="4000" dirty="0"/>
              <a:t>CALDERA</a:t>
            </a:r>
            <a:endParaRPr lang="en-AU" dirty="0"/>
          </a:p>
        </p:txBody>
      </p:sp>
    </p:spTree>
    <p:extLst>
      <p:ext uri="{BB962C8B-B14F-4D97-AF65-F5344CB8AC3E}">
        <p14:creationId xmlns:p14="http://schemas.microsoft.com/office/powerpoint/2010/main" val="226498845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A7AE6-D4A2-4EC7-AB69-D10FDED6791E}"/>
              </a:ext>
            </a:extLst>
          </p:cNvPr>
          <p:cNvSpPr>
            <a:spLocks noGrp="1"/>
          </p:cNvSpPr>
          <p:nvPr>
            <p:ph type="title"/>
          </p:nvPr>
        </p:nvSpPr>
        <p:spPr>
          <a:xfrm>
            <a:off x="919119" y="0"/>
            <a:ext cx="10353762" cy="935421"/>
          </a:xfrm>
        </p:spPr>
        <p:txBody>
          <a:bodyPr/>
          <a:lstStyle/>
          <a:p>
            <a:r>
              <a:rPr lang="en-AU" dirty="0"/>
              <a:t>Exercise (success probability for the nodes)</a:t>
            </a:r>
          </a:p>
        </p:txBody>
      </p:sp>
      <p:pic>
        <p:nvPicPr>
          <p:cNvPr id="5" name="Picture 4">
            <a:extLst>
              <a:ext uri="{FF2B5EF4-FFF2-40B4-BE49-F238E27FC236}">
                <a16:creationId xmlns:a16="http://schemas.microsoft.com/office/drawing/2014/main" id="{5E9D4FAE-9EA5-4927-8F70-E90C243EA17E}"/>
              </a:ext>
            </a:extLst>
          </p:cNvPr>
          <p:cNvPicPr>
            <a:picLocks noChangeAspect="1"/>
          </p:cNvPicPr>
          <p:nvPr/>
        </p:nvPicPr>
        <p:blipFill>
          <a:blip r:embed="rId3"/>
          <a:stretch>
            <a:fillRect/>
          </a:stretch>
        </p:blipFill>
        <p:spPr>
          <a:xfrm>
            <a:off x="919119" y="935421"/>
            <a:ext cx="9802958" cy="5288398"/>
          </a:xfrm>
          <a:prstGeom prst="rect">
            <a:avLst/>
          </a:prstGeom>
        </p:spPr>
      </p:pic>
      <p:pic>
        <p:nvPicPr>
          <p:cNvPr id="4" name="Picture 3">
            <a:extLst>
              <a:ext uri="{FF2B5EF4-FFF2-40B4-BE49-F238E27FC236}">
                <a16:creationId xmlns:a16="http://schemas.microsoft.com/office/drawing/2014/main" id="{07BA7B64-6AF9-4C08-AAEF-1353B9D28CB3}"/>
              </a:ext>
            </a:extLst>
          </p:cNvPr>
          <p:cNvPicPr>
            <a:picLocks noChangeAspect="1"/>
          </p:cNvPicPr>
          <p:nvPr/>
        </p:nvPicPr>
        <p:blipFill>
          <a:blip r:embed="rId4"/>
          <a:stretch>
            <a:fillRect/>
          </a:stretch>
        </p:blipFill>
        <p:spPr>
          <a:xfrm>
            <a:off x="8524568" y="935664"/>
            <a:ext cx="3220262" cy="1850065"/>
          </a:xfrm>
          <a:prstGeom prst="rect">
            <a:avLst/>
          </a:prstGeom>
        </p:spPr>
      </p:pic>
      <p:sp>
        <p:nvSpPr>
          <p:cNvPr id="6" name="Rectangle 5">
            <a:extLst>
              <a:ext uri="{FF2B5EF4-FFF2-40B4-BE49-F238E27FC236}">
                <a16:creationId xmlns:a16="http://schemas.microsoft.com/office/drawing/2014/main" id="{69F92E9A-2B5F-4177-93B9-09916C3328E6}"/>
              </a:ext>
            </a:extLst>
          </p:cNvPr>
          <p:cNvSpPr/>
          <p:nvPr/>
        </p:nvSpPr>
        <p:spPr>
          <a:xfrm>
            <a:off x="2537857" y="3237271"/>
            <a:ext cx="678426" cy="383458"/>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 name="Rectangle 7">
            <a:extLst>
              <a:ext uri="{FF2B5EF4-FFF2-40B4-BE49-F238E27FC236}">
                <a16:creationId xmlns:a16="http://schemas.microsoft.com/office/drawing/2014/main" id="{5124B453-7009-4E27-A9F3-CF3B5E9C1FF0}"/>
              </a:ext>
            </a:extLst>
          </p:cNvPr>
          <p:cNvSpPr/>
          <p:nvPr/>
        </p:nvSpPr>
        <p:spPr>
          <a:xfrm>
            <a:off x="2989007" y="2194374"/>
            <a:ext cx="678426" cy="383458"/>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 name="Rectangle 8">
            <a:extLst>
              <a:ext uri="{FF2B5EF4-FFF2-40B4-BE49-F238E27FC236}">
                <a16:creationId xmlns:a16="http://schemas.microsoft.com/office/drawing/2014/main" id="{2E47447F-9D1D-4119-9AC1-89A76461C26E}"/>
              </a:ext>
            </a:extLst>
          </p:cNvPr>
          <p:cNvSpPr/>
          <p:nvPr/>
        </p:nvSpPr>
        <p:spPr>
          <a:xfrm>
            <a:off x="5008022" y="1234194"/>
            <a:ext cx="678426" cy="383458"/>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 name="Rectangle 9">
            <a:extLst>
              <a:ext uri="{FF2B5EF4-FFF2-40B4-BE49-F238E27FC236}">
                <a16:creationId xmlns:a16="http://schemas.microsoft.com/office/drawing/2014/main" id="{19F88072-7B73-4C39-85C6-1A390ED9D829}"/>
              </a:ext>
            </a:extLst>
          </p:cNvPr>
          <p:cNvSpPr/>
          <p:nvPr/>
        </p:nvSpPr>
        <p:spPr>
          <a:xfrm>
            <a:off x="5550685" y="3227662"/>
            <a:ext cx="678426" cy="383458"/>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 name="Rectangle 11">
            <a:extLst>
              <a:ext uri="{FF2B5EF4-FFF2-40B4-BE49-F238E27FC236}">
                <a16:creationId xmlns:a16="http://schemas.microsoft.com/office/drawing/2014/main" id="{18FA6537-F0CE-44FE-A425-10E0BFC96171}"/>
              </a:ext>
            </a:extLst>
          </p:cNvPr>
          <p:cNvSpPr/>
          <p:nvPr/>
        </p:nvSpPr>
        <p:spPr>
          <a:xfrm>
            <a:off x="9438688" y="4348215"/>
            <a:ext cx="678426" cy="383458"/>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3" name="Rectangle 12">
            <a:extLst>
              <a:ext uri="{FF2B5EF4-FFF2-40B4-BE49-F238E27FC236}">
                <a16:creationId xmlns:a16="http://schemas.microsoft.com/office/drawing/2014/main" id="{84915FF7-F2B6-4F8F-987F-6E6AE8782CB9}"/>
              </a:ext>
            </a:extLst>
          </p:cNvPr>
          <p:cNvSpPr/>
          <p:nvPr/>
        </p:nvSpPr>
        <p:spPr>
          <a:xfrm>
            <a:off x="8194430" y="3290775"/>
            <a:ext cx="1244257" cy="383458"/>
          </a:xfrm>
          <a:prstGeom prst="rect">
            <a:avLst/>
          </a:prstGeom>
          <a:solidFill>
            <a:schemeClr val="tx1"/>
          </a:solidFill>
          <a:ln w="38100">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dirty="0">
                <a:solidFill>
                  <a:schemeClr val="bg1"/>
                </a:solidFill>
                <a:latin typeface="Arial" panose="020B0604020202020204" pitchFamily="34" charset="0"/>
                <a:cs typeface="Arial" panose="020B0604020202020204" pitchFamily="34" charset="0"/>
              </a:rPr>
              <a:t>1.0</a:t>
            </a:r>
          </a:p>
        </p:txBody>
      </p:sp>
      <p:sp>
        <p:nvSpPr>
          <p:cNvPr id="15" name="Rectangle 14">
            <a:extLst>
              <a:ext uri="{FF2B5EF4-FFF2-40B4-BE49-F238E27FC236}">
                <a16:creationId xmlns:a16="http://schemas.microsoft.com/office/drawing/2014/main" id="{0ABB9AB2-8480-4BB4-9570-B265C933A8FD}"/>
              </a:ext>
            </a:extLst>
          </p:cNvPr>
          <p:cNvSpPr/>
          <p:nvPr/>
        </p:nvSpPr>
        <p:spPr>
          <a:xfrm>
            <a:off x="8477344" y="3290775"/>
            <a:ext cx="678426" cy="383458"/>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8" name="Rectangle 17">
            <a:extLst>
              <a:ext uri="{FF2B5EF4-FFF2-40B4-BE49-F238E27FC236}">
                <a16:creationId xmlns:a16="http://schemas.microsoft.com/office/drawing/2014/main" id="{AF641BBD-1AE1-4473-A3CD-89545BCB14F4}"/>
              </a:ext>
            </a:extLst>
          </p:cNvPr>
          <p:cNvSpPr/>
          <p:nvPr/>
        </p:nvSpPr>
        <p:spPr>
          <a:xfrm>
            <a:off x="8194429" y="2899539"/>
            <a:ext cx="1244257" cy="383458"/>
          </a:xfrm>
          <a:prstGeom prst="rect">
            <a:avLst/>
          </a:prstGeom>
          <a:solidFill>
            <a:schemeClr val="tx1"/>
          </a:solidFill>
          <a:ln w="38100">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dirty="0">
                <a:solidFill>
                  <a:schemeClr val="bg1"/>
                </a:solidFill>
                <a:latin typeface="Cambria" panose="02040503050406030204" pitchFamily="18" charset="0"/>
                <a:ea typeface="Cambria" panose="02040503050406030204" pitchFamily="18" charset="0"/>
                <a:cs typeface="Arial" panose="020B0604020202020204" pitchFamily="34" charset="0"/>
              </a:rPr>
              <a:t>0.0</a:t>
            </a:r>
          </a:p>
        </p:txBody>
      </p:sp>
      <p:sp>
        <p:nvSpPr>
          <p:cNvPr id="14" name="Rectangle 13">
            <a:extLst>
              <a:ext uri="{FF2B5EF4-FFF2-40B4-BE49-F238E27FC236}">
                <a16:creationId xmlns:a16="http://schemas.microsoft.com/office/drawing/2014/main" id="{6893BAD6-018F-4A85-AE18-DB743550469F}"/>
              </a:ext>
            </a:extLst>
          </p:cNvPr>
          <p:cNvSpPr/>
          <p:nvPr/>
        </p:nvSpPr>
        <p:spPr>
          <a:xfrm>
            <a:off x="8477344" y="2883100"/>
            <a:ext cx="678426" cy="383458"/>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7" name="Oval 16">
            <a:extLst>
              <a:ext uri="{FF2B5EF4-FFF2-40B4-BE49-F238E27FC236}">
                <a16:creationId xmlns:a16="http://schemas.microsoft.com/office/drawing/2014/main" id="{897BD9AD-75D4-46B2-A033-F4F364E38560}"/>
              </a:ext>
            </a:extLst>
          </p:cNvPr>
          <p:cNvSpPr/>
          <p:nvPr/>
        </p:nvSpPr>
        <p:spPr>
          <a:xfrm>
            <a:off x="9910637" y="5503985"/>
            <a:ext cx="678426" cy="383458"/>
          </a:xfrm>
          <a:prstGeom prst="ellipse">
            <a:avLst/>
          </a:prstGeom>
          <a:solidFill>
            <a:srgbClr val="FFFF00"/>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50" dirty="0">
                <a:solidFill>
                  <a:schemeClr val="bg1"/>
                </a:solidFill>
                <a:latin typeface="Arial" panose="020B0604020202020204" pitchFamily="34" charset="0"/>
                <a:cs typeface="Arial" panose="020B0604020202020204" pitchFamily="34" charset="0"/>
              </a:rPr>
              <a:t>0.5</a:t>
            </a:r>
          </a:p>
        </p:txBody>
      </p:sp>
      <p:sp>
        <p:nvSpPr>
          <p:cNvPr id="19" name="Oval 18">
            <a:extLst>
              <a:ext uri="{FF2B5EF4-FFF2-40B4-BE49-F238E27FC236}">
                <a16:creationId xmlns:a16="http://schemas.microsoft.com/office/drawing/2014/main" id="{4F1B8BD0-13F4-4DBC-A79B-CD1BF29868FD}"/>
              </a:ext>
            </a:extLst>
          </p:cNvPr>
          <p:cNvSpPr/>
          <p:nvPr/>
        </p:nvSpPr>
        <p:spPr>
          <a:xfrm>
            <a:off x="6768755" y="2202024"/>
            <a:ext cx="963741" cy="410547"/>
          </a:xfrm>
          <a:prstGeom prst="ellipse">
            <a:avLst/>
          </a:prstGeom>
          <a:solidFill>
            <a:schemeClr val="tx1"/>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50" dirty="0">
                <a:solidFill>
                  <a:schemeClr val="bg1"/>
                </a:solidFill>
                <a:latin typeface="Arial" panose="020B0604020202020204" pitchFamily="34" charset="0"/>
                <a:cs typeface="Arial" panose="020B0604020202020204" pitchFamily="34" charset="0"/>
              </a:rPr>
              <a:t>1.0</a:t>
            </a:r>
          </a:p>
        </p:txBody>
      </p:sp>
      <p:sp>
        <p:nvSpPr>
          <p:cNvPr id="20" name="Oval 19">
            <a:extLst>
              <a:ext uri="{FF2B5EF4-FFF2-40B4-BE49-F238E27FC236}">
                <a16:creationId xmlns:a16="http://schemas.microsoft.com/office/drawing/2014/main" id="{A2474ADA-B97C-4396-B7E6-D973C39730B5}"/>
              </a:ext>
            </a:extLst>
          </p:cNvPr>
          <p:cNvSpPr/>
          <p:nvPr/>
        </p:nvSpPr>
        <p:spPr>
          <a:xfrm>
            <a:off x="6750094" y="1793726"/>
            <a:ext cx="963741" cy="383458"/>
          </a:xfrm>
          <a:prstGeom prst="ellipse">
            <a:avLst/>
          </a:prstGeom>
          <a:solidFill>
            <a:schemeClr val="tx1"/>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50" dirty="0">
                <a:solidFill>
                  <a:schemeClr val="bg1"/>
                </a:solidFill>
                <a:latin typeface="Arial" panose="020B0604020202020204" pitchFamily="34" charset="0"/>
                <a:cs typeface="Arial" panose="020B0604020202020204" pitchFamily="34" charset="0"/>
              </a:rPr>
              <a:t>0.75</a:t>
            </a:r>
          </a:p>
        </p:txBody>
      </p:sp>
      <p:sp>
        <p:nvSpPr>
          <p:cNvPr id="21" name="Rectangle 20">
            <a:extLst>
              <a:ext uri="{FF2B5EF4-FFF2-40B4-BE49-F238E27FC236}">
                <a16:creationId xmlns:a16="http://schemas.microsoft.com/office/drawing/2014/main" id="{B0628C94-0D57-4AD3-AFD7-673A78575865}"/>
              </a:ext>
            </a:extLst>
          </p:cNvPr>
          <p:cNvSpPr/>
          <p:nvPr/>
        </p:nvSpPr>
        <p:spPr>
          <a:xfrm>
            <a:off x="6892751" y="1763072"/>
            <a:ext cx="678426" cy="383458"/>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2" name="Rectangle 21">
            <a:extLst>
              <a:ext uri="{FF2B5EF4-FFF2-40B4-BE49-F238E27FC236}">
                <a16:creationId xmlns:a16="http://schemas.microsoft.com/office/drawing/2014/main" id="{F375B140-E38E-4F73-9192-F0D64CE8D82D}"/>
              </a:ext>
            </a:extLst>
          </p:cNvPr>
          <p:cNvSpPr/>
          <p:nvPr/>
        </p:nvSpPr>
        <p:spPr>
          <a:xfrm>
            <a:off x="6892751" y="2202024"/>
            <a:ext cx="678426" cy="383458"/>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355122301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A7AE6-D4A2-4EC7-AB69-D10FDED6791E}"/>
              </a:ext>
            </a:extLst>
          </p:cNvPr>
          <p:cNvSpPr>
            <a:spLocks noGrp="1"/>
          </p:cNvSpPr>
          <p:nvPr>
            <p:ph type="title"/>
          </p:nvPr>
        </p:nvSpPr>
        <p:spPr>
          <a:xfrm>
            <a:off x="919119" y="0"/>
            <a:ext cx="10353762" cy="935421"/>
          </a:xfrm>
        </p:spPr>
        <p:txBody>
          <a:bodyPr/>
          <a:lstStyle/>
          <a:p>
            <a:r>
              <a:rPr lang="en-AU" dirty="0"/>
              <a:t>Exercise (success probability for the nodes)</a:t>
            </a:r>
          </a:p>
        </p:txBody>
      </p:sp>
      <p:pic>
        <p:nvPicPr>
          <p:cNvPr id="5" name="Picture 4">
            <a:extLst>
              <a:ext uri="{FF2B5EF4-FFF2-40B4-BE49-F238E27FC236}">
                <a16:creationId xmlns:a16="http://schemas.microsoft.com/office/drawing/2014/main" id="{5E9D4FAE-9EA5-4927-8F70-E90C243EA17E}"/>
              </a:ext>
            </a:extLst>
          </p:cNvPr>
          <p:cNvPicPr>
            <a:picLocks noChangeAspect="1"/>
          </p:cNvPicPr>
          <p:nvPr/>
        </p:nvPicPr>
        <p:blipFill>
          <a:blip r:embed="rId3"/>
          <a:stretch>
            <a:fillRect/>
          </a:stretch>
        </p:blipFill>
        <p:spPr>
          <a:xfrm>
            <a:off x="919119" y="935421"/>
            <a:ext cx="9802958" cy="5288398"/>
          </a:xfrm>
          <a:prstGeom prst="rect">
            <a:avLst/>
          </a:prstGeom>
        </p:spPr>
      </p:pic>
      <p:pic>
        <p:nvPicPr>
          <p:cNvPr id="4" name="Picture 3">
            <a:extLst>
              <a:ext uri="{FF2B5EF4-FFF2-40B4-BE49-F238E27FC236}">
                <a16:creationId xmlns:a16="http://schemas.microsoft.com/office/drawing/2014/main" id="{07BA7B64-6AF9-4C08-AAEF-1353B9D28CB3}"/>
              </a:ext>
            </a:extLst>
          </p:cNvPr>
          <p:cNvPicPr>
            <a:picLocks noChangeAspect="1"/>
          </p:cNvPicPr>
          <p:nvPr/>
        </p:nvPicPr>
        <p:blipFill>
          <a:blip r:embed="rId4"/>
          <a:stretch>
            <a:fillRect/>
          </a:stretch>
        </p:blipFill>
        <p:spPr>
          <a:xfrm>
            <a:off x="8524568" y="935664"/>
            <a:ext cx="3220262" cy="1850065"/>
          </a:xfrm>
          <a:prstGeom prst="rect">
            <a:avLst/>
          </a:prstGeom>
        </p:spPr>
      </p:pic>
      <p:sp>
        <p:nvSpPr>
          <p:cNvPr id="6" name="Rectangle 5">
            <a:extLst>
              <a:ext uri="{FF2B5EF4-FFF2-40B4-BE49-F238E27FC236}">
                <a16:creationId xmlns:a16="http://schemas.microsoft.com/office/drawing/2014/main" id="{69F92E9A-2B5F-4177-93B9-09916C3328E6}"/>
              </a:ext>
            </a:extLst>
          </p:cNvPr>
          <p:cNvSpPr/>
          <p:nvPr/>
        </p:nvSpPr>
        <p:spPr>
          <a:xfrm>
            <a:off x="2537857" y="3237271"/>
            <a:ext cx="678426" cy="383458"/>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 name="Rectangle 7">
            <a:extLst>
              <a:ext uri="{FF2B5EF4-FFF2-40B4-BE49-F238E27FC236}">
                <a16:creationId xmlns:a16="http://schemas.microsoft.com/office/drawing/2014/main" id="{5124B453-7009-4E27-A9F3-CF3B5E9C1FF0}"/>
              </a:ext>
            </a:extLst>
          </p:cNvPr>
          <p:cNvSpPr/>
          <p:nvPr/>
        </p:nvSpPr>
        <p:spPr>
          <a:xfrm>
            <a:off x="2989007" y="2194374"/>
            <a:ext cx="678426" cy="383458"/>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 name="Rectangle 8">
            <a:extLst>
              <a:ext uri="{FF2B5EF4-FFF2-40B4-BE49-F238E27FC236}">
                <a16:creationId xmlns:a16="http://schemas.microsoft.com/office/drawing/2014/main" id="{2E47447F-9D1D-4119-9AC1-89A76461C26E}"/>
              </a:ext>
            </a:extLst>
          </p:cNvPr>
          <p:cNvSpPr/>
          <p:nvPr/>
        </p:nvSpPr>
        <p:spPr>
          <a:xfrm>
            <a:off x="5008022" y="1234194"/>
            <a:ext cx="678426" cy="383458"/>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 name="Rectangle 9">
            <a:extLst>
              <a:ext uri="{FF2B5EF4-FFF2-40B4-BE49-F238E27FC236}">
                <a16:creationId xmlns:a16="http://schemas.microsoft.com/office/drawing/2014/main" id="{19F88072-7B73-4C39-85C6-1A390ED9D829}"/>
              </a:ext>
            </a:extLst>
          </p:cNvPr>
          <p:cNvSpPr/>
          <p:nvPr/>
        </p:nvSpPr>
        <p:spPr>
          <a:xfrm>
            <a:off x="5550685" y="3227662"/>
            <a:ext cx="678426" cy="383458"/>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 name="Rectangle 11">
            <a:extLst>
              <a:ext uri="{FF2B5EF4-FFF2-40B4-BE49-F238E27FC236}">
                <a16:creationId xmlns:a16="http://schemas.microsoft.com/office/drawing/2014/main" id="{18FA6537-F0CE-44FE-A425-10E0BFC96171}"/>
              </a:ext>
            </a:extLst>
          </p:cNvPr>
          <p:cNvSpPr/>
          <p:nvPr/>
        </p:nvSpPr>
        <p:spPr>
          <a:xfrm>
            <a:off x="9438688" y="4348215"/>
            <a:ext cx="678426" cy="383458"/>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3" name="Rectangle 12">
            <a:extLst>
              <a:ext uri="{FF2B5EF4-FFF2-40B4-BE49-F238E27FC236}">
                <a16:creationId xmlns:a16="http://schemas.microsoft.com/office/drawing/2014/main" id="{84915FF7-F2B6-4F8F-987F-6E6AE8782CB9}"/>
              </a:ext>
            </a:extLst>
          </p:cNvPr>
          <p:cNvSpPr/>
          <p:nvPr/>
        </p:nvSpPr>
        <p:spPr>
          <a:xfrm>
            <a:off x="8194430" y="3290775"/>
            <a:ext cx="1244257" cy="383458"/>
          </a:xfrm>
          <a:prstGeom prst="rect">
            <a:avLst/>
          </a:prstGeom>
          <a:solidFill>
            <a:schemeClr val="tx1"/>
          </a:solidFill>
          <a:ln w="38100">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dirty="0">
                <a:solidFill>
                  <a:schemeClr val="bg1"/>
                </a:solidFill>
                <a:latin typeface="Arial" panose="020B0604020202020204" pitchFamily="34" charset="0"/>
                <a:cs typeface="Arial" panose="020B0604020202020204" pitchFamily="34" charset="0"/>
              </a:rPr>
              <a:t>1.0</a:t>
            </a:r>
          </a:p>
        </p:txBody>
      </p:sp>
      <p:sp>
        <p:nvSpPr>
          <p:cNvPr id="15" name="Rectangle 14">
            <a:extLst>
              <a:ext uri="{FF2B5EF4-FFF2-40B4-BE49-F238E27FC236}">
                <a16:creationId xmlns:a16="http://schemas.microsoft.com/office/drawing/2014/main" id="{0ABB9AB2-8480-4BB4-9570-B265C933A8FD}"/>
              </a:ext>
            </a:extLst>
          </p:cNvPr>
          <p:cNvSpPr/>
          <p:nvPr/>
        </p:nvSpPr>
        <p:spPr>
          <a:xfrm>
            <a:off x="8477344" y="3290775"/>
            <a:ext cx="678426" cy="383458"/>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8" name="Rectangle 17">
            <a:extLst>
              <a:ext uri="{FF2B5EF4-FFF2-40B4-BE49-F238E27FC236}">
                <a16:creationId xmlns:a16="http://schemas.microsoft.com/office/drawing/2014/main" id="{AF641BBD-1AE1-4473-A3CD-89545BCB14F4}"/>
              </a:ext>
            </a:extLst>
          </p:cNvPr>
          <p:cNvSpPr/>
          <p:nvPr/>
        </p:nvSpPr>
        <p:spPr>
          <a:xfrm>
            <a:off x="8194429" y="2899539"/>
            <a:ext cx="1244257" cy="383458"/>
          </a:xfrm>
          <a:prstGeom prst="rect">
            <a:avLst/>
          </a:prstGeom>
          <a:solidFill>
            <a:schemeClr val="tx1"/>
          </a:solidFill>
          <a:ln w="38100">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dirty="0">
                <a:solidFill>
                  <a:schemeClr val="bg1"/>
                </a:solidFill>
                <a:latin typeface="Cambria" panose="02040503050406030204" pitchFamily="18" charset="0"/>
                <a:ea typeface="Cambria" panose="02040503050406030204" pitchFamily="18" charset="0"/>
                <a:cs typeface="Arial" panose="020B0604020202020204" pitchFamily="34" charset="0"/>
              </a:rPr>
              <a:t>0.0</a:t>
            </a:r>
          </a:p>
        </p:txBody>
      </p:sp>
      <p:sp>
        <p:nvSpPr>
          <p:cNvPr id="14" name="Rectangle 13">
            <a:extLst>
              <a:ext uri="{FF2B5EF4-FFF2-40B4-BE49-F238E27FC236}">
                <a16:creationId xmlns:a16="http://schemas.microsoft.com/office/drawing/2014/main" id="{6893BAD6-018F-4A85-AE18-DB743550469F}"/>
              </a:ext>
            </a:extLst>
          </p:cNvPr>
          <p:cNvSpPr/>
          <p:nvPr/>
        </p:nvSpPr>
        <p:spPr>
          <a:xfrm>
            <a:off x="8477344" y="2883100"/>
            <a:ext cx="678426" cy="383458"/>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7" name="Oval 16">
            <a:extLst>
              <a:ext uri="{FF2B5EF4-FFF2-40B4-BE49-F238E27FC236}">
                <a16:creationId xmlns:a16="http://schemas.microsoft.com/office/drawing/2014/main" id="{897BD9AD-75D4-46B2-A033-F4F364E38560}"/>
              </a:ext>
            </a:extLst>
          </p:cNvPr>
          <p:cNvSpPr/>
          <p:nvPr/>
        </p:nvSpPr>
        <p:spPr>
          <a:xfrm>
            <a:off x="9910637" y="5503985"/>
            <a:ext cx="678426" cy="383458"/>
          </a:xfrm>
          <a:prstGeom prst="ellipse">
            <a:avLst/>
          </a:prstGeom>
          <a:solidFill>
            <a:srgbClr val="FFFF00"/>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50" dirty="0">
                <a:solidFill>
                  <a:schemeClr val="bg1"/>
                </a:solidFill>
                <a:latin typeface="Arial" panose="020B0604020202020204" pitchFamily="34" charset="0"/>
                <a:cs typeface="Arial" panose="020B0604020202020204" pitchFamily="34" charset="0"/>
              </a:rPr>
              <a:t>0.5</a:t>
            </a:r>
          </a:p>
        </p:txBody>
      </p:sp>
      <p:sp>
        <p:nvSpPr>
          <p:cNvPr id="19" name="Oval 18">
            <a:extLst>
              <a:ext uri="{FF2B5EF4-FFF2-40B4-BE49-F238E27FC236}">
                <a16:creationId xmlns:a16="http://schemas.microsoft.com/office/drawing/2014/main" id="{4F1B8BD0-13F4-4DBC-A79B-CD1BF29868FD}"/>
              </a:ext>
            </a:extLst>
          </p:cNvPr>
          <p:cNvSpPr/>
          <p:nvPr/>
        </p:nvSpPr>
        <p:spPr>
          <a:xfrm>
            <a:off x="6768755" y="2202024"/>
            <a:ext cx="963741" cy="410547"/>
          </a:xfrm>
          <a:prstGeom prst="ellipse">
            <a:avLst/>
          </a:prstGeom>
          <a:solidFill>
            <a:schemeClr val="tx1"/>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50" dirty="0">
                <a:solidFill>
                  <a:schemeClr val="bg1"/>
                </a:solidFill>
                <a:latin typeface="Arial" panose="020B0604020202020204" pitchFamily="34" charset="0"/>
                <a:cs typeface="Arial" panose="020B0604020202020204" pitchFamily="34" charset="0"/>
              </a:rPr>
              <a:t>1.0</a:t>
            </a:r>
          </a:p>
        </p:txBody>
      </p:sp>
      <p:sp>
        <p:nvSpPr>
          <p:cNvPr id="20" name="Oval 19">
            <a:extLst>
              <a:ext uri="{FF2B5EF4-FFF2-40B4-BE49-F238E27FC236}">
                <a16:creationId xmlns:a16="http://schemas.microsoft.com/office/drawing/2014/main" id="{A2474ADA-B97C-4396-B7E6-D973C39730B5}"/>
              </a:ext>
            </a:extLst>
          </p:cNvPr>
          <p:cNvSpPr/>
          <p:nvPr/>
        </p:nvSpPr>
        <p:spPr>
          <a:xfrm>
            <a:off x="6750094" y="1793726"/>
            <a:ext cx="963741" cy="383458"/>
          </a:xfrm>
          <a:prstGeom prst="ellipse">
            <a:avLst/>
          </a:prstGeom>
          <a:solidFill>
            <a:schemeClr val="tx1"/>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50" dirty="0">
                <a:solidFill>
                  <a:schemeClr val="bg1"/>
                </a:solidFill>
                <a:latin typeface="Arial" panose="020B0604020202020204" pitchFamily="34" charset="0"/>
                <a:cs typeface="Arial" panose="020B0604020202020204" pitchFamily="34" charset="0"/>
              </a:rPr>
              <a:t>0.75</a:t>
            </a:r>
          </a:p>
        </p:txBody>
      </p:sp>
      <p:sp>
        <p:nvSpPr>
          <p:cNvPr id="21" name="Rectangle 20">
            <a:extLst>
              <a:ext uri="{FF2B5EF4-FFF2-40B4-BE49-F238E27FC236}">
                <a16:creationId xmlns:a16="http://schemas.microsoft.com/office/drawing/2014/main" id="{B0628C94-0D57-4AD3-AFD7-673A78575865}"/>
              </a:ext>
            </a:extLst>
          </p:cNvPr>
          <p:cNvSpPr/>
          <p:nvPr/>
        </p:nvSpPr>
        <p:spPr>
          <a:xfrm>
            <a:off x="6892751" y="1763072"/>
            <a:ext cx="678426" cy="383458"/>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2" name="Rectangle 21">
            <a:extLst>
              <a:ext uri="{FF2B5EF4-FFF2-40B4-BE49-F238E27FC236}">
                <a16:creationId xmlns:a16="http://schemas.microsoft.com/office/drawing/2014/main" id="{F375B140-E38E-4F73-9192-F0D64CE8D82D}"/>
              </a:ext>
            </a:extLst>
          </p:cNvPr>
          <p:cNvSpPr/>
          <p:nvPr/>
        </p:nvSpPr>
        <p:spPr>
          <a:xfrm>
            <a:off x="6892751" y="2202024"/>
            <a:ext cx="678426" cy="383458"/>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4" name="Oval 23">
            <a:extLst>
              <a:ext uri="{FF2B5EF4-FFF2-40B4-BE49-F238E27FC236}">
                <a16:creationId xmlns:a16="http://schemas.microsoft.com/office/drawing/2014/main" id="{38A06212-D0A0-469D-9A63-E1F992DA971B}"/>
              </a:ext>
            </a:extLst>
          </p:cNvPr>
          <p:cNvSpPr/>
          <p:nvPr/>
        </p:nvSpPr>
        <p:spPr>
          <a:xfrm>
            <a:off x="988052" y="4142941"/>
            <a:ext cx="2565045" cy="886259"/>
          </a:xfrm>
          <a:prstGeom prst="ellipse">
            <a:avLst/>
          </a:prstGeom>
          <a:solidFill>
            <a:srgbClr val="FFFF00"/>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50" dirty="0">
                <a:solidFill>
                  <a:schemeClr val="bg1"/>
                </a:solidFill>
                <a:latin typeface="Arial" panose="020B0604020202020204" pitchFamily="34" charset="0"/>
                <a:cs typeface="Arial" panose="020B0604020202020204" pitchFamily="34" charset="0"/>
              </a:rPr>
              <a:t>0.75</a:t>
            </a:r>
          </a:p>
        </p:txBody>
      </p:sp>
    </p:spTree>
    <p:extLst>
      <p:ext uri="{BB962C8B-B14F-4D97-AF65-F5344CB8AC3E}">
        <p14:creationId xmlns:p14="http://schemas.microsoft.com/office/powerpoint/2010/main" val="19309051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A7AE6-D4A2-4EC7-AB69-D10FDED6791E}"/>
              </a:ext>
            </a:extLst>
          </p:cNvPr>
          <p:cNvSpPr>
            <a:spLocks noGrp="1"/>
          </p:cNvSpPr>
          <p:nvPr>
            <p:ph type="title"/>
          </p:nvPr>
        </p:nvSpPr>
        <p:spPr>
          <a:xfrm>
            <a:off x="919119" y="0"/>
            <a:ext cx="10353762" cy="935421"/>
          </a:xfrm>
        </p:spPr>
        <p:txBody>
          <a:bodyPr/>
          <a:lstStyle/>
          <a:p>
            <a:r>
              <a:rPr lang="en-AU" dirty="0"/>
              <a:t>Exercise (success probability for the nodes)</a:t>
            </a:r>
          </a:p>
        </p:txBody>
      </p:sp>
      <p:pic>
        <p:nvPicPr>
          <p:cNvPr id="5" name="Picture 4">
            <a:extLst>
              <a:ext uri="{FF2B5EF4-FFF2-40B4-BE49-F238E27FC236}">
                <a16:creationId xmlns:a16="http://schemas.microsoft.com/office/drawing/2014/main" id="{5E9D4FAE-9EA5-4927-8F70-E90C243EA17E}"/>
              </a:ext>
            </a:extLst>
          </p:cNvPr>
          <p:cNvPicPr>
            <a:picLocks noChangeAspect="1"/>
          </p:cNvPicPr>
          <p:nvPr/>
        </p:nvPicPr>
        <p:blipFill>
          <a:blip r:embed="rId3"/>
          <a:stretch>
            <a:fillRect/>
          </a:stretch>
        </p:blipFill>
        <p:spPr>
          <a:xfrm>
            <a:off x="742950" y="935421"/>
            <a:ext cx="9979127" cy="5288398"/>
          </a:xfrm>
          <a:prstGeom prst="rect">
            <a:avLst/>
          </a:prstGeom>
        </p:spPr>
      </p:pic>
      <p:pic>
        <p:nvPicPr>
          <p:cNvPr id="4" name="Picture 3">
            <a:extLst>
              <a:ext uri="{FF2B5EF4-FFF2-40B4-BE49-F238E27FC236}">
                <a16:creationId xmlns:a16="http://schemas.microsoft.com/office/drawing/2014/main" id="{07BA7B64-6AF9-4C08-AAEF-1353B9D28CB3}"/>
              </a:ext>
            </a:extLst>
          </p:cNvPr>
          <p:cNvPicPr>
            <a:picLocks noChangeAspect="1"/>
          </p:cNvPicPr>
          <p:nvPr/>
        </p:nvPicPr>
        <p:blipFill>
          <a:blip r:embed="rId4"/>
          <a:stretch>
            <a:fillRect/>
          </a:stretch>
        </p:blipFill>
        <p:spPr>
          <a:xfrm>
            <a:off x="8524568" y="935664"/>
            <a:ext cx="3220262" cy="1678803"/>
          </a:xfrm>
          <a:prstGeom prst="rect">
            <a:avLst/>
          </a:prstGeom>
        </p:spPr>
      </p:pic>
      <p:sp>
        <p:nvSpPr>
          <p:cNvPr id="8" name="Rectangle 7">
            <a:extLst>
              <a:ext uri="{FF2B5EF4-FFF2-40B4-BE49-F238E27FC236}">
                <a16:creationId xmlns:a16="http://schemas.microsoft.com/office/drawing/2014/main" id="{5124B453-7009-4E27-A9F3-CF3B5E9C1FF0}"/>
              </a:ext>
            </a:extLst>
          </p:cNvPr>
          <p:cNvSpPr/>
          <p:nvPr/>
        </p:nvSpPr>
        <p:spPr>
          <a:xfrm>
            <a:off x="2836607" y="2213424"/>
            <a:ext cx="678426" cy="383458"/>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 name="Rectangle 8">
            <a:extLst>
              <a:ext uri="{FF2B5EF4-FFF2-40B4-BE49-F238E27FC236}">
                <a16:creationId xmlns:a16="http://schemas.microsoft.com/office/drawing/2014/main" id="{2E47447F-9D1D-4119-9AC1-89A76461C26E}"/>
              </a:ext>
            </a:extLst>
          </p:cNvPr>
          <p:cNvSpPr/>
          <p:nvPr/>
        </p:nvSpPr>
        <p:spPr>
          <a:xfrm>
            <a:off x="4912772" y="1234194"/>
            <a:ext cx="678426" cy="383458"/>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 name="Rectangle 9">
            <a:extLst>
              <a:ext uri="{FF2B5EF4-FFF2-40B4-BE49-F238E27FC236}">
                <a16:creationId xmlns:a16="http://schemas.microsoft.com/office/drawing/2014/main" id="{19F88072-7B73-4C39-85C6-1A390ED9D829}"/>
              </a:ext>
            </a:extLst>
          </p:cNvPr>
          <p:cNvSpPr/>
          <p:nvPr/>
        </p:nvSpPr>
        <p:spPr>
          <a:xfrm>
            <a:off x="5493535" y="3227662"/>
            <a:ext cx="678426" cy="383458"/>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 name="Rectangle 11">
            <a:extLst>
              <a:ext uri="{FF2B5EF4-FFF2-40B4-BE49-F238E27FC236}">
                <a16:creationId xmlns:a16="http://schemas.microsoft.com/office/drawing/2014/main" id="{18FA6537-F0CE-44FE-A425-10E0BFC96171}"/>
              </a:ext>
            </a:extLst>
          </p:cNvPr>
          <p:cNvSpPr/>
          <p:nvPr/>
        </p:nvSpPr>
        <p:spPr>
          <a:xfrm>
            <a:off x="9438688" y="4367265"/>
            <a:ext cx="678426" cy="383458"/>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3" name="Rectangle 12">
            <a:extLst>
              <a:ext uri="{FF2B5EF4-FFF2-40B4-BE49-F238E27FC236}">
                <a16:creationId xmlns:a16="http://schemas.microsoft.com/office/drawing/2014/main" id="{84915FF7-F2B6-4F8F-987F-6E6AE8782CB9}"/>
              </a:ext>
            </a:extLst>
          </p:cNvPr>
          <p:cNvSpPr/>
          <p:nvPr/>
        </p:nvSpPr>
        <p:spPr>
          <a:xfrm>
            <a:off x="8194430" y="3290775"/>
            <a:ext cx="1244257" cy="383458"/>
          </a:xfrm>
          <a:prstGeom prst="rect">
            <a:avLst/>
          </a:prstGeom>
          <a:solidFill>
            <a:schemeClr val="tx1"/>
          </a:solidFill>
          <a:ln w="38100">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dirty="0">
                <a:solidFill>
                  <a:schemeClr val="bg1"/>
                </a:solidFill>
                <a:latin typeface="Arial" panose="020B0604020202020204" pitchFamily="34" charset="0"/>
                <a:cs typeface="Arial" panose="020B0604020202020204" pitchFamily="34" charset="0"/>
              </a:rPr>
              <a:t>1.0</a:t>
            </a:r>
          </a:p>
        </p:txBody>
      </p:sp>
      <p:sp>
        <p:nvSpPr>
          <p:cNvPr id="15" name="Rectangle 14">
            <a:extLst>
              <a:ext uri="{FF2B5EF4-FFF2-40B4-BE49-F238E27FC236}">
                <a16:creationId xmlns:a16="http://schemas.microsoft.com/office/drawing/2014/main" id="{0ABB9AB2-8480-4BB4-9570-B265C933A8FD}"/>
              </a:ext>
            </a:extLst>
          </p:cNvPr>
          <p:cNvSpPr/>
          <p:nvPr/>
        </p:nvSpPr>
        <p:spPr>
          <a:xfrm>
            <a:off x="8477344" y="3290775"/>
            <a:ext cx="678426" cy="383458"/>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8" name="Rectangle 17">
            <a:extLst>
              <a:ext uri="{FF2B5EF4-FFF2-40B4-BE49-F238E27FC236}">
                <a16:creationId xmlns:a16="http://schemas.microsoft.com/office/drawing/2014/main" id="{AF641BBD-1AE1-4473-A3CD-89545BCB14F4}"/>
              </a:ext>
            </a:extLst>
          </p:cNvPr>
          <p:cNvSpPr/>
          <p:nvPr/>
        </p:nvSpPr>
        <p:spPr>
          <a:xfrm>
            <a:off x="8194429" y="2899539"/>
            <a:ext cx="1244257" cy="383458"/>
          </a:xfrm>
          <a:prstGeom prst="rect">
            <a:avLst/>
          </a:prstGeom>
          <a:solidFill>
            <a:schemeClr val="tx1"/>
          </a:solidFill>
          <a:ln w="38100">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dirty="0">
                <a:solidFill>
                  <a:schemeClr val="bg1"/>
                </a:solidFill>
                <a:latin typeface="Cambria" panose="02040503050406030204" pitchFamily="18" charset="0"/>
                <a:ea typeface="Cambria" panose="02040503050406030204" pitchFamily="18" charset="0"/>
                <a:cs typeface="Arial" panose="020B0604020202020204" pitchFamily="34" charset="0"/>
              </a:rPr>
              <a:t>0.0</a:t>
            </a:r>
          </a:p>
        </p:txBody>
      </p:sp>
      <p:sp>
        <p:nvSpPr>
          <p:cNvPr id="14" name="Rectangle 13">
            <a:extLst>
              <a:ext uri="{FF2B5EF4-FFF2-40B4-BE49-F238E27FC236}">
                <a16:creationId xmlns:a16="http://schemas.microsoft.com/office/drawing/2014/main" id="{6893BAD6-018F-4A85-AE18-DB743550469F}"/>
              </a:ext>
            </a:extLst>
          </p:cNvPr>
          <p:cNvSpPr/>
          <p:nvPr/>
        </p:nvSpPr>
        <p:spPr>
          <a:xfrm>
            <a:off x="8477344" y="2883100"/>
            <a:ext cx="678426" cy="383458"/>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6" name="Rectangle 15">
            <a:extLst>
              <a:ext uri="{FF2B5EF4-FFF2-40B4-BE49-F238E27FC236}">
                <a16:creationId xmlns:a16="http://schemas.microsoft.com/office/drawing/2014/main" id="{C7B1E7C0-6898-41C6-93BD-D0CD26828926}"/>
              </a:ext>
            </a:extLst>
          </p:cNvPr>
          <p:cNvSpPr/>
          <p:nvPr/>
        </p:nvSpPr>
        <p:spPr>
          <a:xfrm>
            <a:off x="457200" y="3196161"/>
            <a:ext cx="2222466" cy="4780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600" dirty="0">
                <a:solidFill>
                  <a:srgbClr val="FF0000"/>
                </a:solidFill>
              </a:rPr>
              <a:t>0.75+0.5-0.75*0.5</a:t>
            </a:r>
          </a:p>
        </p:txBody>
      </p:sp>
      <p:sp>
        <p:nvSpPr>
          <p:cNvPr id="17" name="Oval 16">
            <a:extLst>
              <a:ext uri="{FF2B5EF4-FFF2-40B4-BE49-F238E27FC236}">
                <a16:creationId xmlns:a16="http://schemas.microsoft.com/office/drawing/2014/main" id="{15F19A3E-18F6-4BEE-8B64-9F7D6F4CAB3F}"/>
              </a:ext>
            </a:extLst>
          </p:cNvPr>
          <p:cNvSpPr/>
          <p:nvPr/>
        </p:nvSpPr>
        <p:spPr>
          <a:xfrm>
            <a:off x="9910637" y="5503985"/>
            <a:ext cx="678426" cy="383458"/>
          </a:xfrm>
          <a:prstGeom prst="ellipse">
            <a:avLst/>
          </a:prstGeom>
          <a:solidFill>
            <a:srgbClr val="FFFF00"/>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50" dirty="0">
                <a:solidFill>
                  <a:schemeClr val="bg1"/>
                </a:solidFill>
                <a:latin typeface="Arial" panose="020B0604020202020204" pitchFamily="34" charset="0"/>
                <a:cs typeface="Arial" panose="020B0604020202020204" pitchFamily="34" charset="0"/>
              </a:rPr>
              <a:t>0.5</a:t>
            </a:r>
          </a:p>
        </p:txBody>
      </p:sp>
      <p:sp>
        <p:nvSpPr>
          <p:cNvPr id="19" name="Oval 18">
            <a:extLst>
              <a:ext uri="{FF2B5EF4-FFF2-40B4-BE49-F238E27FC236}">
                <a16:creationId xmlns:a16="http://schemas.microsoft.com/office/drawing/2014/main" id="{E131517D-AB02-40C2-B555-ADCB406FB642}"/>
              </a:ext>
            </a:extLst>
          </p:cNvPr>
          <p:cNvSpPr/>
          <p:nvPr/>
        </p:nvSpPr>
        <p:spPr>
          <a:xfrm>
            <a:off x="6768755" y="2202024"/>
            <a:ext cx="963741" cy="410547"/>
          </a:xfrm>
          <a:prstGeom prst="ellipse">
            <a:avLst/>
          </a:prstGeom>
          <a:solidFill>
            <a:schemeClr val="tx1"/>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50" dirty="0">
                <a:solidFill>
                  <a:schemeClr val="bg1"/>
                </a:solidFill>
                <a:latin typeface="Arial" panose="020B0604020202020204" pitchFamily="34" charset="0"/>
                <a:cs typeface="Arial" panose="020B0604020202020204" pitchFamily="34" charset="0"/>
              </a:rPr>
              <a:t>1.0</a:t>
            </a:r>
          </a:p>
        </p:txBody>
      </p:sp>
      <p:sp>
        <p:nvSpPr>
          <p:cNvPr id="20" name="Oval 19">
            <a:extLst>
              <a:ext uri="{FF2B5EF4-FFF2-40B4-BE49-F238E27FC236}">
                <a16:creationId xmlns:a16="http://schemas.microsoft.com/office/drawing/2014/main" id="{F662B5C3-E052-406D-8E6A-7773A6F5C9E5}"/>
              </a:ext>
            </a:extLst>
          </p:cNvPr>
          <p:cNvSpPr/>
          <p:nvPr/>
        </p:nvSpPr>
        <p:spPr>
          <a:xfrm>
            <a:off x="6750094" y="1793726"/>
            <a:ext cx="963741" cy="383458"/>
          </a:xfrm>
          <a:prstGeom prst="ellipse">
            <a:avLst/>
          </a:prstGeom>
          <a:solidFill>
            <a:schemeClr val="tx1"/>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50" dirty="0">
                <a:solidFill>
                  <a:schemeClr val="bg1"/>
                </a:solidFill>
                <a:latin typeface="Arial" panose="020B0604020202020204" pitchFamily="34" charset="0"/>
                <a:cs typeface="Arial" panose="020B0604020202020204" pitchFamily="34" charset="0"/>
              </a:rPr>
              <a:t>0.75</a:t>
            </a:r>
          </a:p>
        </p:txBody>
      </p:sp>
      <p:sp>
        <p:nvSpPr>
          <p:cNvPr id="21" name="Rectangle 20">
            <a:extLst>
              <a:ext uri="{FF2B5EF4-FFF2-40B4-BE49-F238E27FC236}">
                <a16:creationId xmlns:a16="http://schemas.microsoft.com/office/drawing/2014/main" id="{B81C8A8E-5E0D-4020-88F9-C88A893A3174}"/>
              </a:ext>
            </a:extLst>
          </p:cNvPr>
          <p:cNvSpPr/>
          <p:nvPr/>
        </p:nvSpPr>
        <p:spPr>
          <a:xfrm>
            <a:off x="6892751" y="1763072"/>
            <a:ext cx="678426" cy="383458"/>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2" name="Rectangle 21">
            <a:extLst>
              <a:ext uri="{FF2B5EF4-FFF2-40B4-BE49-F238E27FC236}">
                <a16:creationId xmlns:a16="http://schemas.microsoft.com/office/drawing/2014/main" id="{6BDD56C6-BEF1-47C3-B0DA-E57B0761DB20}"/>
              </a:ext>
            </a:extLst>
          </p:cNvPr>
          <p:cNvSpPr/>
          <p:nvPr/>
        </p:nvSpPr>
        <p:spPr>
          <a:xfrm>
            <a:off x="6892751" y="2202024"/>
            <a:ext cx="678426" cy="383458"/>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4433479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A7AE6-D4A2-4EC7-AB69-D10FDED6791E}"/>
              </a:ext>
            </a:extLst>
          </p:cNvPr>
          <p:cNvSpPr>
            <a:spLocks noGrp="1"/>
          </p:cNvSpPr>
          <p:nvPr>
            <p:ph type="title"/>
          </p:nvPr>
        </p:nvSpPr>
        <p:spPr>
          <a:xfrm>
            <a:off x="919119" y="0"/>
            <a:ext cx="10353762" cy="935421"/>
          </a:xfrm>
        </p:spPr>
        <p:txBody>
          <a:bodyPr/>
          <a:lstStyle/>
          <a:p>
            <a:r>
              <a:rPr lang="en-AU" dirty="0"/>
              <a:t>Exercise (success probability for the nodes)</a:t>
            </a:r>
          </a:p>
        </p:txBody>
      </p:sp>
      <p:pic>
        <p:nvPicPr>
          <p:cNvPr id="5" name="Picture 4">
            <a:extLst>
              <a:ext uri="{FF2B5EF4-FFF2-40B4-BE49-F238E27FC236}">
                <a16:creationId xmlns:a16="http://schemas.microsoft.com/office/drawing/2014/main" id="{5E9D4FAE-9EA5-4927-8F70-E90C243EA17E}"/>
              </a:ext>
            </a:extLst>
          </p:cNvPr>
          <p:cNvPicPr>
            <a:picLocks noChangeAspect="1"/>
          </p:cNvPicPr>
          <p:nvPr/>
        </p:nvPicPr>
        <p:blipFill>
          <a:blip r:embed="rId3"/>
          <a:stretch>
            <a:fillRect/>
          </a:stretch>
        </p:blipFill>
        <p:spPr>
          <a:xfrm>
            <a:off x="742950" y="935421"/>
            <a:ext cx="9979127" cy="5288398"/>
          </a:xfrm>
          <a:prstGeom prst="rect">
            <a:avLst/>
          </a:prstGeom>
        </p:spPr>
      </p:pic>
      <p:pic>
        <p:nvPicPr>
          <p:cNvPr id="4" name="Picture 3">
            <a:extLst>
              <a:ext uri="{FF2B5EF4-FFF2-40B4-BE49-F238E27FC236}">
                <a16:creationId xmlns:a16="http://schemas.microsoft.com/office/drawing/2014/main" id="{07BA7B64-6AF9-4C08-AAEF-1353B9D28CB3}"/>
              </a:ext>
            </a:extLst>
          </p:cNvPr>
          <p:cNvPicPr>
            <a:picLocks noChangeAspect="1"/>
          </p:cNvPicPr>
          <p:nvPr/>
        </p:nvPicPr>
        <p:blipFill>
          <a:blip r:embed="rId4"/>
          <a:stretch>
            <a:fillRect/>
          </a:stretch>
        </p:blipFill>
        <p:spPr>
          <a:xfrm>
            <a:off x="8524568" y="935664"/>
            <a:ext cx="3220262" cy="1678803"/>
          </a:xfrm>
          <a:prstGeom prst="rect">
            <a:avLst/>
          </a:prstGeom>
        </p:spPr>
      </p:pic>
      <p:sp>
        <p:nvSpPr>
          <p:cNvPr id="9" name="Rectangle 8">
            <a:extLst>
              <a:ext uri="{FF2B5EF4-FFF2-40B4-BE49-F238E27FC236}">
                <a16:creationId xmlns:a16="http://schemas.microsoft.com/office/drawing/2014/main" id="{2E47447F-9D1D-4119-9AC1-89A76461C26E}"/>
              </a:ext>
            </a:extLst>
          </p:cNvPr>
          <p:cNvSpPr/>
          <p:nvPr/>
        </p:nvSpPr>
        <p:spPr>
          <a:xfrm>
            <a:off x="4912772" y="1234194"/>
            <a:ext cx="678426" cy="383458"/>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 name="Rectangle 9">
            <a:extLst>
              <a:ext uri="{FF2B5EF4-FFF2-40B4-BE49-F238E27FC236}">
                <a16:creationId xmlns:a16="http://schemas.microsoft.com/office/drawing/2014/main" id="{19F88072-7B73-4C39-85C6-1A390ED9D829}"/>
              </a:ext>
            </a:extLst>
          </p:cNvPr>
          <p:cNvSpPr/>
          <p:nvPr/>
        </p:nvSpPr>
        <p:spPr>
          <a:xfrm>
            <a:off x="5493535" y="3227662"/>
            <a:ext cx="678426" cy="383458"/>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 name="Rectangle 11">
            <a:extLst>
              <a:ext uri="{FF2B5EF4-FFF2-40B4-BE49-F238E27FC236}">
                <a16:creationId xmlns:a16="http://schemas.microsoft.com/office/drawing/2014/main" id="{18FA6537-F0CE-44FE-A425-10E0BFC96171}"/>
              </a:ext>
            </a:extLst>
          </p:cNvPr>
          <p:cNvSpPr/>
          <p:nvPr/>
        </p:nvSpPr>
        <p:spPr>
          <a:xfrm>
            <a:off x="9438688" y="4367265"/>
            <a:ext cx="678426" cy="383458"/>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3" name="Rectangle 12">
            <a:extLst>
              <a:ext uri="{FF2B5EF4-FFF2-40B4-BE49-F238E27FC236}">
                <a16:creationId xmlns:a16="http://schemas.microsoft.com/office/drawing/2014/main" id="{84915FF7-F2B6-4F8F-987F-6E6AE8782CB9}"/>
              </a:ext>
            </a:extLst>
          </p:cNvPr>
          <p:cNvSpPr/>
          <p:nvPr/>
        </p:nvSpPr>
        <p:spPr>
          <a:xfrm>
            <a:off x="8194430" y="3290775"/>
            <a:ext cx="1244257" cy="383458"/>
          </a:xfrm>
          <a:prstGeom prst="rect">
            <a:avLst/>
          </a:prstGeom>
          <a:solidFill>
            <a:schemeClr val="tx1"/>
          </a:solidFill>
          <a:ln w="38100">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dirty="0">
                <a:solidFill>
                  <a:schemeClr val="bg1"/>
                </a:solidFill>
                <a:latin typeface="Arial" panose="020B0604020202020204" pitchFamily="34" charset="0"/>
                <a:cs typeface="Arial" panose="020B0604020202020204" pitchFamily="34" charset="0"/>
              </a:rPr>
              <a:t>1.0</a:t>
            </a:r>
          </a:p>
        </p:txBody>
      </p:sp>
      <p:sp>
        <p:nvSpPr>
          <p:cNvPr id="15" name="Rectangle 14">
            <a:extLst>
              <a:ext uri="{FF2B5EF4-FFF2-40B4-BE49-F238E27FC236}">
                <a16:creationId xmlns:a16="http://schemas.microsoft.com/office/drawing/2014/main" id="{0ABB9AB2-8480-4BB4-9570-B265C933A8FD}"/>
              </a:ext>
            </a:extLst>
          </p:cNvPr>
          <p:cNvSpPr/>
          <p:nvPr/>
        </p:nvSpPr>
        <p:spPr>
          <a:xfrm>
            <a:off x="8477344" y="3290775"/>
            <a:ext cx="678426" cy="383458"/>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8" name="Rectangle 17">
            <a:extLst>
              <a:ext uri="{FF2B5EF4-FFF2-40B4-BE49-F238E27FC236}">
                <a16:creationId xmlns:a16="http://schemas.microsoft.com/office/drawing/2014/main" id="{AF641BBD-1AE1-4473-A3CD-89545BCB14F4}"/>
              </a:ext>
            </a:extLst>
          </p:cNvPr>
          <p:cNvSpPr/>
          <p:nvPr/>
        </p:nvSpPr>
        <p:spPr>
          <a:xfrm>
            <a:off x="8194429" y="2899539"/>
            <a:ext cx="1244257" cy="383458"/>
          </a:xfrm>
          <a:prstGeom prst="rect">
            <a:avLst/>
          </a:prstGeom>
          <a:solidFill>
            <a:schemeClr val="tx1"/>
          </a:solidFill>
          <a:ln w="38100">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dirty="0">
                <a:solidFill>
                  <a:schemeClr val="bg1"/>
                </a:solidFill>
                <a:latin typeface="Cambria" panose="02040503050406030204" pitchFamily="18" charset="0"/>
                <a:ea typeface="Cambria" panose="02040503050406030204" pitchFamily="18" charset="0"/>
                <a:cs typeface="Arial" panose="020B0604020202020204" pitchFamily="34" charset="0"/>
              </a:rPr>
              <a:t>0.0</a:t>
            </a:r>
          </a:p>
        </p:txBody>
      </p:sp>
      <p:sp>
        <p:nvSpPr>
          <p:cNvPr id="14" name="Rectangle 13">
            <a:extLst>
              <a:ext uri="{FF2B5EF4-FFF2-40B4-BE49-F238E27FC236}">
                <a16:creationId xmlns:a16="http://schemas.microsoft.com/office/drawing/2014/main" id="{6893BAD6-018F-4A85-AE18-DB743550469F}"/>
              </a:ext>
            </a:extLst>
          </p:cNvPr>
          <p:cNvSpPr/>
          <p:nvPr/>
        </p:nvSpPr>
        <p:spPr>
          <a:xfrm>
            <a:off x="8477344" y="2883100"/>
            <a:ext cx="678426" cy="383458"/>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6" name="Rectangle 15">
            <a:extLst>
              <a:ext uri="{FF2B5EF4-FFF2-40B4-BE49-F238E27FC236}">
                <a16:creationId xmlns:a16="http://schemas.microsoft.com/office/drawing/2014/main" id="{C7B1E7C0-6898-41C6-93BD-D0CD26828926}"/>
              </a:ext>
            </a:extLst>
          </p:cNvPr>
          <p:cNvSpPr/>
          <p:nvPr/>
        </p:nvSpPr>
        <p:spPr>
          <a:xfrm>
            <a:off x="457200" y="3196161"/>
            <a:ext cx="2222466" cy="4780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600" dirty="0">
                <a:solidFill>
                  <a:srgbClr val="FF0000"/>
                </a:solidFill>
              </a:rPr>
              <a:t>0.75+0.5-0.75*0.5</a:t>
            </a:r>
          </a:p>
        </p:txBody>
      </p:sp>
      <p:sp>
        <p:nvSpPr>
          <p:cNvPr id="17" name="Oval 16">
            <a:extLst>
              <a:ext uri="{FF2B5EF4-FFF2-40B4-BE49-F238E27FC236}">
                <a16:creationId xmlns:a16="http://schemas.microsoft.com/office/drawing/2014/main" id="{784693B2-A349-4299-9632-88F7CFA18F08}"/>
              </a:ext>
            </a:extLst>
          </p:cNvPr>
          <p:cNvSpPr/>
          <p:nvPr/>
        </p:nvSpPr>
        <p:spPr>
          <a:xfrm>
            <a:off x="9910637" y="5503985"/>
            <a:ext cx="678426" cy="383458"/>
          </a:xfrm>
          <a:prstGeom prst="ellipse">
            <a:avLst/>
          </a:prstGeom>
          <a:solidFill>
            <a:srgbClr val="FFFF00"/>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50" dirty="0">
                <a:solidFill>
                  <a:schemeClr val="bg1"/>
                </a:solidFill>
                <a:latin typeface="Arial" panose="020B0604020202020204" pitchFamily="34" charset="0"/>
                <a:cs typeface="Arial" panose="020B0604020202020204" pitchFamily="34" charset="0"/>
              </a:rPr>
              <a:t>0.5</a:t>
            </a:r>
          </a:p>
        </p:txBody>
      </p:sp>
      <p:sp>
        <p:nvSpPr>
          <p:cNvPr id="19" name="Oval 18">
            <a:extLst>
              <a:ext uri="{FF2B5EF4-FFF2-40B4-BE49-F238E27FC236}">
                <a16:creationId xmlns:a16="http://schemas.microsoft.com/office/drawing/2014/main" id="{200E62A3-81ED-4367-BA43-A690540067FF}"/>
              </a:ext>
            </a:extLst>
          </p:cNvPr>
          <p:cNvSpPr/>
          <p:nvPr/>
        </p:nvSpPr>
        <p:spPr>
          <a:xfrm>
            <a:off x="6768755" y="2202024"/>
            <a:ext cx="963741" cy="410547"/>
          </a:xfrm>
          <a:prstGeom prst="ellipse">
            <a:avLst/>
          </a:prstGeom>
          <a:solidFill>
            <a:schemeClr val="tx1"/>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50" dirty="0">
                <a:solidFill>
                  <a:schemeClr val="bg1"/>
                </a:solidFill>
                <a:latin typeface="Arial" panose="020B0604020202020204" pitchFamily="34" charset="0"/>
                <a:cs typeface="Arial" panose="020B0604020202020204" pitchFamily="34" charset="0"/>
              </a:rPr>
              <a:t>1.0</a:t>
            </a:r>
          </a:p>
        </p:txBody>
      </p:sp>
      <p:sp>
        <p:nvSpPr>
          <p:cNvPr id="20" name="Oval 19">
            <a:extLst>
              <a:ext uri="{FF2B5EF4-FFF2-40B4-BE49-F238E27FC236}">
                <a16:creationId xmlns:a16="http://schemas.microsoft.com/office/drawing/2014/main" id="{A1A7090F-4A84-420A-89A1-FB5EAA22E34A}"/>
              </a:ext>
            </a:extLst>
          </p:cNvPr>
          <p:cNvSpPr/>
          <p:nvPr/>
        </p:nvSpPr>
        <p:spPr>
          <a:xfrm>
            <a:off x="6750094" y="1793726"/>
            <a:ext cx="963741" cy="383458"/>
          </a:xfrm>
          <a:prstGeom prst="ellipse">
            <a:avLst/>
          </a:prstGeom>
          <a:solidFill>
            <a:schemeClr val="tx1"/>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50" dirty="0">
                <a:solidFill>
                  <a:schemeClr val="bg1"/>
                </a:solidFill>
                <a:latin typeface="Arial" panose="020B0604020202020204" pitchFamily="34" charset="0"/>
                <a:cs typeface="Arial" panose="020B0604020202020204" pitchFamily="34" charset="0"/>
              </a:rPr>
              <a:t>0.75</a:t>
            </a:r>
          </a:p>
        </p:txBody>
      </p:sp>
      <p:sp>
        <p:nvSpPr>
          <p:cNvPr id="21" name="Rectangle 20">
            <a:extLst>
              <a:ext uri="{FF2B5EF4-FFF2-40B4-BE49-F238E27FC236}">
                <a16:creationId xmlns:a16="http://schemas.microsoft.com/office/drawing/2014/main" id="{F59A7427-3D0B-4B7A-BCF2-2984712EDF7D}"/>
              </a:ext>
            </a:extLst>
          </p:cNvPr>
          <p:cNvSpPr/>
          <p:nvPr/>
        </p:nvSpPr>
        <p:spPr>
          <a:xfrm>
            <a:off x="6892751" y="1763072"/>
            <a:ext cx="678426" cy="383458"/>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2" name="Rectangle 21">
            <a:extLst>
              <a:ext uri="{FF2B5EF4-FFF2-40B4-BE49-F238E27FC236}">
                <a16:creationId xmlns:a16="http://schemas.microsoft.com/office/drawing/2014/main" id="{B793E604-2507-4B45-8E27-9C0717B9B726}"/>
              </a:ext>
            </a:extLst>
          </p:cNvPr>
          <p:cNvSpPr/>
          <p:nvPr/>
        </p:nvSpPr>
        <p:spPr>
          <a:xfrm>
            <a:off x="6892751" y="2202024"/>
            <a:ext cx="678426" cy="383458"/>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142585024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A7AE6-D4A2-4EC7-AB69-D10FDED6791E}"/>
              </a:ext>
            </a:extLst>
          </p:cNvPr>
          <p:cNvSpPr>
            <a:spLocks noGrp="1"/>
          </p:cNvSpPr>
          <p:nvPr>
            <p:ph type="title"/>
          </p:nvPr>
        </p:nvSpPr>
        <p:spPr>
          <a:xfrm>
            <a:off x="919119" y="0"/>
            <a:ext cx="10353762" cy="935421"/>
          </a:xfrm>
        </p:spPr>
        <p:txBody>
          <a:bodyPr/>
          <a:lstStyle/>
          <a:p>
            <a:r>
              <a:rPr lang="en-AU" dirty="0"/>
              <a:t>Exercise (success probability for the nodes)</a:t>
            </a:r>
          </a:p>
        </p:txBody>
      </p:sp>
      <p:pic>
        <p:nvPicPr>
          <p:cNvPr id="5" name="Picture 4">
            <a:extLst>
              <a:ext uri="{FF2B5EF4-FFF2-40B4-BE49-F238E27FC236}">
                <a16:creationId xmlns:a16="http://schemas.microsoft.com/office/drawing/2014/main" id="{5E9D4FAE-9EA5-4927-8F70-E90C243EA17E}"/>
              </a:ext>
            </a:extLst>
          </p:cNvPr>
          <p:cNvPicPr>
            <a:picLocks noChangeAspect="1"/>
          </p:cNvPicPr>
          <p:nvPr/>
        </p:nvPicPr>
        <p:blipFill>
          <a:blip r:embed="rId3"/>
          <a:stretch>
            <a:fillRect/>
          </a:stretch>
        </p:blipFill>
        <p:spPr>
          <a:xfrm>
            <a:off x="742950" y="935421"/>
            <a:ext cx="9979127" cy="5288398"/>
          </a:xfrm>
          <a:prstGeom prst="rect">
            <a:avLst/>
          </a:prstGeom>
        </p:spPr>
      </p:pic>
      <p:pic>
        <p:nvPicPr>
          <p:cNvPr id="4" name="Picture 3">
            <a:extLst>
              <a:ext uri="{FF2B5EF4-FFF2-40B4-BE49-F238E27FC236}">
                <a16:creationId xmlns:a16="http://schemas.microsoft.com/office/drawing/2014/main" id="{07BA7B64-6AF9-4C08-AAEF-1353B9D28CB3}"/>
              </a:ext>
            </a:extLst>
          </p:cNvPr>
          <p:cNvPicPr>
            <a:picLocks noChangeAspect="1"/>
          </p:cNvPicPr>
          <p:nvPr/>
        </p:nvPicPr>
        <p:blipFill>
          <a:blip r:embed="rId4"/>
          <a:stretch>
            <a:fillRect/>
          </a:stretch>
        </p:blipFill>
        <p:spPr>
          <a:xfrm>
            <a:off x="8524568" y="935664"/>
            <a:ext cx="3220262" cy="1678803"/>
          </a:xfrm>
          <a:prstGeom prst="rect">
            <a:avLst/>
          </a:prstGeom>
        </p:spPr>
      </p:pic>
      <p:sp>
        <p:nvSpPr>
          <p:cNvPr id="9" name="Rectangle 8">
            <a:extLst>
              <a:ext uri="{FF2B5EF4-FFF2-40B4-BE49-F238E27FC236}">
                <a16:creationId xmlns:a16="http://schemas.microsoft.com/office/drawing/2014/main" id="{2E47447F-9D1D-4119-9AC1-89A76461C26E}"/>
              </a:ext>
            </a:extLst>
          </p:cNvPr>
          <p:cNvSpPr/>
          <p:nvPr/>
        </p:nvSpPr>
        <p:spPr>
          <a:xfrm>
            <a:off x="4912772" y="1234194"/>
            <a:ext cx="678426" cy="383458"/>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 name="Rectangle 9">
            <a:extLst>
              <a:ext uri="{FF2B5EF4-FFF2-40B4-BE49-F238E27FC236}">
                <a16:creationId xmlns:a16="http://schemas.microsoft.com/office/drawing/2014/main" id="{19F88072-7B73-4C39-85C6-1A390ED9D829}"/>
              </a:ext>
            </a:extLst>
          </p:cNvPr>
          <p:cNvSpPr/>
          <p:nvPr/>
        </p:nvSpPr>
        <p:spPr>
          <a:xfrm>
            <a:off x="5493535" y="3227662"/>
            <a:ext cx="678426" cy="383458"/>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3" name="Rectangle 12">
            <a:extLst>
              <a:ext uri="{FF2B5EF4-FFF2-40B4-BE49-F238E27FC236}">
                <a16:creationId xmlns:a16="http://schemas.microsoft.com/office/drawing/2014/main" id="{84915FF7-F2B6-4F8F-987F-6E6AE8782CB9}"/>
              </a:ext>
            </a:extLst>
          </p:cNvPr>
          <p:cNvSpPr/>
          <p:nvPr/>
        </p:nvSpPr>
        <p:spPr>
          <a:xfrm>
            <a:off x="8194430" y="3290775"/>
            <a:ext cx="1244257" cy="383458"/>
          </a:xfrm>
          <a:prstGeom prst="rect">
            <a:avLst/>
          </a:prstGeom>
          <a:solidFill>
            <a:schemeClr val="tx1"/>
          </a:solidFill>
          <a:ln w="38100">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dirty="0">
                <a:solidFill>
                  <a:schemeClr val="bg1"/>
                </a:solidFill>
                <a:latin typeface="Arial" panose="020B0604020202020204" pitchFamily="34" charset="0"/>
                <a:cs typeface="Arial" panose="020B0604020202020204" pitchFamily="34" charset="0"/>
              </a:rPr>
              <a:t>1.0</a:t>
            </a:r>
          </a:p>
        </p:txBody>
      </p:sp>
      <p:sp>
        <p:nvSpPr>
          <p:cNvPr id="15" name="Rectangle 14">
            <a:extLst>
              <a:ext uri="{FF2B5EF4-FFF2-40B4-BE49-F238E27FC236}">
                <a16:creationId xmlns:a16="http://schemas.microsoft.com/office/drawing/2014/main" id="{0ABB9AB2-8480-4BB4-9570-B265C933A8FD}"/>
              </a:ext>
            </a:extLst>
          </p:cNvPr>
          <p:cNvSpPr/>
          <p:nvPr/>
        </p:nvSpPr>
        <p:spPr>
          <a:xfrm>
            <a:off x="8477344" y="3290775"/>
            <a:ext cx="678426" cy="383458"/>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8" name="Rectangle 17">
            <a:extLst>
              <a:ext uri="{FF2B5EF4-FFF2-40B4-BE49-F238E27FC236}">
                <a16:creationId xmlns:a16="http://schemas.microsoft.com/office/drawing/2014/main" id="{AF641BBD-1AE1-4473-A3CD-89545BCB14F4}"/>
              </a:ext>
            </a:extLst>
          </p:cNvPr>
          <p:cNvSpPr/>
          <p:nvPr/>
        </p:nvSpPr>
        <p:spPr>
          <a:xfrm>
            <a:off x="8194429" y="2899539"/>
            <a:ext cx="1244257" cy="383458"/>
          </a:xfrm>
          <a:prstGeom prst="rect">
            <a:avLst/>
          </a:prstGeom>
          <a:solidFill>
            <a:schemeClr val="tx1"/>
          </a:solidFill>
          <a:ln w="38100">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dirty="0">
                <a:solidFill>
                  <a:schemeClr val="bg1"/>
                </a:solidFill>
                <a:latin typeface="Cambria" panose="02040503050406030204" pitchFamily="18" charset="0"/>
                <a:ea typeface="Cambria" panose="02040503050406030204" pitchFamily="18" charset="0"/>
                <a:cs typeface="Arial" panose="020B0604020202020204" pitchFamily="34" charset="0"/>
              </a:rPr>
              <a:t>0.0</a:t>
            </a:r>
          </a:p>
        </p:txBody>
      </p:sp>
      <p:sp>
        <p:nvSpPr>
          <p:cNvPr id="14" name="Rectangle 13">
            <a:extLst>
              <a:ext uri="{FF2B5EF4-FFF2-40B4-BE49-F238E27FC236}">
                <a16:creationId xmlns:a16="http://schemas.microsoft.com/office/drawing/2014/main" id="{6893BAD6-018F-4A85-AE18-DB743550469F}"/>
              </a:ext>
            </a:extLst>
          </p:cNvPr>
          <p:cNvSpPr/>
          <p:nvPr/>
        </p:nvSpPr>
        <p:spPr>
          <a:xfrm>
            <a:off x="8477344" y="2883100"/>
            <a:ext cx="678426" cy="383458"/>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6" name="Rectangle 15">
            <a:extLst>
              <a:ext uri="{FF2B5EF4-FFF2-40B4-BE49-F238E27FC236}">
                <a16:creationId xmlns:a16="http://schemas.microsoft.com/office/drawing/2014/main" id="{C7B1E7C0-6898-41C6-93BD-D0CD26828926}"/>
              </a:ext>
            </a:extLst>
          </p:cNvPr>
          <p:cNvSpPr/>
          <p:nvPr/>
        </p:nvSpPr>
        <p:spPr>
          <a:xfrm>
            <a:off x="457200" y="3196161"/>
            <a:ext cx="2222466" cy="4780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600" dirty="0">
                <a:solidFill>
                  <a:srgbClr val="FF0000"/>
                </a:solidFill>
              </a:rPr>
              <a:t>0.75+0.5-0.75*0.5</a:t>
            </a:r>
          </a:p>
        </p:txBody>
      </p:sp>
      <p:sp>
        <p:nvSpPr>
          <p:cNvPr id="17" name="Oval 16">
            <a:extLst>
              <a:ext uri="{FF2B5EF4-FFF2-40B4-BE49-F238E27FC236}">
                <a16:creationId xmlns:a16="http://schemas.microsoft.com/office/drawing/2014/main" id="{50839073-3DB5-420C-9D5C-F0F2A4074E84}"/>
              </a:ext>
            </a:extLst>
          </p:cNvPr>
          <p:cNvSpPr/>
          <p:nvPr/>
        </p:nvSpPr>
        <p:spPr>
          <a:xfrm>
            <a:off x="9910637" y="5503985"/>
            <a:ext cx="678426" cy="383458"/>
          </a:xfrm>
          <a:prstGeom prst="ellipse">
            <a:avLst/>
          </a:prstGeom>
          <a:solidFill>
            <a:srgbClr val="FFFF00"/>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50" dirty="0">
                <a:solidFill>
                  <a:schemeClr val="bg1"/>
                </a:solidFill>
                <a:latin typeface="Arial" panose="020B0604020202020204" pitchFamily="34" charset="0"/>
                <a:cs typeface="Arial" panose="020B0604020202020204" pitchFamily="34" charset="0"/>
              </a:rPr>
              <a:t>0.5</a:t>
            </a:r>
          </a:p>
        </p:txBody>
      </p:sp>
      <p:sp>
        <p:nvSpPr>
          <p:cNvPr id="19" name="Oval 18">
            <a:extLst>
              <a:ext uri="{FF2B5EF4-FFF2-40B4-BE49-F238E27FC236}">
                <a16:creationId xmlns:a16="http://schemas.microsoft.com/office/drawing/2014/main" id="{11CDA12A-AF01-4DD7-A0D4-B6C8068D898C}"/>
              </a:ext>
            </a:extLst>
          </p:cNvPr>
          <p:cNvSpPr/>
          <p:nvPr/>
        </p:nvSpPr>
        <p:spPr>
          <a:xfrm>
            <a:off x="9305673" y="4386856"/>
            <a:ext cx="963741" cy="383458"/>
          </a:xfrm>
          <a:prstGeom prst="ellipse">
            <a:avLst/>
          </a:prstGeom>
          <a:solidFill>
            <a:schemeClr val="tx1"/>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50" dirty="0">
                <a:solidFill>
                  <a:schemeClr val="bg1"/>
                </a:solidFill>
                <a:latin typeface="Arial" panose="020B0604020202020204" pitchFamily="34" charset="0"/>
                <a:cs typeface="Arial" panose="020B0604020202020204" pitchFamily="34" charset="0"/>
              </a:rPr>
              <a:t>0.75</a:t>
            </a:r>
          </a:p>
        </p:txBody>
      </p:sp>
      <p:sp>
        <p:nvSpPr>
          <p:cNvPr id="20" name="Oval 19">
            <a:extLst>
              <a:ext uri="{FF2B5EF4-FFF2-40B4-BE49-F238E27FC236}">
                <a16:creationId xmlns:a16="http://schemas.microsoft.com/office/drawing/2014/main" id="{86066EDF-5937-499A-AB59-C414A13D27E9}"/>
              </a:ext>
            </a:extLst>
          </p:cNvPr>
          <p:cNvSpPr/>
          <p:nvPr/>
        </p:nvSpPr>
        <p:spPr>
          <a:xfrm>
            <a:off x="6768755" y="2202024"/>
            <a:ext cx="963741" cy="410547"/>
          </a:xfrm>
          <a:prstGeom prst="ellipse">
            <a:avLst/>
          </a:prstGeom>
          <a:solidFill>
            <a:schemeClr val="tx1"/>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50" dirty="0">
                <a:solidFill>
                  <a:schemeClr val="bg1"/>
                </a:solidFill>
                <a:latin typeface="Arial" panose="020B0604020202020204" pitchFamily="34" charset="0"/>
                <a:cs typeface="Arial" panose="020B0604020202020204" pitchFamily="34" charset="0"/>
              </a:rPr>
              <a:t>1.0</a:t>
            </a:r>
          </a:p>
        </p:txBody>
      </p:sp>
      <p:sp>
        <p:nvSpPr>
          <p:cNvPr id="21" name="Oval 20">
            <a:extLst>
              <a:ext uri="{FF2B5EF4-FFF2-40B4-BE49-F238E27FC236}">
                <a16:creationId xmlns:a16="http://schemas.microsoft.com/office/drawing/2014/main" id="{45B53C61-D030-4979-AB7C-A5BDF463CB77}"/>
              </a:ext>
            </a:extLst>
          </p:cNvPr>
          <p:cNvSpPr/>
          <p:nvPr/>
        </p:nvSpPr>
        <p:spPr>
          <a:xfrm>
            <a:off x="6750094" y="1793726"/>
            <a:ext cx="963741" cy="383458"/>
          </a:xfrm>
          <a:prstGeom prst="ellipse">
            <a:avLst/>
          </a:prstGeom>
          <a:solidFill>
            <a:schemeClr val="tx1"/>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50" dirty="0">
                <a:solidFill>
                  <a:schemeClr val="bg1"/>
                </a:solidFill>
                <a:latin typeface="Arial" panose="020B0604020202020204" pitchFamily="34" charset="0"/>
                <a:cs typeface="Arial" panose="020B0604020202020204" pitchFamily="34" charset="0"/>
              </a:rPr>
              <a:t>0.75</a:t>
            </a:r>
          </a:p>
        </p:txBody>
      </p:sp>
      <p:sp>
        <p:nvSpPr>
          <p:cNvPr id="22" name="Rectangle 21">
            <a:extLst>
              <a:ext uri="{FF2B5EF4-FFF2-40B4-BE49-F238E27FC236}">
                <a16:creationId xmlns:a16="http://schemas.microsoft.com/office/drawing/2014/main" id="{33A52424-3568-4B9D-AAB9-F7B2D633869C}"/>
              </a:ext>
            </a:extLst>
          </p:cNvPr>
          <p:cNvSpPr/>
          <p:nvPr/>
        </p:nvSpPr>
        <p:spPr>
          <a:xfrm>
            <a:off x="6892751" y="1763072"/>
            <a:ext cx="678426" cy="383458"/>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3" name="Rectangle 22">
            <a:extLst>
              <a:ext uri="{FF2B5EF4-FFF2-40B4-BE49-F238E27FC236}">
                <a16:creationId xmlns:a16="http://schemas.microsoft.com/office/drawing/2014/main" id="{C0579140-947B-434E-96FF-BA347F0C4208}"/>
              </a:ext>
            </a:extLst>
          </p:cNvPr>
          <p:cNvSpPr/>
          <p:nvPr/>
        </p:nvSpPr>
        <p:spPr>
          <a:xfrm>
            <a:off x="6892751" y="2202024"/>
            <a:ext cx="678426" cy="383458"/>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208950240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A7AE6-D4A2-4EC7-AB69-D10FDED6791E}"/>
              </a:ext>
            </a:extLst>
          </p:cNvPr>
          <p:cNvSpPr>
            <a:spLocks noGrp="1"/>
          </p:cNvSpPr>
          <p:nvPr>
            <p:ph type="title"/>
          </p:nvPr>
        </p:nvSpPr>
        <p:spPr>
          <a:xfrm>
            <a:off x="919119" y="0"/>
            <a:ext cx="10353762" cy="935421"/>
          </a:xfrm>
        </p:spPr>
        <p:txBody>
          <a:bodyPr/>
          <a:lstStyle/>
          <a:p>
            <a:r>
              <a:rPr lang="en-AU" dirty="0"/>
              <a:t>Exercise (success probability for the nodes)</a:t>
            </a:r>
          </a:p>
        </p:txBody>
      </p:sp>
      <p:pic>
        <p:nvPicPr>
          <p:cNvPr id="5" name="Picture 4">
            <a:extLst>
              <a:ext uri="{FF2B5EF4-FFF2-40B4-BE49-F238E27FC236}">
                <a16:creationId xmlns:a16="http://schemas.microsoft.com/office/drawing/2014/main" id="{5E9D4FAE-9EA5-4927-8F70-E90C243EA17E}"/>
              </a:ext>
            </a:extLst>
          </p:cNvPr>
          <p:cNvPicPr>
            <a:picLocks noChangeAspect="1"/>
          </p:cNvPicPr>
          <p:nvPr/>
        </p:nvPicPr>
        <p:blipFill>
          <a:blip r:embed="rId3"/>
          <a:stretch>
            <a:fillRect/>
          </a:stretch>
        </p:blipFill>
        <p:spPr>
          <a:xfrm>
            <a:off x="742950" y="935421"/>
            <a:ext cx="9979127" cy="5288398"/>
          </a:xfrm>
          <a:prstGeom prst="rect">
            <a:avLst/>
          </a:prstGeom>
        </p:spPr>
      </p:pic>
      <p:pic>
        <p:nvPicPr>
          <p:cNvPr id="4" name="Picture 3">
            <a:extLst>
              <a:ext uri="{FF2B5EF4-FFF2-40B4-BE49-F238E27FC236}">
                <a16:creationId xmlns:a16="http://schemas.microsoft.com/office/drawing/2014/main" id="{07BA7B64-6AF9-4C08-AAEF-1353B9D28CB3}"/>
              </a:ext>
            </a:extLst>
          </p:cNvPr>
          <p:cNvPicPr>
            <a:picLocks noChangeAspect="1"/>
          </p:cNvPicPr>
          <p:nvPr/>
        </p:nvPicPr>
        <p:blipFill>
          <a:blip r:embed="rId4"/>
          <a:stretch>
            <a:fillRect/>
          </a:stretch>
        </p:blipFill>
        <p:spPr>
          <a:xfrm>
            <a:off x="8524568" y="935664"/>
            <a:ext cx="3220262" cy="1678803"/>
          </a:xfrm>
          <a:prstGeom prst="rect">
            <a:avLst/>
          </a:prstGeom>
        </p:spPr>
      </p:pic>
      <p:sp>
        <p:nvSpPr>
          <p:cNvPr id="9" name="Rectangle 8">
            <a:extLst>
              <a:ext uri="{FF2B5EF4-FFF2-40B4-BE49-F238E27FC236}">
                <a16:creationId xmlns:a16="http://schemas.microsoft.com/office/drawing/2014/main" id="{2E47447F-9D1D-4119-9AC1-89A76461C26E}"/>
              </a:ext>
            </a:extLst>
          </p:cNvPr>
          <p:cNvSpPr/>
          <p:nvPr/>
        </p:nvSpPr>
        <p:spPr>
          <a:xfrm>
            <a:off x="4912772" y="1234194"/>
            <a:ext cx="678426" cy="383458"/>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 name="Rectangle 9">
            <a:extLst>
              <a:ext uri="{FF2B5EF4-FFF2-40B4-BE49-F238E27FC236}">
                <a16:creationId xmlns:a16="http://schemas.microsoft.com/office/drawing/2014/main" id="{19F88072-7B73-4C39-85C6-1A390ED9D829}"/>
              </a:ext>
            </a:extLst>
          </p:cNvPr>
          <p:cNvSpPr/>
          <p:nvPr/>
        </p:nvSpPr>
        <p:spPr>
          <a:xfrm>
            <a:off x="5493535" y="3227662"/>
            <a:ext cx="678426" cy="383458"/>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3" name="Rectangle 12">
            <a:extLst>
              <a:ext uri="{FF2B5EF4-FFF2-40B4-BE49-F238E27FC236}">
                <a16:creationId xmlns:a16="http://schemas.microsoft.com/office/drawing/2014/main" id="{84915FF7-F2B6-4F8F-987F-6E6AE8782CB9}"/>
              </a:ext>
            </a:extLst>
          </p:cNvPr>
          <p:cNvSpPr/>
          <p:nvPr/>
        </p:nvSpPr>
        <p:spPr>
          <a:xfrm>
            <a:off x="8194430" y="3290775"/>
            <a:ext cx="1244257" cy="383458"/>
          </a:xfrm>
          <a:prstGeom prst="rect">
            <a:avLst/>
          </a:prstGeom>
          <a:solidFill>
            <a:schemeClr val="tx1"/>
          </a:solidFill>
          <a:ln w="38100">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dirty="0">
                <a:solidFill>
                  <a:schemeClr val="bg1"/>
                </a:solidFill>
                <a:latin typeface="Arial" panose="020B0604020202020204" pitchFamily="34" charset="0"/>
                <a:cs typeface="Arial" panose="020B0604020202020204" pitchFamily="34" charset="0"/>
              </a:rPr>
              <a:t>1.0</a:t>
            </a:r>
          </a:p>
        </p:txBody>
      </p:sp>
      <p:sp>
        <p:nvSpPr>
          <p:cNvPr id="18" name="Rectangle 17">
            <a:extLst>
              <a:ext uri="{FF2B5EF4-FFF2-40B4-BE49-F238E27FC236}">
                <a16:creationId xmlns:a16="http://schemas.microsoft.com/office/drawing/2014/main" id="{AF641BBD-1AE1-4473-A3CD-89545BCB14F4}"/>
              </a:ext>
            </a:extLst>
          </p:cNvPr>
          <p:cNvSpPr/>
          <p:nvPr/>
        </p:nvSpPr>
        <p:spPr>
          <a:xfrm>
            <a:off x="8194429" y="2899539"/>
            <a:ext cx="1244257" cy="383458"/>
          </a:xfrm>
          <a:prstGeom prst="rect">
            <a:avLst/>
          </a:prstGeom>
          <a:solidFill>
            <a:schemeClr val="tx1"/>
          </a:solidFill>
          <a:ln w="38100">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dirty="0">
                <a:solidFill>
                  <a:schemeClr val="bg1"/>
                </a:solidFill>
                <a:latin typeface="Cambria" panose="02040503050406030204" pitchFamily="18" charset="0"/>
                <a:ea typeface="Cambria" panose="02040503050406030204" pitchFamily="18" charset="0"/>
                <a:cs typeface="Arial" panose="020B0604020202020204" pitchFamily="34" charset="0"/>
              </a:rPr>
              <a:t>0.0</a:t>
            </a:r>
          </a:p>
        </p:txBody>
      </p:sp>
      <p:sp>
        <p:nvSpPr>
          <p:cNvPr id="14" name="Rectangle 13">
            <a:extLst>
              <a:ext uri="{FF2B5EF4-FFF2-40B4-BE49-F238E27FC236}">
                <a16:creationId xmlns:a16="http://schemas.microsoft.com/office/drawing/2014/main" id="{6893BAD6-018F-4A85-AE18-DB743550469F}"/>
              </a:ext>
            </a:extLst>
          </p:cNvPr>
          <p:cNvSpPr/>
          <p:nvPr/>
        </p:nvSpPr>
        <p:spPr>
          <a:xfrm>
            <a:off x="8477344" y="2883100"/>
            <a:ext cx="678426" cy="383458"/>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6" name="Rectangle 15">
            <a:extLst>
              <a:ext uri="{FF2B5EF4-FFF2-40B4-BE49-F238E27FC236}">
                <a16:creationId xmlns:a16="http://schemas.microsoft.com/office/drawing/2014/main" id="{C7B1E7C0-6898-41C6-93BD-D0CD26828926}"/>
              </a:ext>
            </a:extLst>
          </p:cNvPr>
          <p:cNvSpPr/>
          <p:nvPr/>
        </p:nvSpPr>
        <p:spPr>
          <a:xfrm>
            <a:off x="457200" y="3196161"/>
            <a:ext cx="2222466" cy="4780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600" dirty="0">
                <a:solidFill>
                  <a:srgbClr val="FF0000"/>
                </a:solidFill>
              </a:rPr>
              <a:t>0.75+0.5-0.75*0.5</a:t>
            </a:r>
          </a:p>
        </p:txBody>
      </p:sp>
      <p:sp>
        <p:nvSpPr>
          <p:cNvPr id="17" name="Oval 16">
            <a:extLst>
              <a:ext uri="{FF2B5EF4-FFF2-40B4-BE49-F238E27FC236}">
                <a16:creationId xmlns:a16="http://schemas.microsoft.com/office/drawing/2014/main" id="{30F37AC0-EA5F-40A5-8844-30E44327EB0E}"/>
              </a:ext>
            </a:extLst>
          </p:cNvPr>
          <p:cNvSpPr/>
          <p:nvPr/>
        </p:nvSpPr>
        <p:spPr>
          <a:xfrm>
            <a:off x="9910637" y="5503985"/>
            <a:ext cx="678426" cy="383458"/>
          </a:xfrm>
          <a:prstGeom prst="ellipse">
            <a:avLst/>
          </a:prstGeom>
          <a:solidFill>
            <a:srgbClr val="FFFF00"/>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50" dirty="0">
                <a:solidFill>
                  <a:schemeClr val="bg1"/>
                </a:solidFill>
                <a:latin typeface="Arial" panose="020B0604020202020204" pitchFamily="34" charset="0"/>
                <a:cs typeface="Arial" panose="020B0604020202020204" pitchFamily="34" charset="0"/>
              </a:rPr>
              <a:t>0.5</a:t>
            </a:r>
          </a:p>
        </p:txBody>
      </p:sp>
      <p:sp>
        <p:nvSpPr>
          <p:cNvPr id="19" name="Oval 18">
            <a:extLst>
              <a:ext uri="{FF2B5EF4-FFF2-40B4-BE49-F238E27FC236}">
                <a16:creationId xmlns:a16="http://schemas.microsoft.com/office/drawing/2014/main" id="{345BDBEB-6449-4433-A41D-777046892DF3}"/>
              </a:ext>
            </a:extLst>
          </p:cNvPr>
          <p:cNvSpPr/>
          <p:nvPr/>
        </p:nvSpPr>
        <p:spPr>
          <a:xfrm>
            <a:off x="9305673" y="4386856"/>
            <a:ext cx="963741" cy="383458"/>
          </a:xfrm>
          <a:prstGeom prst="ellipse">
            <a:avLst/>
          </a:prstGeom>
          <a:solidFill>
            <a:schemeClr val="tx1"/>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50" dirty="0">
                <a:solidFill>
                  <a:schemeClr val="bg1"/>
                </a:solidFill>
                <a:latin typeface="Arial" panose="020B0604020202020204" pitchFamily="34" charset="0"/>
                <a:cs typeface="Arial" panose="020B0604020202020204" pitchFamily="34" charset="0"/>
              </a:rPr>
              <a:t>0.75</a:t>
            </a:r>
          </a:p>
        </p:txBody>
      </p:sp>
      <p:sp>
        <p:nvSpPr>
          <p:cNvPr id="20" name="Oval 19">
            <a:extLst>
              <a:ext uri="{FF2B5EF4-FFF2-40B4-BE49-F238E27FC236}">
                <a16:creationId xmlns:a16="http://schemas.microsoft.com/office/drawing/2014/main" id="{40796E84-B652-4D07-85B1-2278921A54BA}"/>
              </a:ext>
            </a:extLst>
          </p:cNvPr>
          <p:cNvSpPr/>
          <p:nvPr/>
        </p:nvSpPr>
        <p:spPr>
          <a:xfrm>
            <a:off x="6768755" y="2202024"/>
            <a:ext cx="963741" cy="410547"/>
          </a:xfrm>
          <a:prstGeom prst="ellipse">
            <a:avLst/>
          </a:prstGeom>
          <a:solidFill>
            <a:schemeClr val="tx1"/>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50" dirty="0">
                <a:solidFill>
                  <a:schemeClr val="bg1"/>
                </a:solidFill>
                <a:latin typeface="Arial" panose="020B0604020202020204" pitchFamily="34" charset="0"/>
                <a:cs typeface="Arial" panose="020B0604020202020204" pitchFamily="34" charset="0"/>
              </a:rPr>
              <a:t>1.0</a:t>
            </a:r>
          </a:p>
        </p:txBody>
      </p:sp>
      <p:sp>
        <p:nvSpPr>
          <p:cNvPr id="21" name="Oval 20">
            <a:extLst>
              <a:ext uri="{FF2B5EF4-FFF2-40B4-BE49-F238E27FC236}">
                <a16:creationId xmlns:a16="http://schemas.microsoft.com/office/drawing/2014/main" id="{5025FB51-CE9B-48DC-BD03-199E141F4F6E}"/>
              </a:ext>
            </a:extLst>
          </p:cNvPr>
          <p:cNvSpPr/>
          <p:nvPr/>
        </p:nvSpPr>
        <p:spPr>
          <a:xfrm>
            <a:off x="6750094" y="1793726"/>
            <a:ext cx="963741" cy="383458"/>
          </a:xfrm>
          <a:prstGeom prst="ellipse">
            <a:avLst/>
          </a:prstGeom>
          <a:solidFill>
            <a:schemeClr val="tx1"/>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50" dirty="0">
                <a:solidFill>
                  <a:schemeClr val="bg1"/>
                </a:solidFill>
                <a:latin typeface="Arial" panose="020B0604020202020204" pitchFamily="34" charset="0"/>
                <a:cs typeface="Arial" panose="020B0604020202020204" pitchFamily="34" charset="0"/>
              </a:rPr>
              <a:t>0.75</a:t>
            </a:r>
          </a:p>
        </p:txBody>
      </p:sp>
      <p:sp>
        <p:nvSpPr>
          <p:cNvPr id="22" name="Rectangle 21">
            <a:extLst>
              <a:ext uri="{FF2B5EF4-FFF2-40B4-BE49-F238E27FC236}">
                <a16:creationId xmlns:a16="http://schemas.microsoft.com/office/drawing/2014/main" id="{B30FB8F3-FAD0-4EF4-84F3-6075CEBC8A03}"/>
              </a:ext>
            </a:extLst>
          </p:cNvPr>
          <p:cNvSpPr/>
          <p:nvPr/>
        </p:nvSpPr>
        <p:spPr>
          <a:xfrm>
            <a:off x="6892751" y="1763072"/>
            <a:ext cx="678426" cy="383458"/>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3" name="Rectangle 22">
            <a:extLst>
              <a:ext uri="{FF2B5EF4-FFF2-40B4-BE49-F238E27FC236}">
                <a16:creationId xmlns:a16="http://schemas.microsoft.com/office/drawing/2014/main" id="{7A4BB221-FAF4-441B-8541-82365B585141}"/>
              </a:ext>
            </a:extLst>
          </p:cNvPr>
          <p:cNvSpPr/>
          <p:nvPr/>
        </p:nvSpPr>
        <p:spPr>
          <a:xfrm>
            <a:off x="6892751" y="2202024"/>
            <a:ext cx="678426" cy="383458"/>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80951556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A7AE6-D4A2-4EC7-AB69-D10FDED6791E}"/>
              </a:ext>
            </a:extLst>
          </p:cNvPr>
          <p:cNvSpPr>
            <a:spLocks noGrp="1"/>
          </p:cNvSpPr>
          <p:nvPr>
            <p:ph type="title"/>
          </p:nvPr>
        </p:nvSpPr>
        <p:spPr>
          <a:xfrm>
            <a:off x="919119" y="0"/>
            <a:ext cx="10353762" cy="935421"/>
          </a:xfrm>
        </p:spPr>
        <p:txBody>
          <a:bodyPr/>
          <a:lstStyle/>
          <a:p>
            <a:r>
              <a:rPr lang="en-AU" dirty="0"/>
              <a:t>Exercise (success probability for the nodes)</a:t>
            </a:r>
          </a:p>
        </p:txBody>
      </p:sp>
      <p:pic>
        <p:nvPicPr>
          <p:cNvPr id="5" name="Picture 4">
            <a:extLst>
              <a:ext uri="{FF2B5EF4-FFF2-40B4-BE49-F238E27FC236}">
                <a16:creationId xmlns:a16="http://schemas.microsoft.com/office/drawing/2014/main" id="{5E9D4FAE-9EA5-4927-8F70-E90C243EA17E}"/>
              </a:ext>
            </a:extLst>
          </p:cNvPr>
          <p:cNvPicPr>
            <a:picLocks noChangeAspect="1"/>
          </p:cNvPicPr>
          <p:nvPr/>
        </p:nvPicPr>
        <p:blipFill>
          <a:blip r:embed="rId3"/>
          <a:stretch>
            <a:fillRect/>
          </a:stretch>
        </p:blipFill>
        <p:spPr>
          <a:xfrm>
            <a:off x="742950" y="935421"/>
            <a:ext cx="9979127" cy="5288398"/>
          </a:xfrm>
          <a:prstGeom prst="rect">
            <a:avLst/>
          </a:prstGeom>
        </p:spPr>
      </p:pic>
      <p:pic>
        <p:nvPicPr>
          <p:cNvPr id="4" name="Picture 3">
            <a:extLst>
              <a:ext uri="{FF2B5EF4-FFF2-40B4-BE49-F238E27FC236}">
                <a16:creationId xmlns:a16="http://schemas.microsoft.com/office/drawing/2014/main" id="{07BA7B64-6AF9-4C08-AAEF-1353B9D28CB3}"/>
              </a:ext>
            </a:extLst>
          </p:cNvPr>
          <p:cNvPicPr>
            <a:picLocks noChangeAspect="1"/>
          </p:cNvPicPr>
          <p:nvPr/>
        </p:nvPicPr>
        <p:blipFill>
          <a:blip r:embed="rId4"/>
          <a:stretch>
            <a:fillRect/>
          </a:stretch>
        </p:blipFill>
        <p:spPr>
          <a:xfrm>
            <a:off x="8524568" y="935664"/>
            <a:ext cx="3220262" cy="1678803"/>
          </a:xfrm>
          <a:prstGeom prst="rect">
            <a:avLst/>
          </a:prstGeom>
        </p:spPr>
      </p:pic>
      <p:sp>
        <p:nvSpPr>
          <p:cNvPr id="9" name="Rectangle 8">
            <a:extLst>
              <a:ext uri="{FF2B5EF4-FFF2-40B4-BE49-F238E27FC236}">
                <a16:creationId xmlns:a16="http://schemas.microsoft.com/office/drawing/2014/main" id="{2E47447F-9D1D-4119-9AC1-89A76461C26E}"/>
              </a:ext>
            </a:extLst>
          </p:cNvPr>
          <p:cNvSpPr/>
          <p:nvPr/>
        </p:nvSpPr>
        <p:spPr>
          <a:xfrm>
            <a:off x="4912772" y="1234194"/>
            <a:ext cx="678426" cy="383458"/>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 name="Rectangle 9">
            <a:extLst>
              <a:ext uri="{FF2B5EF4-FFF2-40B4-BE49-F238E27FC236}">
                <a16:creationId xmlns:a16="http://schemas.microsoft.com/office/drawing/2014/main" id="{19F88072-7B73-4C39-85C6-1A390ED9D829}"/>
              </a:ext>
            </a:extLst>
          </p:cNvPr>
          <p:cNvSpPr/>
          <p:nvPr/>
        </p:nvSpPr>
        <p:spPr>
          <a:xfrm>
            <a:off x="5493535" y="3227662"/>
            <a:ext cx="678426" cy="383458"/>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3" name="Rectangle 12">
            <a:extLst>
              <a:ext uri="{FF2B5EF4-FFF2-40B4-BE49-F238E27FC236}">
                <a16:creationId xmlns:a16="http://schemas.microsoft.com/office/drawing/2014/main" id="{84915FF7-F2B6-4F8F-987F-6E6AE8782CB9}"/>
              </a:ext>
            </a:extLst>
          </p:cNvPr>
          <p:cNvSpPr/>
          <p:nvPr/>
        </p:nvSpPr>
        <p:spPr>
          <a:xfrm>
            <a:off x="8194430" y="3290775"/>
            <a:ext cx="1244257" cy="383458"/>
          </a:xfrm>
          <a:prstGeom prst="rect">
            <a:avLst/>
          </a:prstGeom>
          <a:solidFill>
            <a:schemeClr val="tx1"/>
          </a:solidFill>
          <a:ln w="38100">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dirty="0">
                <a:solidFill>
                  <a:schemeClr val="bg1"/>
                </a:solidFill>
                <a:latin typeface="Arial" panose="020B0604020202020204" pitchFamily="34" charset="0"/>
                <a:cs typeface="Arial" panose="020B0604020202020204" pitchFamily="34" charset="0"/>
              </a:rPr>
              <a:t>1.0</a:t>
            </a:r>
          </a:p>
        </p:txBody>
      </p:sp>
      <p:sp>
        <p:nvSpPr>
          <p:cNvPr id="18" name="Rectangle 17">
            <a:extLst>
              <a:ext uri="{FF2B5EF4-FFF2-40B4-BE49-F238E27FC236}">
                <a16:creationId xmlns:a16="http://schemas.microsoft.com/office/drawing/2014/main" id="{AF641BBD-1AE1-4473-A3CD-89545BCB14F4}"/>
              </a:ext>
            </a:extLst>
          </p:cNvPr>
          <p:cNvSpPr/>
          <p:nvPr/>
        </p:nvSpPr>
        <p:spPr>
          <a:xfrm>
            <a:off x="8194429" y="2899539"/>
            <a:ext cx="1244257" cy="383458"/>
          </a:xfrm>
          <a:prstGeom prst="rect">
            <a:avLst/>
          </a:prstGeom>
          <a:solidFill>
            <a:schemeClr val="tx1"/>
          </a:solidFill>
          <a:ln w="38100">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dirty="0">
                <a:solidFill>
                  <a:schemeClr val="bg1"/>
                </a:solidFill>
                <a:latin typeface="Cambria" panose="02040503050406030204" pitchFamily="18" charset="0"/>
                <a:ea typeface="Cambria" panose="02040503050406030204" pitchFamily="18" charset="0"/>
                <a:cs typeface="Arial" panose="020B0604020202020204" pitchFamily="34" charset="0"/>
              </a:rPr>
              <a:t>0.25</a:t>
            </a:r>
          </a:p>
        </p:txBody>
      </p:sp>
      <p:sp>
        <p:nvSpPr>
          <p:cNvPr id="16" name="Rectangle 15">
            <a:extLst>
              <a:ext uri="{FF2B5EF4-FFF2-40B4-BE49-F238E27FC236}">
                <a16:creationId xmlns:a16="http://schemas.microsoft.com/office/drawing/2014/main" id="{C7B1E7C0-6898-41C6-93BD-D0CD26828926}"/>
              </a:ext>
            </a:extLst>
          </p:cNvPr>
          <p:cNvSpPr/>
          <p:nvPr/>
        </p:nvSpPr>
        <p:spPr>
          <a:xfrm>
            <a:off x="457200" y="3196161"/>
            <a:ext cx="2222466" cy="4780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600" dirty="0">
                <a:solidFill>
                  <a:srgbClr val="FF0000"/>
                </a:solidFill>
              </a:rPr>
              <a:t>0.75+0.5-0.75*0.5</a:t>
            </a:r>
          </a:p>
        </p:txBody>
      </p:sp>
      <p:sp>
        <p:nvSpPr>
          <p:cNvPr id="17" name="Oval 16">
            <a:extLst>
              <a:ext uri="{FF2B5EF4-FFF2-40B4-BE49-F238E27FC236}">
                <a16:creationId xmlns:a16="http://schemas.microsoft.com/office/drawing/2014/main" id="{30F37AC0-EA5F-40A5-8844-30E44327EB0E}"/>
              </a:ext>
            </a:extLst>
          </p:cNvPr>
          <p:cNvSpPr/>
          <p:nvPr/>
        </p:nvSpPr>
        <p:spPr>
          <a:xfrm>
            <a:off x="9910637" y="5503985"/>
            <a:ext cx="678426" cy="383458"/>
          </a:xfrm>
          <a:prstGeom prst="ellipse">
            <a:avLst/>
          </a:prstGeom>
          <a:solidFill>
            <a:srgbClr val="FFFF00"/>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50" dirty="0">
                <a:solidFill>
                  <a:schemeClr val="bg1"/>
                </a:solidFill>
                <a:latin typeface="Arial" panose="020B0604020202020204" pitchFamily="34" charset="0"/>
                <a:cs typeface="Arial" panose="020B0604020202020204" pitchFamily="34" charset="0"/>
              </a:rPr>
              <a:t>0.5</a:t>
            </a:r>
          </a:p>
        </p:txBody>
      </p:sp>
      <p:sp>
        <p:nvSpPr>
          <p:cNvPr id="19" name="Oval 18">
            <a:extLst>
              <a:ext uri="{FF2B5EF4-FFF2-40B4-BE49-F238E27FC236}">
                <a16:creationId xmlns:a16="http://schemas.microsoft.com/office/drawing/2014/main" id="{345BDBEB-6449-4433-A41D-777046892DF3}"/>
              </a:ext>
            </a:extLst>
          </p:cNvPr>
          <p:cNvSpPr/>
          <p:nvPr/>
        </p:nvSpPr>
        <p:spPr>
          <a:xfrm>
            <a:off x="9305673" y="4386856"/>
            <a:ext cx="963741" cy="383458"/>
          </a:xfrm>
          <a:prstGeom prst="ellipse">
            <a:avLst/>
          </a:prstGeom>
          <a:solidFill>
            <a:schemeClr val="tx1"/>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50" dirty="0">
                <a:solidFill>
                  <a:schemeClr val="bg1"/>
                </a:solidFill>
                <a:latin typeface="Arial" panose="020B0604020202020204" pitchFamily="34" charset="0"/>
                <a:cs typeface="Arial" panose="020B0604020202020204" pitchFamily="34" charset="0"/>
              </a:rPr>
              <a:t>0.75</a:t>
            </a:r>
          </a:p>
        </p:txBody>
      </p:sp>
      <p:sp>
        <p:nvSpPr>
          <p:cNvPr id="15" name="Oval 14">
            <a:extLst>
              <a:ext uri="{FF2B5EF4-FFF2-40B4-BE49-F238E27FC236}">
                <a16:creationId xmlns:a16="http://schemas.microsoft.com/office/drawing/2014/main" id="{F9C3A2D8-9950-4253-89F8-378DF90914A5}"/>
              </a:ext>
            </a:extLst>
          </p:cNvPr>
          <p:cNvSpPr/>
          <p:nvPr/>
        </p:nvSpPr>
        <p:spPr>
          <a:xfrm>
            <a:off x="6768755" y="2202024"/>
            <a:ext cx="963741" cy="410547"/>
          </a:xfrm>
          <a:prstGeom prst="ellipse">
            <a:avLst/>
          </a:prstGeom>
          <a:solidFill>
            <a:schemeClr val="tx1"/>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50" dirty="0">
                <a:solidFill>
                  <a:schemeClr val="bg1"/>
                </a:solidFill>
                <a:latin typeface="Arial" panose="020B0604020202020204" pitchFamily="34" charset="0"/>
                <a:cs typeface="Arial" panose="020B0604020202020204" pitchFamily="34" charset="0"/>
              </a:rPr>
              <a:t>1.0</a:t>
            </a:r>
          </a:p>
        </p:txBody>
      </p:sp>
      <p:sp>
        <p:nvSpPr>
          <p:cNvPr id="20" name="Oval 19">
            <a:extLst>
              <a:ext uri="{FF2B5EF4-FFF2-40B4-BE49-F238E27FC236}">
                <a16:creationId xmlns:a16="http://schemas.microsoft.com/office/drawing/2014/main" id="{766A7DD3-B3E4-48A9-9F0B-66F3D10B97FD}"/>
              </a:ext>
            </a:extLst>
          </p:cNvPr>
          <p:cNvSpPr/>
          <p:nvPr/>
        </p:nvSpPr>
        <p:spPr>
          <a:xfrm>
            <a:off x="6750094" y="1793726"/>
            <a:ext cx="963741" cy="383458"/>
          </a:xfrm>
          <a:prstGeom prst="ellipse">
            <a:avLst/>
          </a:prstGeom>
          <a:solidFill>
            <a:schemeClr val="tx1"/>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50" dirty="0">
                <a:solidFill>
                  <a:schemeClr val="bg1"/>
                </a:solidFill>
                <a:latin typeface="Arial" panose="020B0604020202020204" pitchFamily="34" charset="0"/>
                <a:cs typeface="Arial" panose="020B0604020202020204" pitchFamily="34" charset="0"/>
              </a:rPr>
              <a:t>0.75</a:t>
            </a:r>
          </a:p>
        </p:txBody>
      </p:sp>
      <p:sp>
        <p:nvSpPr>
          <p:cNvPr id="21" name="Rectangle 20">
            <a:extLst>
              <a:ext uri="{FF2B5EF4-FFF2-40B4-BE49-F238E27FC236}">
                <a16:creationId xmlns:a16="http://schemas.microsoft.com/office/drawing/2014/main" id="{B74B1D83-CC43-47E6-BCD8-FEF52BAAB2B9}"/>
              </a:ext>
            </a:extLst>
          </p:cNvPr>
          <p:cNvSpPr/>
          <p:nvPr/>
        </p:nvSpPr>
        <p:spPr>
          <a:xfrm>
            <a:off x="6892751" y="1763072"/>
            <a:ext cx="678426" cy="383458"/>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2" name="Rectangle 21">
            <a:extLst>
              <a:ext uri="{FF2B5EF4-FFF2-40B4-BE49-F238E27FC236}">
                <a16:creationId xmlns:a16="http://schemas.microsoft.com/office/drawing/2014/main" id="{A58B5752-9682-4A29-919A-0B612BAD7AE2}"/>
              </a:ext>
            </a:extLst>
          </p:cNvPr>
          <p:cNvSpPr/>
          <p:nvPr/>
        </p:nvSpPr>
        <p:spPr>
          <a:xfrm>
            <a:off x="6892751" y="2202024"/>
            <a:ext cx="678426" cy="383458"/>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404841833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A7AE6-D4A2-4EC7-AB69-D10FDED6791E}"/>
              </a:ext>
            </a:extLst>
          </p:cNvPr>
          <p:cNvSpPr>
            <a:spLocks noGrp="1"/>
          </p:cNvSpPr>
          <p:nvPr>
            <p:ph type="title"/>
          </p:nvPr>
        </p:nvSpPr>
        <p:spPr>
          <a:xfrm>
            <a:off x="919119" y="0"/>
            <a:ext cx="10353762" cy="935421"/>
          </a:xfrm>
        </p:spPr>
        <p:txBody>
          <a:bodyPr/>
          <a:lstStyle/>
          <a:p>
            <a:r>
              <a:rPr lang="en-AU" dirty="0"/>
              <a:t>Exercise (success probability for the nodes)</a:t>
            </a:r>
          </a:p>
        </p:txBody>
      </p:sp>
      <p:pic>
        <p:nvPicPr>
          <p:cNvPr id="5" name="Picture 4">
            <a:extLst>
              <a:ext uri="{FF2B5EF4-FFF2-40B4-BE49-F238E27FC236}">
                <a16:creationId xmlns:a16="http://schemas.microsoft.com/office/drawing/2014/main" id="{5E9D4FAE-9EA5-4927-8F70-E90C243EA17E}"/>
              </a:ext>
            </a:extLst>
          </p:cNvPr>
          <p:cNvPicPr>
            <a:picLocks noChangeAspect="1"/>
          </p:cNvPicPr>
          <p:nvPr/>
        </p:nvPicPr>
        <p:blipFill>
          <a:blip r:embed="rId3"/>
          <a:stretch>
            <a:fillRect/>
          </a:stretch>
        </p:blipFill>
        <p:spPr>
          <a:xfrm>
            <a:off x="742950" y="935421"/>
            <a:ext cx="9979127" cy="5288398"/>
          </a:xfrm>
          <a:prstGeom prst="rect">
            <a:avLst/>
          </a:prstGeom>
        </p:spPr>
      </p:pic>
      <p:pic>
        <p:nvPicPr>
          <p:cNvPr id="4" name="Picture 3">
            <a:extLst>
              <a:ext uri="{FF2B5EF4-FFF2-40B4-BE49-F238E27FC236}">
                <a16:creationId xmlns:a16="http://schemas.microsoft.com/office/drawing/2014/main" id="{07BA7B64-6AF9-4C08-AAEF-1353B9D28CB3}"/>
              </a:ext>
            </a:extLst>
          </p:cNvPr>
          <p:cNvPicPr>
            <a:picLocks noChangeAspect="1"/>
          </p:cNvPicPr>
          <p:nvPr/>
        </p:nvPicPr>
        <p:blipFill>
          <a:blip r:embed="rId4"/>
          <a:stretch>
            <a:fillRect/>
          </a:stretch>
        </p:blipFill>
        <p:spPr>
          <a:xfrm>
            <a:off x="8524568" y="935664"/>
            <a:ext cx="3220262" cy="1678803"/>
          </a:xfrm>
          <a:prstGeom prst="rect">
            <a:avLst/>
          </a:prstGeom>
        </p:spPr>
      </p:pic>
      <p:sp>
        <p:nvSpPr>
          <p:cNvPr id="9" name="Rectangle 8">
            <a:extLst>
              <a:ext uri="{FF2B5EF4-FFF2-40B4-BE49-F238E27FC236}">
                <a16:creationId xmlns:a16="http://schemas.microsoft.com/office/drawing/2014/main" id="{2E47447F-9D1D-4119-9AC1-89A76461C26E}"/>
              </a:ext>
            </a:extLst>
          </p:cNvPr>
          <p:cNvSpPr/>
          <p:nvPr/>
        </p:nvSpPr>
        <p:spPr>
          <a:xfrm>
            <a:off x="4912772" y="1234194"/>
            <a:ext cx="678426" cy="383458"/>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3" name="Rectangle 12">
            <a:extLst>
              <a:ext uri="{FF2B5EF4-FFF2-40B4-BE49-F238E27FC236}">
                <a16:creationId xmlns:a16="http://schemas.microsoft.com/office/drawing/2014/main" id="{84915FF7-F2B6-4F8F-987F-6E6AE8782CB9}"/>
              </a:ext>
            </a:extLst>
          </p:cNvPr>
          <p:cNvSpPr/>
          <p:nvPr/>
        </p:nvSpPr>
        <p:spPr>
          <a:xfrm>
            <a:off x="8194430" y="3290775"/>
            <a:ext cx="1244257" cy="383458"/>
          </a:xfrm>
          <a:prstGeom prst="rect">
            <a:avLst/>
          </a:prstGeom>
          <a:solidFill>
            <a:schemeClr val="tx1"/>
          </a:solidFill>
          <a:ln w="38100">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dirty="0">
                <a:solidFill>
                  <a:schemeClr val="bg1"/>
                </a:solidFill>
                <a:latin typeface="Arial" panose="020B0604020202020204" pitchFamily="34" charset="0"/>
                <a:cs typeface="Arial" panose="020B0604020202020204" pitchFamily="34" charset="0"/>
              </a:rPr>
              <a:t>1.0</a:t>
            </a:r>
          </a:p>
        </p:txBody>
      </p:sp>
      <p:sp>
        <p:nvSpPr>
          <p:cNvPr id="18" name="Rectangle 17">
            <a:extLst>
              <a:ext uri="{FF2B5EF4-FFF2-40B4-BE49-F238E27FC236}">
                <a16:creationId xmlns:a16="http://schemas.microsoft.com/office/drawing/2014/main" id="{AF641BBD-1AE1-4473-A3CD-89545BCB14F4}"/>
              </a:ext>
            </a:extLst>
          </p:cNvPr>
          <p:cNvSpPr/>
          <p:nvPr/>
        </p:nvSpPr>
        <p:spPr>
          <a:xfrm>
            <a:off x="8194429" y="2899539"/>
            <a:ext cx="1244257" cy="383458"/>
          </a:xfrm>
          <a:prstGeom prst="rect">
            <a:avLst/>
          </a:prstGeom>
          <a:solidFill>
            <a:schemeClr val="tx1"/>
          </a:solidFill>
          <a:ln w="38100">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dirty="0">
                <a:solidFill>
                  <a:schemeClr val="bg1"/>
                </a:solidFill>
                <a:latin typeface="Cambria" panose="02040503050406030204" pitchFamily="18" charset="0"/>
                <a:ea typeface="Cambria" panose="02040503050406030204" pitchFamily="18" charset="0"/>
                <a:cs typeface="Arial" panose="020B0604020202020204" pitchFamily="34" charset="0"/>
              </a:rPr>
              <a:t>0.25</a:t>
            </a:r>
          </a:p>
        </p:txBody>
      </p:sp>
      <p:sp>
        <p:nvSpPr>
          <p:cNvPr id="16" name="Rectangle 15">
            <a:extLst>
              <a:ext uri="{FF2B5EF4-FFF2-40B4-BE49-F238E27FC236}">
                <a16:creationId xmlns:a16="http://schemas.microsoft.com/office/drawing/2014/main" id="{C7B1E7C0-6898-41C6-93BD-D0CD26828926}"/>
              </a:ext>
            </a:extLst>
          </p:cNvPr>
          <p:cNvSpPr/>
          <p:nvPr/>
        </p:nvSpPr>
        <p:spPr>
          <a:xfrm>
            <a:off x="457200" y="3196161"/>
            <a:ext cx="2222466" cy="4780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600" dirty="0">
                <a:solidFill>
                  <a:srgbClr val="FF0000"/>
                </a:solidFill>
              </a:rPr>
              <a:t>0.75+0.5-0.75*0.5</a:t>
            </a:r>
          </a:p>
        </p:txBody>
      </p:sp>
      <p:sp>
        <p:nvSpPr>
          <p:cNvPr id="17" name="Oval 16">
            <a:extLst>
              <a:ext uri="{FF2B5EF4-FFF2-40B4-BE49-F238E27FC236}">
                <a16:creationId xmlns:a16="http://schemas.microsoft.com/office/drawing/2014/main" id="{30F37AC0-EA5F-40A5-8844-30E44327EB0E}"/>
              </a:ext>
            </a:extLst>
          </p:cNvPr>
          <p:cNvSpPr/>
          <p:nvPr/>
        </p:nvSpPr>
        <p:spPr>
          <a:xfrm>
            <a:off x="9910637" y="5503985"/>
            <a:ext cx="678426" cy="383458"/>
          </a:xfrm>
          <a:prstGeom prst="ellipse">
            <a:avLst/>
          </a:prstGeom>
          <a:solidFill>
            <a:srgbClr val="FFFF00"/>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50" dirty="0">
                <a:solidFill>
                  <a:schemeClr val="bg1"/>
                </a:solidFill>
                <a:latin typeface="Arial" panose="020B0604020202020204" pitchFamily="34" charset="0"/>
                <a:cs typeface="Arial" panose="020B0604020202020204" pitchFamily="34" charset="0"/>
              </a:rPr>
              <a:t>0.5</a:t>
            </a:r>
          </a:p>
        </p:txBody>
      </p:sp>
      <p:sp>
        <p:nvSpPr>
          <p:cNvPr id="19" name="Oval 18">
            <a:extLst>
              <a:ext uri="{FF2B5EF4-FFF2-40B4-BE49-F238E27FC236}">
                <a16:creationId xmlns:a16="http://schemas.microsoft.com/office/drawing/2014/main" id="{345BDBEB-6449-4433-A41D-777046892DF3}"/>
              </a:ext>
            </a:extLst>
          </p:cNvPr>
          <p:cNvSpPr/>
          <p:nvPr/>
        </p:nvSpPr>
        <p:spPr>
          <a:xfrm>
            <a:off x="9305673" y="4386856"/>
            <a:ext cx="963741" cy="383458"/>
          </a:xfrm>
          <a:prstGeom prst="ellipse">
            <a:avLst/>
          </a:prstGeom>
          <a:solidFill>
            <a:schemeClr val="tx1"/>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50" dirty="0">
                <a:solidFill>
                  <a:schemeClr val="bg1"/>
                </a:solidFill>
                <a:latin typeface="Arial" panose="020B0604020202020204" pitchFamily="34" charset="0"/>
                <a:cs typeface="Arial" panose="020B0604020202020204" pitchFamily="34" charset="0"/>
              </a:rPr>
              <a:t>0.75</a:t>
            </a:r>
          </a:p>
        </p:txBody>
      </p:sp>
      <p:sp>
        <p:nvSpPr>
          <p:cNvPr id="14" name="Oval 13">
            <a:extLst>
              <a:ext uri="{FF2B5EF4-FFF2-40B4-BE49-F238E27FC236}">
                <a16:creationId xmlns:a16="http://schemas.microsoft.com/office/drawing/2014/main" id="{419E044B-5C0D-457A-81E2-ACE4895B0D50}"/>
              </a:ext>
            </a:extLst>
          </p:cNvPr>
          <p:cNvSpPr/>
          <p:nvPr/>
        </p:nvSpPr>
        <p:spPr>
          <a:xfrm>
            <a:off x="6768755" y="2202024"/>
            <a:ext cx="963741" cy="410547"/>
          </a:xfrm>
          <a:prstGeom prst="ellipse">
            <a:avLst/>
          </a:prstGeom>
          <a:solidFill>
            <a:schemeClr val="tx1"/>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50" dirty="0">
                <a:solidFill>
                  <a:schemeClr val="bg1"/>
                </a:solidFill>
                <a:latin typeface="Arial" panose="020B0604020202020204" pitchFamily="34" charset="0"/>
                <a:cs typeface="Arial" panose="020B0604020202020204" pitchFamily="34" charset="0"/>
              </a:rPr>
              <a:t>1.0</a:t>
            </a:r>
          </a:p>
        </p:txBody>
      </p:sp>
      <p:sp>
        <p:nvSpPr>
          <p:cNvPr id="15" name="Oval 14">
            <a:extLst>
              <a:ext uri="{FF2B5EF4-FFF2-40B4-BE49-F238E27FC236}">
                <a16:creationId xmlns:a16="http://schemas.microsoft.com/office/drawing/2014/main" id="{5613EA20-61FB-40BA-8B9D-7EB56137484C}"/>
              </a:ext>
            </a:extLst>
          </p:cNvPr>
          <p:cNvSpPr/>
          <p:nvPr/>
        </p:nvSpPr>
        <p:spPr>
          <a:xfrm>
            <a:off x="6750094" y="1793726"/>
            <a:ext cx="963741" cy="383458"/>
          </a:xfrm>
          <a:prstGeom prst="ellipse">
            <a:avLst/>
          </a:prstGeom>
          <a:solidFill>
            <a:schemeClr val="tx1"/>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50" dirty="0">
                <a:solidFill>
                  <a:schemeClr val="bg1"/>
                </a:solidFill>
                <a:latin typeface="Arial" panose="020B0604020202020204" pitchFamily="34" charset="0"/>
                <a:cs typeface="Arial" panose="020B0604020202020204" pitchFamily="34" charset="0"/>
              </a:rPr>
              <a:t>0.75</a:t>
            </a:r>
          </a:p>
        </p:txBody>
      </p:sp>
      <p:sp>
        <p:nvSpPr>
          <p:cNvPr id="20" name="Rectangle 19">
            <a:extLst>
              <a:ext uri="{FF2B5EF4-FFF2-40B4-BE49-F238E27FC236}">
                <a16:creationId xmlns:a16="http://schemas.microsoft.com/office/drawing/2014/main" id="{C67B9D29-AF69-4643-93B4-206777B2F132}"/>
              </a:ext>
            </a:extLst>
          </p:cNvPr>
          <p:cNvSpPr/>
          <p:nvPr/>
        </p:nvSpPr>
        <p:spPr>
          <a:xfrm>
            <a:off x="6892751" y="1763072"/>
            <a:ext cx="678426" cy="383458"/>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1" name="Rectangle 20">
            <a:extLst>
              <a:ext uri="{FF2B5EF4-FFF2-40B4-BE49-F238E27FC236}">
                <a16:creationId xmlns:a16="http://schemas.microsoft.com/office/drawing/2014/main" id="{437D2E1C-B80A-4B1B-A225-45F956642749}"/>
              </a:ext>
            </a:extLst>
          </p:cNvPr>
          <p:cNvSpPr/>
          <p:nvPr/>
        </p:nvSpPr>
        <p:spPr>
          <a:xfrm>
            <a:off x="6892751" y="2202024"/>
            <a:ext cx="678426" cy="383458"/>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83258512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A7AE6-D4A2-4EC7-AB69-D10FDED6791E}"/>
              </a:ext>
            </a:extLst>
          </p:cNvPr>
          <p:cNvSpPr>
            <a:spLocks noGrp="1"/>
          </p:cNvSpPr>
          <p:nvPr>
            <p:ph type="title"/>
          </p:nvPr>
        </p:nvSpPr>
        <p:spPr>
          <a:xfrm>
            <a:off x="919119" y="0"/>
            <a:ext cx="10353762" cy="935421"/>
          </a:xfrm>
        </p:spPr>
        <p:txBody>
          <a:bodyPr/>
          <a:lstStyle/>
          <a:p>
            <a:r>
              <a:rPr lang="en-AU" dirty="0"/>
              <a:t>Exercise (success probability for the nodes)</a:t>
            </a:r>
          </a:p>
        </p:txBody>
      </p:sp>
      <p:pic>
        <p:nvPicPr>
          <p:cNvPr id="5" name="Picture 4">
            <a:extLst>
              <a:ext uri="{FF2B5EF4-FFF2-40B4-BE49-F238E27FC236}">
                <a16:creationId xmlns:a16="http://schemas.microsoft.com/office/drawing/2014/main" id="{5E9D4FAE-9EA5-4927-8F70-E90C243EA17E}"/>
              </a:ext>
            </a:extLst>
          </p:cNvPr>
          <p:cNvPicPr>
            <a:picLocks noChangeAspect="1"/>
          </p:cNvPicPr>
          <p:nvPr/>
        </p:nvPicPr>
        <p:blipFill>
          <a:blip r:embed="rId3"/>
          <a:stretch>
            <a:fillRect/>
          </a:stretch>
        </p:blipFill>
        <p:spPr>
          <a:xfrm>
            <a:off x="742950" y="935421"/>
            <a:ext cx="9979127" cy="5288398"/>
          </a:xfrm>
          <a:prstGeom prst="rect">
            <a:avLst/>
          </a:prstGeom>
        </p:spPr>
      </p:pic>
      <p:pic>
        <p:nvPicPr>
          <p:cNvPr id="4" name="Picture 3">
            <a:extLst>
              <a:ext uri="{FF2B5EF4-FFF2-40B4-BE49-F238E27FC236}">
                <a16:creationId xmlns:a16="http://schemas.microsoft.com/office/drawing/2014/main" id="{07BA7B64-6AF9-4C08-AAEF-1353B9D28CB3}"/>
              </a:ext>
            </a:extLst>
          </p:cNvPr>
          <p:cNvPicPr>
            <a:picLocks noChangeAspect="1"/>
          </p:cNvPicPr>
          <p:nvPr/>
        </p:nvPicPr>
        <p:blipFill>
          <a:blip r:embed="rId4"/>
          <a:stretch>
            <a:fillRect/>
          </a:stretch>
        </p:blipFill>
        <p:spPr>
          <a:xfrm>
            <a:off x="8524568" y="935664"/>
            <a:ext cx="3220262" cy="1678803"/>
          </a:xfrm>
          <a:prstGeom prst="rect">
            <a:avLst/>
          </a:prstGeom>
        </p:spPr>
      </p:pic>
      <p:sp>
        <p:nvSpPr>
          <p:cNvPr id="9" name="Rectangle 8">
            <a:extLst>
              <a:ext uri="{FF2B5EF4-FFF2-40B4-BE49-F238E27FC236}">
                <a16:creationId xmlns:a16="http://schemas.microsoft.com/office/drawing/2014/main" id="{2E47447F-9D1D-4119-9AC1-89A76461C26E}"/>
              </a:ext>
            </a:extLst>
          </p:cNvPr>
          <p:cNvSpPr/>
          <p:nvPr/>
        </p:nvSpPr>
        <p:spPr>
          <a:xfrm>
            <a:off x="4912772" y="1234194"/>
            <a:ext cx="678426" cy="383458"/>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3" name="Rectangle 12">
            <a:extLst>
              <a:ext uri="{FF2B5EF4-FFF2-40B4-BE49-F238E27FC236}">
                <a16:creationId xmlns:a16="http://schemas.microsoft.com/office/drawing/2014/main" id="{84915FF7-F2B6-4F8F-987F-6E6AE8782CB9}"/>
              </a:ext>
            </a:extLst>
          </p:cNvPr>
          <p:cNvSpPr/>
          <p:nvPr/>
        </p:nvSpPr>
        <p:spPr>
          <a:xfrm>
            <a:off x="8194430" y="3290775"/>
            <a:ext cx="1244257" cy="383458"/>
          </a:xfrm>
          <a:prstGeom prst="rect">
            <a:avLst/>
          </a:prstGeom>
          <a:solidFill>
            <a:schemeClr val="tx1"/>
          </a:solidFill>
          <a:ln w="38100">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dirty="0">
                <a:solidFill>
                  <a:schemeClr val="bg1"/>
                </a:solidFill>
                <a:latin typeface="Arial" panose="020B0604020202020204" pitchFamily="34" charset="0"/>
                <a:cs typeface="Arial" panose="020B0604020202020204" pitchFamily="34" charset="0"/>
              </a:rPr>
              <a:t>1.0</a:t>
            </a:r>
          </a:p>
        </p:txBody>
      </p:sp>
      <p:sp>
        <p:nvSpPr>
          <p:cNvPr id="18" name="Rectangle 17">
            <a:extLst>
              <a:ext uri="{FF2B5EF4-FFF2-40B4-BE49-F238E27FC236}">
                <a16:creationId xmlns:a16="http://schemas.microsoft.com/office/drawing/2014/main" id="{AF641BBD-1AE1-4473-A3CD-89545BCB14F4}"/>
              </a:ext>
            </a:extLst>
          </p:cNvPr>
          <p:cNvSpPr/>
          <p:nvPr/>
        </p:nvSpPr>
        <p:spPr>
          <a:xfrm>
            <a:off x="8194429" y="2899539"/>
            <a:ext cx="1244257" cy="383458"/>
          </a:xfrm>
          <a:prstGeom prst="rect">
            <a:avLst/>
          </a:prstGeom>
          <a:solidFill>
            <a:schemeClr val="tx1"/>
          </a:solidFill>
          <a:ln w="38100">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dirty="0">
                <a:solidFill>
                  <a:schemeClr val="bg1"/>
                </a:solidFill>
                <a:latin typeface="Cambria" panose="02040503050406030204" pitchFamily="18" charset="0"/>
                <a:ea typeface="Cambria" panose="02040503050406030204" pitchFamily="18" charset="0"/>
                <a:cs typeface="Arial" panose="020B0604020202020204" pitchFamily="34" charset="0"/>
              </a:rPr>
              <a:t>0.25</a:t>
            </a:r>
          </a:p>
        </p:txBody>
      </p:sp>
      <p:sp>
        <p:nvSpPr>
          <p:cNvPr id="16" name="Rectangle 15">
            <a:extLst>
              <a:ext uri="{FF2B5EF4-FFF2-40B4-BE49-F238E27FC236}">
                <a16:creationId xmlns:a16="http://schemas.microsoft.com/office/drawing/2014/main" id="{C7B1E7C0-6898-41C6-93BD-D0CD26828926}"/>
              </a:ext>
            </a:extLst>
          </p:cNvPr>
          <p:cNvSpPr/>
          <p:nvPr/>
        </p:nvSpPr>
        <p:spPr>
          <a:xfrm>
            <a:off x="457200" y="3196161"/>
            <a:ext cx="2222466" cy="4780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600" dirty="0">
                <a:solidFill>
                  <a:srgbClr val="FF0000"/>
                </a:solidFill>
              </a:rPr>
              <a:t>0.75+0.5-0.75*0.5</a:t>
            </a:r>
          </a:p>
        </p:txBody>
      </p:sp>
      <p:sp>
        <p:nvSpPr>
          <p:cNvPr id="17" name="Oval 16">
            <a:extLst>
              <a:ext uri="{FF2B5EF4-FFF2-40B4-BE49-F238E27FC236}">
                <a16:creationId xmlns:a16="http://schemas.microsoft.com/office/drawing/2014/main" id="{30F37AC0-EA5F-40A5-8844-30E44327EB0E}"/>
              </a:ext>
            </a:extLst>
          </p:cNvPr>
          <p:cNvSpPr/>
          <p:nvPr/>
        </p:nvSpPr>
        <p:spPr>
          <a:xfrm>
            <a:off x="9910637" y="5503985"/>
            <a:ext cx="678426" cy="383458"/>
          </a:xfrm>
          <a:prstGeom prst="ellipse">
            <a:avLst/>
          </a:prstGeom>
          <a:solidFill>
            <a:srgbClr val="FFFF00"/>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50" dirty="0">
                <a:solidFill>
                  <a:schemeClr val="bg1"/>
                </a:solidFill>
                <a:latin typeface="Arial" panose="020B0604020202020204" pitchFamily="34" charset="0"/>
                <a:cs typeface="Arial" panose="020B0604020202020204" pitchFamily="34" charset="0"/>
              </a:rPr>
              <a:t>0.5</a:t>
            </a:r>
          </a:p>
        </p:txBody>
      </p:sp>
      <p:sp>
        <p:nvSpPr>
          <p:cNvPr id="19" name="Oval 18">
            <a:extLst>
              <a:ext uri="{FF2B5EF4-FFF2-40B4-BE49-F238E27FC236}">
                <a16:creationId xmlns:a16="http://schemas.microsoft.com/office/drawing/2014/main" id="{345BDBEB-6449-4433-A41D-777046892DF3}"/>
              </a:ext>
            </a:extLst>
          </p:cNvPr>
          <p:cNvSpPr/>
          <p:nvPr/>
        </p:nvSpPr>
        <p:spPr>
          <a:xfrm>
            <a:off x="9305673" y="4386856"/>
            <a:ext cx="963741" cy="383458"/>
          </a:xfrm>
          <a:prstGeom prst="ellipse">
            <a:avLst/>
          </a:prstGeom>
          <a:solidFill>
            <a:schemeClr val="tx1"/>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50" dirty="0">
                <a:solidFill>
                  <a:schemeClr val="bg1"/>
                </a:solidFill>
                <a:latin typeface="Arial" panose="020B0604020202020204" pitchFamily="34" charset="0"/>
                <a:cs typeface="Arial" panose="020B0604020202020204" pitchFamily="34" charset="0"/>
              </a:rPr>
              <a:t>0.75</a:t>
            </a:r>
          </a:p>
        </p:txBody>
      </p:sp>
      <p:sp>
        <p:nvSpPr>
          <p:cNvPr id="14" name="Oval 13">
            <a:extLst>
              <a:ext uri="{FF2B5EF4-FFF2-40B4-BE49-F238E27FC236}">
                <a16:creationId xmlns:a16="http://schemas.microsoft.com/office/drawing/2014/main" id="{75C9A2A3-E372-4D76-9829-2A6254CD66E2}"/>
              </a:ext>
            </a:extLst>
          </p:cNvPr>
          <p:cNvSpPr/>
          <p:nvPr/>
        </p:nvSpPr>
        <p:spPr>
          <a:xfrm>
            <a:off x="6768755" y="2202024"/>
            <a:ext cx="963741" cy="410547"/>
          </a:xfrm>
          <a:prstGeom prst="ellipse">
            <a:avLst/>
          </a:prstGeom>
          <a:solidFill>
            <a:schemeClr val="tx1"/>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50" dirty="0">
                <a:solidFill>
                  <a:schemeClr val="bg1"/>
                </a:solidFill>
                <a:latin typeface="Arial" panose="020B0604020202020204" pitchFamily="34" charset="0"/>
                <a:cs typeface="Arial" panose="020B0604020202020204" pitchFamily="34" charset="0"/>
              </a:rPr>
              <a:t>1.0</a:t>
            </a:r>
          </a:p>
        </p:txBody>
      </p:sp>
      <p:sp>
        <p:nvSpPr>
          <p:cNvPr id="15" name="Oval 14">
            <a:extLst>
              <a:ext uri="{FF2B5EF4-FFF2-40B4-BE49-F238E27FC236}">
                <a16:creationId xmlns:a16="http://schemas.microsoft.com/office/drawing/2014/main" id="{37C9DC75-95F7-48A2-AC98-B1098E75A10F}"/>
              </a:ext>
            </a:extLst>
          </p:cNvPr>
          <p:cNvSpPr/>
          <p:nvPr/>
        </p:nvSpPr>
        <p:spPr>
          <a:xfrm>
            <a:off x="6750094" y="1793726"/>
            <a:ext cx="963741" cy="383458"/>
          </a:xfrm>
          <a:prstGeom prst="ellipse">
            <a:avLst/>
          </a:prstGeom>
          <a:solidFill>
            <a:schemeClr val="tx1"/>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50" dirty="0">
                <a:solidFill>
                  <a:schemeClr val="bg1"/>
                </a:solidFill>
                <a:latin typeface="Arial" panose="020B0604020202020204" pitchFamily="34" charset="0"/>
                <a:cs typeface="Arial" panose="020B0604020202020204" pitchFamily="34" charset="0"/>
              </a:rPr>
              <a:t>0.75</a:t>
            </a:r>
          </a:p>
        </p:txBody>
      </p:sp>
      <p:sp>
        <p:nvSpPr>
          <p:cNvPr id="20" name="Rectangle 19">
            <a:extLst>
              <a:ext uri="{FF2B5EF4-FFF2-40B4-BE49-F238E27FC236}">
                <a16:creationId xmlns:a16="http://schemas.microsoft.com/office/drawing/2014/main" id="{36DD8AA7-C59E-4F8D-9F61-B3601350612B}"/>
              </a:ext>
            </a:extLst>
          </p:cNvPr>
          <p:cNvSpPr/>
          <p:nvPr/>
        </p:nvSpPr>
        <p:spPr>
          <a:xfrm>
            <a:off x="6892751" y="1763072"/>
            <a:ext cx="678426" cy="383458"/>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363699505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A7AE6-D4A2-4EC7-AB69-D10FDED6791E}"/>
              </a:ext>
            </a:extLst>
          </p:cNvPr>
          <p:cNvSpPr>
            <a:spLocks noGrp="1"/>
          </p:cNvSpPr>
          <p:nvPr>
            <p:ph type="title"/>
          </p:nvPr>
        </p:nvSpPr>
        <p:spPr>
          <a:xfrm>
            <a:off x="919119" y="0"/>
            <a:ext cx="10353762" cy="935421"/>
          </a:xfrm>
        </p:spPr>
        <p:txBody>
          <a:bodyPr/>
          <a:lstStyle/>
          <a:p>
            <a:r>
              <a:rPr lang="en-AU" dirty="0"/>
              <a:t>Exercise (success probability for the nodes)</a:t>
            </a:r>
          </a:p>
        </p:txBody>
      </p:sp>
      <p:pic>
        <p:nvPicPr>
          <p:cNvPr id="5" name="Picture 4">
            <a:extLst>
              <a:ext uri="{FF2B5EF4-FFF2-40B4-BE49-F238E27FC236}">
                <a16:creationId xmlns:a16="http://schemas.microsoft.com/office/drawing/2014/main" id="{5E9D4FAE-9EA5-4927-8F70-E90C243EA17E}"/>
              </a:ext>
            </a:extLst>
          </p:cNvPr>
          <p:cNvPicPr>
            <a:picLocks noChangeAspect="1"/>
          </p:cNvPicPr>
          <p:nvPr/>
        </p:nvPicPr>
        <p:blipFill>
          <a:blip r:embed="rId3"/>
          <a:stretch>
            <a:fillRect/>
          </a:stretch>
        </p:blipFill>
        <p:spPr>
          <a:xfrm>
            <a:off x="742950" y="935421"/>
            <a:ext cx="9979127" cy="5288398"/>
          </a:xfrm>
          <a:prstGeom prst="rect">
            <a:avLst/>
          </a:prstGeom>
        </p:spPr>
      </p:pic>
      <p:pic>
        <p:nvPicPr>
          <p:cNvPr id="4" name="Picture 3">
            <a:extLst>
              <a:ext uri="{FF2B5EF4-FFF2-40B4-BE49-F238E27FC236}">
                <a16:creationId xmlns:a16="http://schemas.microsoft.com/office/drawing/2014/main" id="{07BA7B64-6AF9-4C08-AAEF-1353B9D28CB3}"/>
              </a:ext>
            </a:extLst>
          </p:cNvPr>
          <p:cNvPicPr>
            <a:picLocks noChangeAspect="1"/>
          </p:cNvPicPr>
          <p:nvPr/>
        </p:nvPicPr>
        <p:blipFill>
          <a:blip r:embed="rId4"/>
          <a:stretch>
            <a:fillRect/>
          </a:stretch>
        </p:blipFill>
        <p:spPr>
          <a:xfrm>
            <a:off x="8524568" y="935664"/>
            <a:ext cx="3220262" cy="1678803"/>
          </a:xfrm>
          <a:prstGeom prst="rect">
            <a:avLst/>
          </a:prstGeom>
        </p:spPr>
      </p:pic>
      <p:sp>
        <p:nvSpPr>
          <p:cNvPr id="9" name="Rectangle 8">
            <a:extLst>
              <a:ext uri="{FF2B5EF4-FFF2-40B4-BE49-F238E27FC236}">
                <a16:creationId xmlns:a16="http://schemas.microsoft.com/office/drawing/2014/main" id="{2E47447F-9D1D-4119-9AC1-89A76461C26E}"/>
              </a:ext>
            </a:extLst>
          </p:cNvPr>
          <p:cNvSpPr/>
          <p:nvPr/>
        </p:nvSpPr>
        <p:spPr>
          <a:xfrm>
            <a:off x="4912772" y="1234194"/>
            <a:ext cx="678426" cy="383458"/>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3" name="Rectangle 12">
            <a:extLst>
              <a:ext uri="{FF2B5EF4-FFF2-40B4-BE49-F238E27FC236}">
                <a16:creationId xmlns:a16="http://schemas.microsoft.com/office/drawing/2014/main" id="{84915FF7-F2B6-4F8F-987F-6E6AE8782CB9}"/>
              </a:ext>
            </a:extLst>
          </p:cNvPr>
          <p:cNvSpPr/>
          <p:nvPr/>
        </p:nvSpPr>
        <p:spPr>
          <a:xfrm>
            <a:off x="8194430" y="3290775"/>
            <a:ext cx="1244257" cy="383458"/>
          </a:xfrm>
          <a:prstGeom prst="rect">
            <a:avLst/>
          </a:prstGeom>
          <a:solidFill>
            <a:schemeClr val="tx1"/>
          </a:solidFill>
          <a:ln w="38100">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dirty="0">
                <a:solidFill>
                  <a:schemeClr val="bg1"/>
                </a:solidFill>
                <a:latin typeface="Arial" panose="020B0604020202020204" pitchFamily="34" charset="0"/>
                <a:cs typeface="Arial" panose="020B0604020202020204" pitchFamily="34" charset="0"/>
              </a:rPr>
              <a:t>1.0</a:t>
            </a:r>
          </a:p>
        </p:txBody>
      </p:sp>
      <p:sp>
        <p:nvSpPr>
          <p:cNvPr id="18" name="Rectangle 17">
            <a:extLst>
              <a:ext uri="{FF2B5EF4-FFF2-40B4-BE49-F238E27FC236}">
                <a16:creationId xmlns:a16="http://schemas.microsoft.com/office/drawing/2014/main" id="{AF641BBD-1AE1-4473-A3CD-89545BCB14F4}"/>
              </a:ext>
            </a:extLst>
          </p:cNvPr>
          <p:cNvSpPr/>
          <p:nvPr/>
        </p:nvSpPr>
        <p:spPr>
          <a:xfrm>
            <a:off x="8194429" y="2899539"/>
            <a:ext cx="1244257" cy="383458"/>
          </a:xfrm>
          <a:prstGeom prst="rect">
            <a:avLst/>
          </a:prstGeom>
          <a:solidFill>
            <a:schemeClr val="tx1"/>
          </a:solidFill>
          <a:ln w="38100">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dirty="0">
                <a:solidFill>
                  <a:schemeClr val="bg1"/>
                </a:solidFill>
                <a:latin typeface="Cambria" panose="02040503050406030204" pitchFamily="18" charset="0"/>
                <a:ea typeface="Cambria" panose="02040503050406030204" pitchFamily="18" charset="0"/>
                <a:cs typeface="Arial" panose="020B0604020202020204" pitchFamily="34" charset="0"/>
              </a:rPr>
              <a:t>0.25</a:t>
            </a:r>
          </a:p>
        </p:txBody>
      </p:sp>
      <p:sp>
        <p:nvSpPr>
          <p:cNvPr id="16" name="Rectangle 15">
            <a:extLst>
              <a:ext uri="{FF2B5EF4-FFF2-40B4-BE49-F238E27FC236}">
                <a16:creationId xmlns:a16="http://schemas.microsoft.com/office/drawing/2014/main" id="{C7B1E7C0-6898-41C6-93BD-D0CD26828926}"/>
              </a:ext>
            </a:extLst>
          </p:cNvPr>
          <p:cNvSpPr/>
          <p:nvPr/>
        </p:nvSpPr>
        <p:spPr>
          <a:xfrm>
            <a:off x="457200" y="3196161"/>
            <a:ext cx="2222466" cy="4780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600" dirty="0">
                <a:solidFill>
                  <a:srgbClr val="FF0000"/>
                </a:solidFill>
              </a:rPr>
              <a:t>0.75+0.5-0.75*0.5</a:t>
            </a:r>
          </a:p>
        </p:txBody>
      </p:sp>
      <p:sp>
        <p:nvSpPr>
          <p:cNvPr id="17" name="Oval 16">
            <a:extLst>
              <a:ext uri="{FF2B5EF4-FFF2-40B4-BE49-F238E27FC236}">
                <a16:creationId xmlns:a16="http://schemas.microsoft.com/office/drawing/2014/main" id="{30F37AC0-EA5F-40A5-8844-30E44327EB0E}"/>
              </a:ext>
            </a:extLst>
          </p:cNvPr>
          <p:cNvSpPr/>
          <p:nvPr/>
        </p:nvSpPr>
        <p:spPr>
          <a:xfrm>
            <a:off x="9910637" y="5503985"/>
            <a:ext cx="678426" cy="383458"/>
          </a:xfrm>
          <a:prstGeom prst="ellipse">
            <a:avLst/>
          </a:prstGeom>
          <a:solidFill>
            <a:srgbClr val="FFFF00"/>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50" dirty="0">
                <a:solidFill>
                  <a:schemeClr val="bg1"/>
                </a:solidFill>
                <a:latin typeface="Arial" panose="020B0604020202020204" pitchFamily="34" charset="0"/>
                <a:cs typeface="Arial" panose="020B0604020202020204" pitchFamily="34" charset="0"/>
              </a:rPr>
              <a:t>0.5</a:t>
            </a:r>
          </a:p>
        </p:txBody>
      </p:sp>
      <p:sp>
        <p:nvSpPr>
          <p:cNvPr id="19" name="Oval 18">
            <a:extLst>
              <a:ext uri="{FF2B5EF4-FFF2-40B4-BE49-F238E27FC236}">
                <a16:creationId xmlns:a16="http://schemas.microsoft.com/office/drawing/2014/main" id="{345BDBEB-6449-4433-A41D-777046892DF3}"/>
              </a:ext>
            </a:extLst>
          </p:cNvPr>
          <p:cNvSpPr/>
          <p:nvPr/>
        </p:nvSpPr>
        <p:spPr>
          <a:xfrm>
            <a:off x="9305673" y="4386856"/>
            <a:ext cx="963741" cy="383458"/>
          </a:xfrm>
          <a:prstGeom prst="ellipse">
            <a:avLst/>
          </a:prstGeom>
          <a:solidFill>
            <a:schemeClr val="tx1"/>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50" dirty="0">
                <a:solidFill>
                  <a:schemeClr val="bg1"/>
                </a:solidFill>
                <a:latin typeface="Arial" panose="020B0604020202020204" pitchFamily="34" charset="0"/>
                <a:cs typeface="Arial" panose="020B0604020202020204" pitchFamily="34" charset="0"/>
              </a:rPr>
              <a:t>0.75</a:t>
            </a:r>
          </a:p>
        </p:txBody>
      </p:sp>
      <p:sp>
        <p:nvSpPr>
          <p:cNvPr id="14" name="Oval 13">
            <a:extLst>
              <a:ext uri="{FF2B5EF4-FFF2-40B4-BE49-F238E27FC236}">
                <a16:creationId xmlns:a16="http://schemas.microsoft.com/office/drawing/2014/main" id="{75C9A2A3-E372-4D76-9829-2A6254CD66E2}"/>
              </a:ext>
            </a:extLst>
          </p:cNvPr>
          <p:cNvSpPr/>
          <p:nvPr/>
        </p:nvSpPr>
        <p:spPr>
          <a:xfrm>
            <a:off x="6768755" y="2202024"/>
            <a:ext cx="963741" cy="410547"/>
          </a:xfrm>
          <a:prstGeom prst="ellipse">
            <a:avLst/>
          </a:prstGeom>
          <a:solidFill>
            <a:schemeClr val="tx1"/>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50" dirty="0">
                <a:solidFill>
                  <a:schemeClr val="bg1"/>
                </a:solidFill>
                <a:latin typeface="Arial" panose="020B0604020202020204" pitchFamily="34" charset="0"/>
                <a:cs typeface="Arial" panose="020B0604020202020204" pitchFamily="34" charset="0"/>
              </a:rPr>
              <a:t>1.0</a:t>
            </a:r>
          </a:p>
        </p:txBody>
      </p:sp>
      <p:sp>
        <p:nvSpPr>
          <p:cNvPr id="15" name="Oval 14">
            <a:extLst>
              <a:ext uri="{FF2B5EF4-FFF2-40B4-BE49-F238E27FC236}">
                <a16:creationId xmlns:a16="http://schemas.microsoft.com/office/drawing/2014/main" id="{37C9DC75-95F7-48A2-AC98-B1098E75A10F}"/>
              </a:ext>
            </a:extLst>
          </p:cNvPr>
          <p:cNvSpPr/>
          <p:nvPr/>
        </p:nvSpPr>
        <p:spPr>
          <a:xfrm>
            <a:off x="6750094" y="1793726"/>
            <a:ext cx="963741" cy="383458"/>
          </a:xfrm>
          <a:prstGeom prst="ellipse">
            <a:avLst/>
          </a:prstGeom>
          <a:solidFill>
            <a:schemeClr val="tx1"/>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50" dirty="0">
                <a:solidFill>
                  <a:schemeClr val="bg1"/>
                </a:solidFill>
                <a:latin typeface="Arial" panose="020B0604020202020204" pitchFamily="34" charset="0"/>
                <a:cs typeface="Arial" panose="020B0604020202020204" pitchFamily="34" charset="0"/>
              </a:rPr>
              <a:t>0.75</a:t>
            </a:r>
          </a:p>
        </p:txBody>
      </p:sp>
    </p:spTree>
    <p:extLst>
      <p:ext uri="{BB962C8B-B14F-4D97-AF65-F5344CB8AC3E}">
        <p14:creationId xmlns:p14="http://schemas.microsoft.com/office/powerpoint/2010/main" val="10323676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279E6A9F-A8B3-45D1-87FA-3D1F04B369F5}"/>
              </a:ext>
            </a:extLst>
          </p:cNvPr>
          <p:cNvPicPr>
            <a:picLocks noChangeAspect="1"/>
          </p:cNvPicPr>
          <p:nvPr/>
        </p:nvPicPr>
        <p:blipFill>
          <a:blip r:embed="rId3"/>
          <a:stretch>
            <a:fillRect/>
          </a:stretch>
        </p:blipFill>
        <p:spPr>
          <a:xfrm>
            <a:off x="1366172" y="3895345"/>
            <a:ext cx="9459656" cy="2798062"/>
          </a:xfrm>
          <a:prstGeom prst="rect">
            <a:avLst/>
          </a:prstGeom>
        </p:spPr>
      </p:pic>
      <p:pic>
        <p:nvPicPr>
          <p:cNvPr id="10" name="Picture 9">
            <a:extLst>
              <a:ext uri="{FF2B5EF4-FFF2-40B4-BE49-F238E27FC236}">
                <a16:creationId xmlns:a16="http://schemas.microsoft.com/office/drawing/2014/main" id="{EAE14904-5E53-4B7F-86C6-12B73809697E}"/>
              </a:ext>
            </a:extLst>
          </p:cNvPr>
          <p:cNvPicPr>
            <a:picLocks noChangeAspect="1"/>
          </p:cNvPicPr>
          <p:nvPr/>
        </p:nvPicPr>
        <p:blipFill>
          <a:blip r:embed="rId4"/>
          <a:stretch>
            <a:fillRect/>
          </a:stretch>
        </p:blipFill>
        <p:spPr>
          <a:xfrm>
            <a:off x="1366172" y="164593"/>
            <a:ext cx="9459656" cy="3730751"/>
          </a:xfrm>
          <a:prstGeom prst="rect">
            <a:avLst/>
          </a:prstGeom>
        </p:spPr>
      </p:pic>
      <p:cxnSp>
        <p:nvCxnSpPr>
          <p:cNvPr id="14" name="Straight Connector 13">
            <a:extLst>
              <a:ext uri="{FF2B5EF4-FFF2-40B4-BE49-F238E27FC236}">
                <a16:creationId xmlns:a16="http://schemas.microsoft.com/office/drawing/2014/main" id="{2218DA3B-32E3-43B3-94CD-410A869D016D}"/>
              </a:ext>
            </a:extLst>
          </p:cNvPr>
          <p:cNvCxnSpPr>
            <a:cxnSpLocks/>
          </p:cNvCxnSpPr>
          <p:nvPr/>
        </p:nvCxnSpPr>
        <p:spPr>
          <a:xfrm>
            <a:off x="4962144" y="6620254"/>
            <a:ext cx="5681472"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B55A2769-FEC4-469B-B56B-7D4C7917A59F}"/>
              </a:ext>
            </a:extLst>
          </p:cNvPr>
          <p:cNvCxnSpPr>
            <a:cxnSpLocks/>
          </p:cNvCxnSpPr>
          <p:nvPr/>
        </p:nvCxnSpPr>
        <p:spPr>
          <a:xfrm>
            <a:off x="1408176" y="6748272"/>
            <a:ext cx="2212848"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632610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A7AE6-D4A2-4EC7-AB69-D10FDED6791E}"/>
              </a:ext>
            </a:extLst>
          </p:cNvPr>
          <p:cNvSpPr>
            <a:spLocks noGrp="1"/>
          </p:cNvSpPr>
          <p:nvPr>
            <p:ph type="title"/>
          </p:nvPr>
        </p:nvSpPr>
        <p:spPr>
          <a:xfrm>
            <a:off x="919119" y="0"/>
            <a:ext cx="10353762" cy="935421"/>
          </a:xfrm>
        </p:spPr>
        <p:txBody>
          <a:bodyPr/>
          <a:lstStyle/>
          <a:p>
            <a:r>
              <a:rPr lang="en-AU" dirty="0"/>
              <a:t>Exercise (success probability for the nodes)</a:t>
            </a:r>
          </a:p>
        </p:txBody>
      </p:sp>
      <p:pic>
        <p:nvPicPr>
          <p:cNvPr id="5" name="Picture 4">
            <a:extLst>
              <a:ext uri="{FF2B5EF4-FFF2-40B4-BE49-F238E27FC236}">
                <a16:creationId xmlns:a16="http://schemas.microsoft.com/office/drawing/2014/main" id="{5E9D4FAE-9EA5-4927-8F70-E90C243EA17E}"/>
              </a:ext>
            </a:extLst>
          </p:cNvPr>
          <p:cNvPicPr>
            <a:picLocks noChangeAspect="1"/>
          </p:cNvPicPr>
          <p:nvPr/>
        </p:nvPicPr>
        <p:blipFill>
          <a:blip r:embed="rId3"/>
          <a:stretch>
            <a:fillRect/>
          </a:stretch>
        </p:blipFill>
        <p:spPr>
          <a:xfrm>
            <a:off x="742950" y="935421"/>
            <a:ext cx="9979127" cy="5288398"/>
          </a:xfrm>
          <a:prstGeom prst="rect">
            <a:avLst/>
          </a:prstGeom>
        </p:spPr>
      </p:pic>
      <p:pic>
        <p:nvPicPr>
          <p:cNvPr id="4" name="Picture 3">
            <a:extLst>
              <a:ext uri="{FF2B5EF4-FFF2-40B4-BE49-F238E27FC236}">
                <a16:creationId xmlns:a16="http://schemas.microsoft.com/office/drawing/2014/main" id="{07BA7B64-6AF9-4C08-AAEF-1353B9D28CB3}"/>
              </a:ext>
            </a:extLst>
          </p:cNvPr>
          <p:cNvPicPr>
            <a:picLocks noChangeAspect="1"/>
          </p:cNvPicPr>
          <p:nvPr/>
        </p:nvPicPr>
        <p:blipFill>
          <a:blip r:embed="rId4"/>
          <a:stretch>
            <a:fillRect/>
          </a:stretch>
        </p:blipFill>
        <p:spPr>
          <a:xfrm>
            <a:off x="8524568" y="935664"/>
            <a:ext cx="3220262" cy="1678803"/>
          </a:xfrm>
          <a:prstGeom prst="rect">
            <a:avLst/>
          </a:prstGeom>
        </p:spPr>
      </p:pic>
      <p:sp>
        <p:nvSpPr>
          <p:cNvPr id="13" name="Rectangle 12">
            <a:extLst>
              <a:ext uri="{FF2B5EF4-FFF2-40B4-BE49-F238E27FC236}">
                <a16:creationId xmlns:a16="http://schemas.microsoft.com/office/drawing/2014/main" id="{84915FF7-F2B6-4F8F-987F-6E6AE8782CB9}"/>
              </a:ext>
            </a:extLst>
          </p:cNvPr>
          <p:cNvSpPr/>
          <p:nvPr/>
        </p:nvSpPr>
        <p:spPr>
          <a:xfrm>
            <a:off x="8194430" y="3290775"/>
            <a:ext cx="1244257" cy="383458"/>
          </a:xfrm>
          <a:prstGeom prst="rect">
            <a:avLst/>
          </a:prstGeom>
          <a:solidFill>
            <a:schemeClr val="tx1"/>
          </a:solidFill>
          <a:ln w="38100">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dirty="0">
                <a:solidFill>
                  <a:schemeClr val="bg1"/>
                </a:solidFill>
                <a:latin typeface="Arial" panose="020B0604020202020204" pitchFamily="34" charset="0"/>
                <a:cs typeface="Arial" panose="020B0604020202020204" pitchFamily="34" charset="0"/>
              </a:rPr>
              <a:t>1.0</a:t>
            </a:r>
          </a:p>
        </p:txBody>
      </p:sp>
      <p:sp>
        <p:nvSpPr>
          <p:cNvPr id="18" name="Rectangle 17">
            <a:extLst>
              <a:ext uri="{FF2B5EF4-FFF2-40B4-BE49-F238E27FC236}">
                <a16:creationId xmlns:a16="http://schemas.microsoft.com/office/drawing/2014/main" id="{AF641BBD-1AE1-4473-A3CD-89545BCB14F4}"/>
              </a:ext>
            </a:extLst>
          </p:cNvPr>
          <p:cNvSpPr/>
          <p:nvPr/>
        </p:nvSpPr>
        <p:spPr>
          <a:xfrm>
            <a:off x="8194429" y="2899539"/>
            <a:ext cx="1244257" cy="383458"/>
          </a:xfrm>
          <a:prstGeom prst="rect">
            <a:avLst/>
          </a:prstGeom>
          <a:solidFill>
            <a:schemeClr val="tx1"/>
          </a:solidFill>
          <a:ln w="38100">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dirty="0">
                <a:solidFill>
                  <a:schemeClr val="bg1"/>
                </a:solidFill>
                <a:latin typeface="Cambria" panose="02040503050406030204" pitchFamily="18" charset="0"/>
                <a:ea typeface="Cambria" panose="02040503050406030204" pitchFamily="18" charset="0"/>
                <a:cs typeface="Arial" panose="020B0604020202020204" pitchFamily="34" charset="0"/>
              </a:rPr>
              <a:t>0.25</a:t>
            </a:r>
          </a:p>
        </p:txBody>
      </p:sp>
      <p:sp>
        <p:nvSpPr>
          <p:cNvPr id="16" name="Rectangle 15">
            <a:extLst>
              <a:ext uri="{FF2B5EF4-FFF2-40B4-BE49-F238E27FC236}">
                <a16:creationId xmlns:a16="http://schemas.microsoft.com/office/drawing/2014/main" id="{C7B1E7C0-6898-41C6-93BD-D0CD26828926}"/>
              </a:ext>
            </a:extLst>
          </p:cNvPr>
          <p:cNvSpPr/>
          <p:nvPr/>
        </p:nvSpPr>
        <p:spPr>
          <a:xfrm>
            <a:off x="457200" y="3196161"/>
            <a:ext cx="2222466" cy="4780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600" dirty="0">
                <a:solidFill>
                  <a:srgbClr val="FF0000"/>
                </a:solidFill>
              </a:rPr>
              <a:t>0.75+0.5-0.75*0.5</a:t>
            </a:r>
          </a:p>
        </p:txBody>
      </p:sp>
      <p:sp>
        <p:nvSpPr>
          <p:cNvPr id="17" name="Oval 16">
            <a:extLst>
              <a:ext uri="{FF2B5EF4-FFF2-40B4-BE49-F238E27FC236}">
                <a16:creationId xmlns:a16="http://schemas.microsoft.com/office/drawing/2014/main" id="{30F37AC0-EA5F-40A5-8844-30E44327EB0E}"/>
              </a:ext>
            </a:extLst>
          </p:cNvPr>
          <p:cNvSpPr/>
          <p:nvPr/>
        </p:nvSpPr>
        <p:spPr>
          <a:xfrm>
            <a:off x="9910637" y="5503985"/>
            <a:ext cx="678426" cy="383458"/>
          </a:xfrm>
          <a:prstGeom prst="ellipse">
            <a:avLst/>
          </a:prstGeom>
          <a:solidFill>
            <a:srgbClr val="FFFF00"/>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50" dirty="0">
                <a:solidFill>
                  <a:schemeClr val="bg1"/>
                </a:solidFill>
                <a:latin typeface="Arial" panose="020B0604020202020204" pitchFamily="34" charset="0"/>
                <a:cs typeface="Arial" panose="020B0604020202020204" pitchFamily="34" charset="0"/>
              </a:rPr>
              <a:t>0.5</a:t>
            </a:r>
          </a:p>
        </p:txBody>
      </p:sp>
      <p:sp>
        <p:nvSpPr>
          <p:cNvPr id="19" name="Oval 18">
            <a:extLst>
              <a:ext uri="{FF2B5EF4-FFF2-40B4-BE49-F238E27FC236}">
                <a16:creationId xmlns:a16="http://schemas.microsoft.com/office/drawing/2014/main" id="{345BDBEB-6449-4433-A41D-777046892DF3}"/>
              </a:ext>
            </a:extLst>
          </p:cNvPr>
          <p:cNvSpPr/>
          <p:nvPr/>
        </p:nvSpPr>
        <p:spPr>
          <a:xfrm>
            <a:off x="9305673" y="4386856"/>
            <a:ext cx="963741" cy="383458"/>
          </a:xfrm>
          <a:prstGeom prst="ellipse">
            <a:avLst/>
          </a:prstGeom>
          <a:solidFill>
            <a:schemeClr val="tx1"/>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50" dirty="0">
                <a:solidFill>
                  <a:schemeClr val="bg1"/>
                </a:solidFill>
                <a:latin typeface="Arial" panose="020B0604020202020204" pitchFamily="34" charset="0"/>
                <a:cs typeface="Arial" panose="020B0604020202020204" pitchFamily="34" charset="0"/>
              </a:rPr>
              <a:t>0.75</a:t>
            </a:r>
          </a:p>
        </p:txBody>
      </p:sp>
      <p:sp>
        <p:nvSpPr>
          <p:cNvPr id="14" name="Oval 13">
            <a:extLst>
              <a:ext uri="{FF2B5EF4-FFF2-40B4-BE49-F238E27FC236}">
                <a16:creationId xmlns:a16="http://schemas.microsoft.com/office/drawing/2014/main" id="{75C9A2A3-E372-4D76-9829-2A6254CD66E2}"/>
              </a:ext>
            </a:extLst>
          </p:cNvPr>
          <p:cNvSpPr/>
          <p:nvPr/>
        </p:nvSpPr>
        <p:spPr>
          <a:xfrm>
            <a:off x="6768755" y="2202024"/>
            <a:ext cx="963741" cy="410547"/>
          </a:xfrm>
          <a:prstGeom prst="ellipse">
            <a:avLst/>
          </a:prstGeom>
          <a:solidFill>
            <a:schemeClr val="tx1"/>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50" dirty="0">
                <a:solidFill>
                  <a:schemeClr val="bg1"/>
                </a:solidFill>
                <a:latin typeface="Arial" panose="020B0604020202020204" pitchFamily="34" charset="0"/>
                <a:cs typeface="Arial" panose="020B0604020202020204" pitchFamily="34" charset="0"/>
              </a:rPr>
              <a:t>1.0</a:t>
            </a:r>
          </a:p>
        </p:txBody>
      </p:sp>
      <p:sp>
        <p:nvSpPr>
          <p:cNvPr id="15" name="Oval 14">
            <a:extLst>
              <a:ext uri="{FF2B5EF4-FFF2-40B4-BE49-F238E27FC236}">
                <a16:creationId xmlns:a16="http://schemas.microsoft.com/office/drawing/2014/main" id="{37C9DC75-95F7-48A2-AC98-B1098E75A10F}"/>
              </a:ext>
            </a:extLst>
          </p:cNvPr>
          <p:cNvSpPr/>
          <p:nvPr/>
        </p:nvSpPr>
        <p:spPr>
          <a:xfrm>
            <a:off x="6750094" y="1793726"/>
            <a:ext cx="963741" cy="383458"/>
          </a:xfrm>
          <a:prstGeom prst="ellipse">
            <a:avLst/>
          </a:prstGeom>
          <a:solidFill>
            <a:schemeClr val="tx1"/>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50" dirty="0">
                <a:solidFill>
                  <a:schemeClr val="bg1"/>
                </a:solidFill>
                <a:latin typeface="Arial" panose="020B0604020202020204" pitchFamily="34" charset="0"/>
                <a:cs typeface="Arial" panose="020B0604020202020204" pitchFamily="34" charset="0"/>
              </a:rPr>
              <a:t>0.75</a:t>
            </a:r>
          </a:p>
        </p:txBody>
      </p:sp>
      <p:sp>
        <p:nvSpPr>
          <p:cNvPr id="20" name="Rectangle 19">
            <a:extLst>
              <a:ext uri="{FF2B5EF4-FFF2-40B4-BE49-F238E27FC236}">
                <a16:creationId xmlns:a16="http://schemas.microsoft.com/office/drawing/2014/main" id="{E9BB5AEB-54E6-4662-B376-8754A8798629}"/>
              </a:ext>
            </a:extLst>
          </p:cNvPr>
          <p:cNvSpPr/>
          <p:nvPr/>
        </p:nvSpPr>
        <p:spPr>
          <a:xfrm>
            <a:off x="1959429" y="1208575"/>
            <a:ext cx="2730313" cy="4780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600" dirty="0">
                <a:solidFill>
                  <a:srgbClr val="FF0000"/>
                </a:solidFill>
              </a:rPr>
              <a:t>0.875+0.75-0.875*0.75</a:t>
            </a:r>
          </a:p>
        </p:txBody>
      </p:sp>
      <p:sp>
        <p:nvSpPr>
          <p:cNvPr id="21" name="Oval 20">
            <a:extLst>
              <a:ext uri="{FF2B5EF4-FFF2-40B4-BE49-F238E27FC236}">
                <a16:creationId xmlns:a16="http://schemas.microsoft.com/office/drawing/2014/main" id="{6CCCE2B6-0906-465B-AD17-CD5CED8EE730}"/>
              </a:ext>
            </a:extLst>
          </p:cNvPr>
          <p:cNvSpPr/>
          <p:nvPr/>
        </p:nvSpPr>
        <p:spPr>
          <a:xfrm>
            <a:off x="4483274" y="1208575"/>
            <a:ext cx="1861542" cy="478070"/>
          </a:xfrm>
          <a:prstGeom prst="ellipse">
            <a:avLst/>
          </a:prstGeom>
          <a:solidFill>
            <a:schemeClr val="tx1"/>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50" dirty="0">
                <a:solidFill>
                  <a:schemeClr val="bg1"/>
                </a:solidFill>
                <a:latin typeface="Arial" panose="020B0604020202020204" pitchFamily="34" charset="0"/>
                <a:cs typeface="Arial" panose="020B0604020202020204" pitchFamily="34" charset="0"/>
              </a:rPr>
              <a:t>0.96875</a:t>
            </a:r>
          </a:p>
        </p:txBody>
      </p:sp>
    </p:spTree>
    <p:extLst>
      <p:ext uri="{BB962C8B-B14F-4D97-AF65-F5344CB8AC3E}">
        <p14:creationId xmlns:p14="http://schemas.microsoft.com/office/powerpoint/2010/main" val="38971741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A7AE6-D4A2-4EC7-AB69-D10FDED6791E}"/>
              </a:ext>
            </a:extLst>
          </p:cNvPr>
          <p:cNvSpPr>
            <a:spLocks noGrp="1"/>
          </p:cNvSpPr>
          <p:nvPr>
            <p:ph type="title"/>
          </p:nvPr>
        </p:nvSpPr>
        <p:spPr>
          <a:xfrm>
            <a:off x="919119" y="1"/>
            <a:ext cx="10353762" cy="749808"/>
          </a:xfrm>
        </p:spPr>
        <p:txBody>
          <a:bodyPr/>
          <a:lstStyle/>
          <a:p>
            <a:r>
              <a:rPr lang="en-AU" sz="4000" dirty="0"/>
              <a:t>CALDERA</a:t>
            </a:r>
            <a:endParaRPr lang="en-AU" dirty="0"/>
          </a:p>
        </p:txBody>
      </p:sp>
      <p:pic>
        <p:nvPicPr>
          <p:cNvPr id="8" name="Picture 7">
            <a:extLst>
              <a:ext uri="{FF2B5EF4-FFF2-40B4-BE49-F238E27FC236}">
                <a16:creationId xmlns:a16="http://schemas.microsoft.com/office/drawing/2014/main" id="{86254AE2-B37A-49C1-8634-4CFA4DA6C45D}"/>
              </a:ext>
            </a:extLst>
          </p:cNvPr>
          <p:cNvPicPr>
            <a:picLocks noChangeAspect="1"/>
          </p:cNvPicPr>
          <p:nvPr/>
        </p:nvPicPr>
        <p:blipFill>
          <a:blip r:embed="rId3"/>
          <a:stretch>
            <a:fillRect/>
          </a:stretch>
        </p:blipFill>
        <p:spPr>
          <a:xfrm>
            <a:off x="5329282" y="1048300"/>
            <a:ext cx="5943599" cy="5266944"/>
          </a:xfrm>
          <a:prstGeom prst="rect">
            <a:avLst/>
          </a:prstGeom>
        </p:spPr>
      </p:pic>
      <p:cxnSp>
        <p:nvCxnSpPr>
          <p:cNvPr id="9" name="Straight Connector 8">
            <a:extLst>
              <a:ext uri="{FF2B5EF4-FFF2-40B4-BE49-F238E27FC236}">
                <a16:creationId xmlns:a16="http://schemas.microsoft.com/office/drawing/2014/main" id="{9DA0E551-F952-485C-B72B-FFE0A227C488}"/>
              </a:ext>
            </a:extLst>
          </p:cNvPr>
          <p:cNvCxnSpPr>
            <a:cxnSpLocks/>
          </p:cNvCxnSpPr>
          <p:nvPr/>
        </p:nvCxnSpPr>
        <p:spPr>
          <a:xfrm>
            <a:off x="5310994" y="5266936"/>
            <a:ext cx="1217822"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Content Placeholder 2">
            <a:extLst>
              <a:ext uri="{FF2B5EF4-FFF2-40B4-BE49-F238E27FC236}">
                <a16:creationId xmlns:a16="http://schemas.microsoft.com/office/drawing/2014/main" id="{0BFA20A1-0F23-43F0-86E5-A74E8E1A27DA}"/>
              </a:ext>
            </a:extLst>
          </p:cNvPr>
          <p:cNvSpPr txBox="1">
            <a:spLocks/>
          </p:cNvSpPr>
          <p:nvPr/>
        </p:nvSpPr>
        <p:spPr>
          <a:xfrm>
            <a:off x="283113" y="743604"/>
            <a:ext cx="6501736" cy="1396092"/>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9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7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5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5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r>
              <a:rPr lang="en-AU" sz="2800" dirty="0"/>
              <a:t>Login</a:t>
            </a:r>
            <a:endParaRPr lang="en-AU" sz="2600" dirty="0">
              <a:effectLst/>
              <a:latin typeface="Calibri" panose="020F0502020204030204" pitchFamily="34" charset="0"/>
              <a:ea typeface="DengXian" panose="02010600030101010101" pitchFamily="2" charset="-122"/>
              <a:cs typeface="Times New Roman" panose="02020603050405020304" pitchFamily="18" charset="0"/>
            </a:endParaRPr>
          </a:p>
          <a:p>
            <a:pPr lvl="1"/>
            <a:r>
              <a:rPr lang="en-AU" sz="2600" dirty="0"/>
              <a:t>In caldera/conf/</a:t>
            </a:r>
            <a:r>
              <a:rPr lang="en-AU" sz="2600" dirty="0" err="1"/>
              <a:t>default.vml</a:t>
            </a:r>
            <a:r>
              <a:rPr lang="en-AU" sz="2600" dirty="0"/>
              <a:t>,</a:t>
            </a:r>
            <a:endParaRPr lang="en-US" sz="2600" dirty="0"/>
          </a:p>
          <a:p>
            <a:pPr lvl="1"/>
            <a:endParaRPr lang="en-US" sz="2800" dirty="0"/>
          </a:p>
          <a:p>
            <a:pPr marL="450000" lvl="1" indent="0">
              <a:buFont typeface="Wingdings 2" charset="2"/>
              <a:buNone/>
            </a:pPr>
            <a:endParaRPr lang="en-US" sz="2800" dirty="0"/>
          </a:p>
          <a:p>
            <a:endParaRPr lang="en-AU" dirty="0"/>
          </a:p>
        </p:txBody>
      </p:sp>
      <p:cxnSp>
        <p:nvCxnSpPr>
          <p:cNvPr id="11" name="Straight Connector 10">
            <a:extLst>
              <a:ext uri="{FF2B5EF4-FFF2-40B4-BE49-F238E27FC236}">
                <a16:creationId xmlns:a16="http://schemas.microsoft.com/office/drawing/2014/main" id="{E876FB52-F8D2-4DD7-B527-954197A2907F}"/>
              </a:ext>
            </a:extLst>
          </p:cNvPr>
          <p:cNvCxnSpPr>
            <a:cxnSpLocks/>
          </p:cNvCxnSpPr>
          <p:nvPr/>
        </p:nvCxnSpPr>
        <p:spPr>
          <a:xfrm>
            <a:off x="5310994" y="3224776"/>
            <a:ext cx="2316481"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303960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7B5CCB9A-CAAC-4278-82F3-30F13CAC3E88}"/>
              </a:ext>
            </a:extLst>
          </p:cNvPr>
          <p:cNvSpPr>
            <a:spLocks noGrp="1"/>
          </p:cNvSpPr>
          <p:nvPr>
            <p:ph idx="1"/>
          </p:nvPr>
        </p:nvSpPr>
        <p:spPr>
          <a:xfrm>
            <a:off x="178297" y="1030013"/>
            <a:ext cx="11625775" cy="5169619"/>
          </a:xfrm>
        </p:spPr>
        <p:txBody>
          <a:bodyPr>
            <a:normAutofit/>
          </a:bodyPr>
          <a:lstStyle/>
          <a:p>
            <a:r>
              <a:rPr lang="en-AU" sz="2800" dirty="0"/>
              <a:t>Login</a:t>
            </a:r>
            <a:endParaRPr lang="en-US" sz="2800" dirty="0"/>
          </a:p>
          <a:p>
            <a:pPr lvl="1"/>
            <a:r>
              <a:rPr lang="en-US" sz="2600" dirty="0"/>
              <a:t>Open a browser</a:t>
            </a:r>
          </a:p>
          <a:p>
            <a:pPr lvl="1"/>
            <a:r>
              <a:rPr lang="en-AU" sz="2600" dirty="0"/>
              <a:t>Enter the following URL in the address bar</a:t>
            </a:r>
          </a:p>
          <a:p>
            <a:pPr lvl="3"/>
            <a:r>
              <a:rPr lang="en-AU" sz="2600" u="sng" dirty="0">
                <a:solidFill>
                  <a:schemeClr val="accent1"/>
                </a:solidFill>
                <a:effectLst/>
                <a:latin typeface="Calibri" panose="020F0502020204030204" pitchFamily="34" charset="0"/>
                <a:ea typeface="DengXian" panose="02010600030101010101" pitchFamily="2" charset="-122"/>
                <a:cs typeface="Times New Roman" panose="02020603050405020304" pitchFamily="18" charset="0"/>
              </a:rPr>
              <a:t>http://localhost:8888</a:t>
            </a:r>
            <a:r>
              <a:rPr lang="en-AU" sz="2600" dirty="0">
                <a:solidFill>
                  <a:schemeClr val="accent1"/>
                </a:solidFill>
                <a:effectLst/>
                <a:latin typeface="Calibri" panose="020F0502020204030204" pitchFamily="34" charset="0"/>
                <a:ea typeface="DengXian" panose="02010600030101010101" pitchFamily="2" charset="-122"/>
                <a:cs typeface="Times New Roman" panose="02020603050405020304" pitchFamily="18" charset="0"/>
              </a:rPr>
              <a:t> </a:t>
            </a:r>
          </a:p>
          <a:p>
            <a:pPr lvl="3"/>
            <a:r>
              <a:rPr lang="en-AU" sz="2600" dirty="0"/>
              <a:t>username: red</a:t>
            </a:r>
          </a:p>
          <a:p>
            <a:pPr lvl="3"/>
            <a:r>
              <a:rPr lang="en-AU" sz="2600" dirty="0"/>
              <a:t>password: admin</a:t>
            </a:r>
          </a:p>
          <a:p>
            <a:pPr lvl="1"/>
            <a:endParaRPr lang="en-US" sz="2600" dirty="0"/>
          </a:p>
          <a:p>
            <a:pPr lvl="1"/>
            <a:endParaRPr lang="en-US" sz="2800" dirty="0"/>
          </a:p>
          <a:p>
            <a:pPr marL="450000" lvl="1" indent="0">
              <a:buNone/>
            </a:pPr>
            <a:endParaRPr lang="en-US" sz="2800" dirty="0"/>
          </a:p>
          <a:p>
            <a:endParaRPr lang="en-AU" dirty="0"/>
          </a:p>
        </p:txBody>
      </p:sp>
      <p:sp>
        <p:nvSpPr>
          <p:cNvPr id="6" name="Title 1">
            <a:extLst>
              <a:ext uri="{FF2B5EF4-FFF2-40B4-BE49-F238E27FC236}">
                <a16:creationId xmlns:a16="http://schemas.microsoft.com/office/drawing/2014/main" id="{E11C95B3-E23A-4E0D-AC96-F40D650812CB}"/>
              </a:ext>
            </a:extLst>
          </p:cNvPr>
          <p:cNvSpPr>
            <a:spLocks noGrp="1"/>
          </p:cNvSpPr>
          <p:nvPr>
            <p:ph type="title"/>
          </p:nvPr>
        </p:nvSpPr>
        <p:spPr>
          <a:xfrm>
            <a:off x="3075709" y="190657"/>
            <a:ext cx="6546273" cy="935421"/>
          </a:xfrm>
        </p:spPr>
        <p:txBody>
          <a:bodyPr/>
          <a:lstStyle/>
          <a:p>
            <a:r>
              <a:rPr lang="en-AU" sz="4000" dirty="0"/>
              <a:t>CALDERA</a:t>
            </a:r>
            <a:endParaRPr lang="en-AU" dirty="0"/>
          </a:p>
        </p:txBody>
      </p:sp>
    </p:spTree>
    <p:extLst>
      <p:ext uri="{BB962C8B-B14F-4D97-AF65-F5344CB8AC3E}">
        <p14:creationId xmlns:p14="http://schemas.microsoft.com/office/powerpoint/2010/main" val="14729794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A7AE6-D4A2-4EC7-AB69-D10FDED6791E}"/>
              </a:ext>
            </a:extLst>
          </p:cNvPr>
          <p:cNvSpPr>
            <a:spLocks noGrp="1"/>
          </p:cNvSpPr>
          <p:nvPr>
            <p:ph type="title"/>
          </p:nvPr>
        </p:nvSpPr>
        <p:spPr>
          <a:xfrm>
            <a:off x="919119" y="0"/>
            <a:ext cx="10353762" cy="935421"/>
          </a:xfrm>
        </p:spPr>
        <p:txBody>
          <a:bodyPr/>
          <a:lstStyle/>
          <a:p>
            <a:r>
              <a:rPr lang="en-AU" sz="4000" dirty="0"/>
              <a:t>CALDERA</a:t>
            </a:r>
            <a:endParaRPr lang="en-AU" dirty="0"/>
          </a:p>
        </p:txBody>
      </p:sp>
      <p:pic>
        <p:nvPicPr>
          <p:cNvPr id="6" name="Picture 5">
            <a:extLst>
              <a:ext uri="{FF2B5EF4-FFF2-40B4-BE49-F238E27FC236}">
                <a16:creationId xmlns:a16="http://schemas.microsoft.com/office/drawing/2014/main" id="{1DFAEF12-5CDC-7446-8A71-29EB3B6D9109}"/>
              </a:ext>
            </a:extLst>
          </p:cNvPr>
          <p:cNvPicPr/>
          <p:nvPr/>
        </p:nvPicPr>
        <p:blipFill>
          <a:blip r:embed="rId3"/>
          <a:stretch>
            <a:fillRect/>
          </a:stretch>
        </p:blipFill>
        <p:spPr>
          <a:xfrm>
            <a:off x="1828801" y="935421"/>
            <a:ext cx="8499764" cy="5090853"/>
          </a:xfrm>
          <a:prstGeom prst="rect">
            <a:avLst/>
          </a:prstGeom>
        </p:spPr>
      </p:pic>
    </p:spTree>
    <p:extLst>
      <p:ext uri="{BB962C8B-B14F-4D97-AF65-F5344CB8AC3E}">
        <p14:creationId xmlns:p14="http://schemas.microsoft.com/office/powerpoint/2010/main" val="383835148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AnalogousFromDarkSeedLeftStep">
      <a:dk1>
        <a:srgbClr val="000000"/>
      </a:dk1>
      <a:lt1>
        <a:srgbClr val="FFFFFF"/>
      </a:lt1>
      <a:dk2>
        <a:srgbClr val="243541"/>
      </a:dk2>
      <a:lt2>
        <a:srgbClr val="E4E8E2"/>
      </a:lt2>
      <a:accent1>
        <a:srgbClr val="A629E7"/>
      </a:accent1>
      <a:accent2>
        <a:srgbClr val="6640DC"/>
      </a:accent2>
      <a:accent3>
        <a:srgbClr val="2F4FE7"/>
      </a:accent3>
      <a:accent4>
        <a:srgbClr val="1787D5"/>
      </a:accent4>
      <a:accent5>
        <a:srgbClr val="20B6B5"/>
      </a:accent5>
      <a:accent6>
        <a:srgbClr val="14B973"/>
      </a:accent6>
      <a:hlink>
        <a:srgbClr val="358E9F"/>
      </a:hlink>
      <a:folHlink>
        <a:srgbClr val="7F7F7F"/>
      </a:folHlink>
    </a:clrScheme>
    <a:fontScheme name="Slate">
      <a:majorFont>
        <a:latin typeface="Georgia Pro Cond Ligh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Speak Pro"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NoStarch</Template>
  <TotalTime>64970</TotalTime>
  <Words>1153</Words>
  <Application>Microsoft Office PowerPoint</Application>
  <PresentationFormat>Widescreen</PresentationFormat>
  <Paragraphs>272</Paragraphs>
  <Slides>60</Slides>
  <Notes>60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60</vt:i4>
      </vt:variant>
    </vt:vector>
  </HeadingPairs>
  <TitlesOfParts>
    <vt:vector size="69" baseType="lpstr">
      <vt:lpstr>Söhne</vt:lpstr>
      <vt:lpstr>Arial</vt:lpstr>
      <vt:lpstr>Calibri</vt:lpstr>
      <vt:lpstr>Cambria</vt:lpstr>
      <vt:lpstr>Georgia Pro Cond Light</vt:lpstr>
      <vt:lpstr>Speak Pro</vt:lpstr>
      <vt:lpstr>Symbol</vt:lpstr>
      <vt:lpstr>Wingdings 2</vt:lpstr>
      <vt:lpstr>SlateVTI</vt:lpstr>
      <vt:lpstr>CITS1003 Introduction to Cybersecurity [7] Incidents exercises</vt:lpstr>
      <vt:lpstr>PowerPoint Presentation</vt:lpstr>
      <vt:lpstr>CALDERA</vt:lpstr>
      <vt:lpstr>CALDERA</vt:lpstr>
      <vt:lpstr>CALDERA</vt:lpstr>
      <vt:lpstr>PowerPoint Presentation</vt:lpstr>
      <vt:lpstr>CALDERA</vt:lpstr>
      <vt:lpstr>CALDERA</vt:lpstr>
      <vt:lpstr>CALDERA</vt:lpstr>
      <vt:lpstr>CALDERA</vt:lpstr>
      <vt:lpstr>CALDERA</vt:lpstr>
      <vt:lpstr>CALDERA</vt:lpstr>
      <vt:lpstr>CALDERA</vt:lpstr>
      <vt:lpstr>CALDERA</vt:lpstr>
      <vt:lpstr>CALDERA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CALDERA</vt:lpstr>
      <vt:lpstr>ADTool</vt:lpstr>
      <vt:lpstr>ADTool</vt:lpstr>
      <vt:lpstr>ADTool</vt:lpstr>
      <vt:lpstr>ADTool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Exercise (tree translation)</vt:lpstr>
      <vt:lpstr>Exercise (tree translation)</vt:lpstr>
      <vt:lpstr>Exercise (success probability for the nodes)</vt:lpstr>
      <vt:lpstr>Exercise (success probability for the nodes)</vt:lpstr>
      <vt:lpstr>Exercise (success probability for the nodes)</vt:lpstr>
      <vt:lpstr>Exercise (success probability for the nodes)</vt:lpstr>
      <vt:lpstr>Exercise (success probability for the nodes)</vt:lpstr>
      <vt:lpstr>Exercise (success probability for the nodes)</vt:lpstr>
      <vt:lpstr>Exercise (success probability for the nodes)</vt:lpstr>
      <vt:lpstr>Exercise (success probability for the nodes)</vt:lpstr>
      <vt:lpstr>Exercise (success probability for the nodes)</vt:lpstr>
      <vt:lpstr>Exercise (success probability for the nodes)</vt:lpstr>
      <vt:lpstr>Exercise (success probability for the nodes)</vt:lpstr>
      <vt:lpstr>Exercise (success probability for the nodes)</vt:lpstr>
      <vt:lpstr>Exercise (success probability for the nodes)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CITSXXXX Introduction to Cybersecurity [1] Unit overview</dc:title>
  <dc:creator>David Glance</dc:creator>
  <cp:lastModifiedBy>张 智</cp:lastModifiedBy>
  <cp:revision>1323</cp:revision>
  <dcterms:created xsi:type="dcterms:W3CDTF">2020-01-13T04:26:47Z</dcterms:created>
  <dcterms:modified xsi:type="dcterms:W3CDTF">2024-04-14T15:26:09Z</dcterms:modified>
</cp:coreProperties>
</file>