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3"/>
  </p:notesMasterIdLst>
  <p:sldIdLst>
    <p:sldId id="256" r:id="rId2"/>
    <p:sldId id="467" r:id="rId3"/>
    <p:sldId id="463" r:id="rId4"/>
    <p:sldId id="257" r:id="rId5"/>
    <p:sldId id="466" r:id="rId6"/>
    <p:sldId id="468" r:id="rId7"/>
    <p:sldId id="469" r:id="rId8"/>
    <p:sldId id="449" r:id="rId9"/>
    <p:sldId id="525" r:id="rId10"/>
    <p:sldId id="526" r:id="rId11"/>
    <p:sldId id="527" r:id="rId12"/>
    <p:sldId id="530" r:id="rId13"/>
    <p:sldId id="533" r:id="rId14"/>
    <p:sldId id="534" r:id="rId15"/>
    <p:sldId id="524" r:id="rId16"/>
    <p:sldId id="464" r:id="rId17"/>
    <p:sldId id="465" r:id="rId18"/>
    <p:sldId id="450" r:id="rId19"/>
    <p:sldId id="535" r:id="rId20"/>
    <p:sldId id="536" r:id="rId21"/>
    <p:sldId id="579" r:id="rId22"/>
    <p:sldId id="537" r:id="rId23"/>
    <p:sldId id="451" r:id="rId24"/>
    <p:sldId id="542" r:id="rId25"/>
    <p:sldId id="458" r:id="rId26"/>
    <p:sldId id="540" r:id="rId27"/>
    <p:sldId id="541" r:id="rId28"/>
    <p:sldId id="539" r:id="rId29"/>
    <p:sldId id="460" r:id="rId30"/>
    <p:sldId id="556" r:id="rId31"/>
    <p:sldId id="557" r:id="rId32"/>
    <p:sldId id="562" r:id="rId33"/>
    <p:sldId id="407" r:id="rId34"/>
    <p:sldId id="545" r:id="rId35"/>
    <p:sldId id="546" r:id="rId36"/>
    <p:sldId id="548" r:id="rId37"/>
    <p:sldId id="549" r:id="rId38"/>
    <p:sldId id="550" r:id="rId39"/>
    <p:sldId id="455" r:id="rId40"/>
    <p:sldId id="551" r:id="rId41"/>
    <p:sldId id="553" r:id="rId42"/>
    <p:sldId id="563" r:id="rId43"/>
    <p:sldId id="552" r:id="rId44"/>
    <p:sldId id="554" r:id="rId45"/>
    <p:sldId id="566" r:id="rId46"/>
    <p:sldId id="567" r:id="rId47"/>
    <p:sldId id="568" r:id="rId48"/>
    <p:sldId id="565" r:id="rId49"/>
    <p:sldId id="571" r:id="rId50"/>
    <p:sldId id="569" r:id="rId51"/>
    <p:sldId id="572" r:id="rId52"/>
    <p:sldId id="574" r:id="rId53"/>
    <p:sldId id="577" r:id="rId54"/>
    <p:sldId id="578" r:id="rId55"/>
    <p:sldId id="573" r:id="rId56"/>
    <p:sldId id="576" r:id="rId57"/>
    <p:sldId id="575" r:id="rId58"/>
    <p:sldId id="558" r:id="rId59"/>
    <p:sldId id="560" r:id="rId60"/>
    <p:sldId id="559" r:id="rId61"/>
    <p:sldId id="56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85" autoAdjust="0"/>
    <p:restoredTop sz="67734" autoAdjust="0"/>
  </p:normalViewPr>
  <p:slideViewPr>
    <p:cSldViewPr snapToGrid="0" snapToObjects="1">
      <p:cViewPr varScale="1">
        <p:scale>
          <a:sx n="76" d="100"/>
          <a:sy n="7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114D072E-903C-4B9A-9D0E-2F155C32D5CE}"/>
    <pc:docChg chg="undo custSel addSld delSld modSld sldOrd">
      <pc:chgData name="张 智" userId="36bdf691fd3510be" providerId="LiveId" clId="{114D072E-903C-4B9A-9D0E-2F155C32D5CE}" dt="2023-04-19T08:42:35.434" v="1927" actId="1076"/>
      <pc:docMkLst>
        <pc:docMk/>
      </pc:docMkLst>
      <pc:sldChg chg="modSp mod">
        <pc:chgData name="张 智" userId="36bdf691fd3510be" providerId="LiveId" clId="{114D072E-903C-4B9A-9D0E-2F155C32D5CE}" dt="2023-04-19T07:12:58.933" v="16" actId="20577"/>
        <pc:sldMkLst>
          <pc:docMk/>
          <pc:sldMk cId="1077586671" sldId="256"/>
        </pc:sldMkLst>
        <pc:spChg chg="mod">
          <ac:chgData name="张 智" userId="36bdf691fd3510be" providerId="LiveId" clId="{114D072E-903C-4B9A-9D0E-2F155C32D5CE}" dt="2023-04-19T07:12:58.933" v="16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delSp modSp mod modNotesTx">
        <pc:chgData name="张 智" userId="36bdf691fd3510be" providerId="LiveId" clId="{114D072E-903C-4B9A-9D0E-2F155C32D5CE}" dt="2023-04-19T08:25:35.205" v="1681"/>
        <pc:sldMkLst>
          <pc:docMk/>
          <pc:sldMk cId="2638384059" sldId="257"/>
        </pc:sldMkLst>
        <pc:spChg chg="del">
          <ac:chgData name="张 智" userId="36bdf691fd3510be" providerId="LiveId" clId="{114D072E-903C-4B9A-9D0E-2F155C32D5CE}" dt="2023-04-19T07:13:06.224" v="17" actId="478"/>
          <ac:spMkLst>
            <pc:docMk/>
            <pc:sldMk cId="2638384059" sldId="257"/>
            <ac:spMk id="2" creationId="{7B58337B-A149-4857-AADA-08AD4C61A7C7}"/>
          </ac:spMkLst>
        </pc:spChg>
        <pc:spChg chg="mod">
          <ac:chgData name="张 智" userId="36bdf691fd3510be" providerId="LiveId" clId="{114D072E-903C-4B9A-9D0E-2F155C32D5CE}" dt="2023-04-19T08:25:35.205" v="1681"/>
          <ac:spMkLst>
            <pc:docMk/>
            <pc:sldMk cId="2638384059" sldId="257"/>
            <ac:spMk id="3" creationId="{DA6FDE42-6C64-4484-BC4E-72F1B6CCFA53}"/>
          </ac:spMkLst>
        </pc:spChg>
      </pc:sldChg>
      <pc:sldChg chg="add">
        <pc:chgData name="张 智" userId="36bdf691fd3510be" providerId="LiveId" clId="{114D072E-903C-4B9A-9D0E-2F155C32D5CE}" dt="2023-04-19T08:28:35.739" v="1693"/>
        <pc:sldMkLst>
          <pc:docMk/>
          <pc:sldMk cId="539231291" sldId="407"/>
        </pc:sldMkLst>
      </pc:sldChg>
      <pc:sldChg chg="delSp modSp del mod delAnim modNotesTx">
        <pc:chgData name="张 智" userId="36bdf691fd3510be" providerId="LiveId" clId="{114D072E-903C-4B9A-9D0E-2F155C32D5CE}" dt="2023-04-19T08:28:21.356" v="1692" actId="2696"/>
        <pc:sldMkLst>
          <pc:docMk/>
          <pc:sldMk cId="4173314924" sldId="407"/>
        </pc:sldMkLst>
        <pc:spChg chg="mod">
          <ac:chgData name="张 智" userId="36bdf691fd3510be" providerId="LiveId" clId="{114D072E-903C-4B9A-9D0E-2F155C32D5CE}" dt="2023-04-19T08:14:42.528" v="1496" actId="20577"/>
          <ac:spMkLst>
            <pc:docMk/>
            <pc:sldMk cId="4173314924" sldId="407"/>
            <ac:spMk id="4" creationId="{00000000-0000-0000-0000-000000000000}"/>
          </ac:spMkLst>
        </pc:spChg>
        <pc:spChg chg="del">
          <ac:chgData name="张 智" userId="36bdf691fd3510be" providerId="LiveId" clId="{114D072E-903C-4B9A-9D0E-2F155C32D5CE}" dt="2023-04-19T07:26:24.100" v="23" actId="478"/>
          <ac:spMkLst>
            <pc:docMk/>
            <pc:sldMk cId="4173314924" sldId="407"/>
            <ac:spMk id="7" creationId="{00000000-0000-0000-0000-000000000000}"/>
          </ac:spMkLst>
        </pc:spChg>
        <pc:picChg chg="mod">
          <ac:chgData name="张 智" userId="36bdf691fd3510be" providerId="LiveId" clId="{114D072E-903C-4B9A-9D0E-2F155C32D5CE}" dt="2023-04-19T08:11:55.725" v="1478" actId="1076"/>
          <ac:picMkLst>
            <pc:docMk/>
            <pc:sldMk cId="4173314924" sldId="407"/>
            <ac:picMk id="5" creationId="{00000000-0000-0000-0000-000000000000}"/>
          </ac:picMkLst>
        </pc:picChg>
        <pc:picChg chg="mod">
          <ac:chgData name="张 智" userId="36bdf691fd3510be" providerId="LiveId" clId="{114D072E-903C-4B9A-9D0E-2F155C32D5CE}" dt="2023-04-19T08:11:49.363" v="1477" actId="1076"/>
          <ac:picMkLst>
            <pc:docMk/>
            <pc:sldMk cId="4173314924" sldId="407"/>
            <ac:picMk id="6" creationId="{00000000-0000-0000-0000-000000000000}"/>
          </ac:picMkLst>
        </pc:picChg>
      </pc:sldChg>
      <pc:sldChg chg="delSp modSp del mod modAnim">
        <pc:chgData name="张 智" userId="36bdf691fd3510be" providerId="LiveId" clId="{114D072E-903C-4B9A-9D0E-2F155C32D5CE}" dt="2023-04-19T08:14:28.934" v="1486" actId="2696"/>
        <pc:sldMkLst>
          <pc:docMk/>
          <pc:sldMk cId="1340549584" sldId="447"/>
        </pc:sldMkLst>
        <pc:spChg chg="mod">
          <ac:chgData name="张 智" userId="36bdf691fd3510be" providerId="LiveId" clId="{114D072E-903C-4B9A-9D0E-2F155C32D5CE}" dt="2023-04-19T08:13:28.835" v="1485" actId="255"/>
          <ac:spMkLst>
            <pc:docMk/>
            <pc:sldMk cId="1340549584" sldId="447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12:57.270" v="1479" actId="1076"/>
          <ac:spMkLst>
            <pc:docMk/>
            <pc:sldMk cId="1340549584" sldId="447"/>
            <ac:spMk id="4" creationId="{00000000-0000-0000-0000-000000000000}"/>
          </ac:spMkLst>
        </pc:spChg>
        <pc:spChg chg="del">
          <ac:chgData name="张 智" userId="36bdf691fd3510be" providerId="LiveId" clId="{114D072E-903C-4B9A-9D0E-2F155C32D5CE}" dt="2023-04-19T08:13:18.311" v="1483" actId="478"/>
          <ac:spMkLst>
            <pc:docMk/>
            <pc:sldMk cId="1340549584" sldId="447"/>
            <ac:spMk id="6" creationId="{00000000-0000-0000-0000-000000000000}"/>
          </ac:spMkLst>
        </pc:spChg>
        <pc:spChg chg="del">
          <ac:chgData name="张 智" userId="36bdf691fd3510be" providerId="LiveId" clId="{114D072E-903C-4B9A-9D0E-2F155C32D5CE}" dt="2023-04-19T08:13:21.142" v="1484" actId="478"/>
          <ac:spMkLst>
            <pc:docMk/>
            <pc:sldMk cId="1340549584" sldId="447"/>
            <ac:spMk id="7" creationId="{00000000-0000-0000-0000-000000000000}"/>
          </ac:spMkLst>
        </pc:spChg>
      </pc:sldChg>
      <pc:sldChg chg="modSp mod">
        <pc:chgData name="张 智" userId="36bdf691fd3510be" providerId="LiveId" clId="{114D072E-903C-4B9A-9D0E-2F155C32D5CE}" dt="2023-04-19T08:16:13.229" v="1525" actId="1076"/>
        <pc:sldMkLst>
          <pc:docMk/>
          <pc:sldMk cId="406427542" sldId="448"/>
        </pc:sldMkLst>
        <pc:spChg chg="mod">
          <ac:chgData name="张 智" userId="36bdf691fd3510be" providerId="LiveId" clId="{114D072E-903C-4B9A-9D0E-2F155C32D5CE}" dt="2023-04-19T08:16:13.229" v="1525" actId="1076"/>
          <ac:spMkLst>
            <pc:docMk/>
            <pc:sldMk cId="406427542" sldId="448"/>
            <ac:spMk id="4" creationId="{00000000-0000-0000-0000-000000000000}"/>
          </ac:spMkLst>
        </pc:spChg>
      </pc:sldChg>
      <pc:sldChg chg="modAnim">
        <pc:chgData name="张 智" userId="36bdf691fd3510be" providerId="LiveId" clId="{114D072E-903C-4B9A-9D0E-2F155C32D5CE}" dt="2023-04-19T08:16:27.706" v="1527"/>
        <pc:sldMkLst>
          <pc:docMk/>
          <pc:sldMk cId="3351766688" sldId="450"/>
        </pc:sldMkLst>
      </pc:sldChg>
      <pc:sldChg chg="delSp modSp mod">
        <pc:chgData name="张 智" userId="36bdf691fd3510be" providerId="LiveId" clId="{114D072E-903C-4B9A-9D0E-2F155C32D5CE}" dt="2023-04-19T08:29:47.875" v="1739" actId="14100"/>
        <pc:sldMkLst>
          <pc:docMk/>
          <pc:sldMk cId="2423959257" sldId="451"/>
        </pc:sldMkLst>
        <pc:spChg chg="del">
          <ac:chgData name="张 智" userId="36bdf691fd3510be" providerId="LiveId" clId="{114D072E-903C-4B9A-9D0E-2F155C32D5CE}" dt="2023-04-19T08:29:14.060" v="1700" actId="478"/>
          <ac:spMkLst>
            <pc:docMk/>
            <pc:sldMk cId="2423959257" sldId="451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7.875" v="1739" actId="14100"/>
          <ac:spMkLst>
            <pc:docMk/>
            <pc:sldMk cId="2423959257" sldId="451"/>
            <ac:spMk id="4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0.127" v="1731" actId="1036"/>
          <ac:spMkLst>
            <pc:docMk/>
            <pc:sldMk cId="2423959257" sldId="451"/>
            <ac:spMk id="6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0.127" v="1731" actId="1036"/>
          <ac:spMkLst>
            <pc:docMk/>
            <pc:sldMk cId="2423959257" sldId="451"/>
            <ac:spMk id="7" creationId="{00000000-0000-0000-0000-000000000000}"/>
          </ac:spMkLst>
        </pc:spChg>
        <pc:picChg chg="mod">
          <ac:chgData name="张 智" userId="36bdf691fd3510be" providerId="LiveId" clId="{114D072E-903C-4B9A-9D0E-2F155C32D5CE}" dt="2023-04-19T08:29:40.127" v="1731" actId="1036"/>
          <ac:picMkLst>
            <pc:docMk/>
            <pc:sldMk cId="2423959257" sldId="451"/>
            <ac:picMk id="5" creationId="{00000000-0000-0000-0000-000000000000}"/>
          </ac:picMkLst>
        </pc:picChg>
        <pc:cxnChg chg="mod">
          <ac:chgData name="张 智" userId="36bdf691fd3510be" providerId="LiveId" clId="{114D072E-903C-4B9A-9D0E-2F155C32D5CE}" dt="2023-04-19T08:29:40.127" v="1731" actId="1036"/>
          <ac:cxnSpMkLst>
            <pc:docMk/>
            <pc:sldMk cId="2423959257" sldId="451"/>
            <ac:cxnSpMk id="9" creationId="{00000000-0000-0000-0000-000000000000}"/>
          </ac:cxnSpMkLst>
        </pc:cxnChg>
      </pc:sldChg>
      <pc:sldChg chg="modSp mod">
        <pc:chgData name="张 智" userId="36bdf691fd3510be" providerId="LiveId" clId="{114D072E-903C-4B9A-9D0E-2F155C32D5CE}" dt="2023-04-19T08:28:52.802" v="1698" actId="1076"/>
        <pc:sldMkLst>
          <pc:docMk/>
          <pc:sldMk cId="1831438977" sldId="453"/>
        </pc:sldMkLst>
        <pc:spChg chg="mod">
          <ac:chgData name="张 智" userId="36bdf691fd3510be" providerId="LiveId" clId="{114D072E-903C-4B9A-9D0E-2F155C32D5CE}" dt="2023-04-19T08:28:52.802" v="1698" actId="1076"/>
          <ac:spMkLst>
            <pc:docMk/>
            <pc:sldMk cId="1831438977" sldId="453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28:42.019" v="1694" actId="1076"/>
          <ac:spMkLst>
            <pc:docMk/>
            <pc:sldMk cId="1831438977" sldId="453"/>
            <ac:spMk id="4" creationId="{00000000-0000-0000-0000-000000000000}"/>
          </ac:spMkLst>
        </pc:spChg>
      </pc:sldChg>
      <pc:sldChg chg="modSp mod">
        <pc:chgData name="张 智" userId="36bdf691fd3510be" providerId="LiveId" clId="{114D072E-903C-4B9A-9D0E-2F155C32D5CE}" dt="2023-04-19T08:28:58.620" v="1699" actId="1076"/>
        <pc:sldMkLst>
          <pc:docMk/>
          <pc:sldMk cId="535635021" sldId="455"/>
        </pc:sldMkLst>
        <pc:spChg chg="mod">
          <ac:chgData name="张 智" userId="36bdf691fd3510be" providerId="LiveId" clId="{114D072E-903C-4B9A-9D0E-2F155C32D5CE}" dt="2023-04-19T08:28:58.620" v="1699" actId="1076"/>
          <ac:spMkLst>
            <pc:docMk/>
            <pc:sldMk cId="535635021" sldId="455"/>
            <ac:spMk id="4" creationId="{00000000-0000-0000-0000-000000000000}"/>
          </ac:spMkLst>
        </pc:spChg>
      </pc:sldChg>
      <pc:sldChg chg="modSp add del mod modAnim modNotesTx">
        <pc:chgData name="张 智" userId="36bdf691fd3510be" providerId="LiveId" clId="{114D072E-903C-4B9A-9D0E-2F155C32D5CE}" dt="2023-04-19T08:09:00.862" v="1304" actId="2696"/>
        <pc:sldMkLst>
          <pc:docMk/>
          <pc:sldMk cId="3327315743" sldId="462"/>
        </pc:sldMkLst>
        <pc:spChg chg="mod">
          <ac:chgData name="张 智" userId="36bdf691fd3510be" providerId="LiveId" clId="{114D072E-903C-4B9A-9D0E-2F155C32D5CE}" dt="2023-04-19T07:54:11.694" v="309" actId="20577"/>
          <ac:spMkLst>
            <pc:docMk/>
            <pc:sldMk cId="3327315743" sldId="462"/>
            <ac:spMk id="7" creationId="{00000000-0000-0000-0000-000000000000}"/>
          </ac:spMkLst>
        </pc:spChg>
      </pc:sldChg>
      <pc:sldChg chg="modSp add mod ord modNotesTx">
        <pc:chgData name="张 智" userId="36bdf691fd3510be" providerId="LiveId" clId="{114D072E-903C-4B9A-9D0E-2F155C32D5CE}" dt="2023-04-19T08:28:05.593" v="1691" actId="20577"/>
        <pc:sldMkLst>
          <pc:docMk/>
          <pc:sldMk cId="1446250226" sldId="463"/>
        </pc:sldMkLst>
        <pc:spChg chg="mod">
          <ac:chgData name="张 智" userId="36bdf691fd3510be" providerId="LiveId" clId="{114D072E-903C-4B9A-9D0E-2F155C32D5CE}" dt="2023-04-19T07:59:10.591" v="553" actId="20577"/>
          <ac:spMkLst>
            <pc:docMk/>
            <pc:sldMk cId="1446250226" sldId="463"/>
            <ac:spMk id="3" creationId="{DA6FDE42-6C64-4484-BC4E-72F1B6CCFA53}"/>
          </ac:spMkLst>
        </pc:spChg>
      </pc:sldChg>
      <pc:sldChg chg="addSp delSp modSp add mod">
        <pc:chgData name="张 智" userId="36bdf691fd3510be" providerId="LiveId" clId="{114D072E-903C-4B9A-9D0E-2F155C32D5CE}" dt="2023-04-19T08:14:56.381" v="1504" actId="478"/>
        <pc:sldMkLst>
          <pc:docMk/>
          <pc:sldMk cId="2179319888" sldId="464"/>
        </pc:sldMkLst>
        <pc:spChg chg="del">
          <ac:chgData name="张 智" userId="36bdf691fd3510be" providerId="LiveId" clId="{114D072E-903C-4B9A-9D0E-2F155C32D5CE}" dt="2023-04-19T08:14:31.528" v="1487" actId="478"/>
          <ac:spMkLst>
            <pc:docMk/>
            <pc:sldMk cId="2179319888" sldId="464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14:46.535" v="1501" actId="20577"/>
          <ac:spMkLst>
            <pc:docMk/>
            <pc:sldMk cId="2179319888" sldId="464"/>
            <ac:spMk id="4" creationId="{00000000-0000-0000-0000-000000000000}"/>
          </ac:spMkLst>
        </pc:spChg>
        <pc:spChg chg="mod">
          <ac:chgData name="张 智" userId="36bdf691fd3510be" providerId="LiveId" clId="{114D072E-903C-4B9A-9D0E-2F155C32D5CE}" dt="2023-04-19T08:14:35.658" v="1489" actId="1076"/>
          <ac:spMkLst>
            <pc:docMk/>
            <pc:sldMk cId="2179319888" sldId="464"/>
            <ac:spMk id="6" creationId="{00000000-0000-0000-0000-000000000000}"/>
          </ac:spMkLst>
        </pc:spChg>
        <pc:spChg chg="del mod">
          <ac:chgData name="张 智" userId="36bdf691fd3510be" providerId="LiveId" clId="{114D072E-903C-4B9A-9D0E-2F155C32D5CE}" dt="2023-04-19T08:14:56.381" v="1504" actId="478"/>
          <ac:spMkLst>
            <pc:docMk/>
            <pc:sldMk cId="2179319888" sldId="464"/>
            <ac:spMk id="7" creationId="{00000000-0000-0000-0000-000000000000}"/>
          </ac:spMkLst>
        </pc:spChg>
        <pc:spChg chg="add del mod">
          <ac:chgData name="张 智" userId="36bdf691fd3510be" providerId="LiveId" clId="{114D072E-903C-4B9A-9D0E-2F155C32D5CE}" dt="2023-04-19T08:14:32.926" v="1488" actId="478"/>
          <ac:spMkLst>
            <pc:docMk/>
            <pc:sldMk cId="2179319888" sldId="464"/>
            <ac:spMk id="8" creationId="{3C037581-83D6-4DA7-9CBC-8813FFF67F3A}"/>
          </ac:spMkLst>
        </pc:spChg>
      </pc:sldChg>
      <pc:sldChg chg="modSp add mod">
        <pc:chgData name="张 智" userId="36bdf691fd3510be" providerId="LiveId" clId="{114D072E-903C-4B9A-9D0E-2F155C32D5CE}" dt="2023-04-19T08:16:00.175" v="1524" actId="1038"/>
        <pc:sldMkLst>
          <pc:docMk/>
          <pc:sldMk cId="2040422541" sldId="465"/>
        </pc:sldMkLst>
        <pc:spChg chg="mod">
          <ac:chgData name="张 智" userId="36bdf691fd3510be" providerId="LiveId" clId="{114D072E-903C-4B9A-9D0E-2F155C32D5CE}" dt="2023-04-19T08:15:19.710" v="1512" actId="14100"/>
          <ac:spMkLst>
            <pc:docMk/>
            <pc:sldMk cId="2040422541" sldId="465"/>
            <ac:spMk id="6" creationId="{00000000-0000-0000-0000-000000000000}"/>
          </ac:spMkLst>
        </pc:spChg>
        <pc:spChg chg="mod">
          <ac:chgData name="张 智" userId="36bdf691fd3510be" providerId="LiveId" clId="{114D072E-903C-4B9A-9D0E-2F155C32D5CE}" dt="2023-04-19T08:16:00.175" v="1524" actId="1038"/>
          <ac:spMkLst>
            <pc:docMk/>
            <pc:sldMk cId="2040422541" sldId="465"/>
            <ac:spMk id="7" creationId="{00000000-0000-0000-0000-000000000000}"/>
          </ac:spMkLst>
        </pc:spChg>
      </pc:sldChg>
      <pc:sldChg chg="add del">
        <pc:chgData name="张 智" userId="36bdf691fd3510be" providerId="LiveId" clId="{114D072E-903C-4B9A-9D0E-2F155C32D5CE}" dt="2023-04-19T08:18:46.540" v="1529"/>
        <pc:sldMkLst>
          <pc:docMk/>
          <pc:sldMk cId="1668725787" sldId="466"/>
        </pc:sldMkLst>
      </pc:sldChg>
      <pc:sldChg chg="addSp delSp modSp add mod">
        <pc:chgData name="张 智" userId="36bdf691fd3510be" providerId="LiveId" clId="{114D072E-903C-4B9A-9D0E-2F155C32D5CE}" dt="2023-04-19T08:42:35.434" v="1927" actId="1076"/>
        <pc:sldMkLst>
          <pc:docMk/>
          <pc:sldMk cId="1928337419" sldId="466"/>
        </pc:sldMkLst>
        <pc:spChg chg="mod">
          <ac:chgData name="张 智" userId="36bdf691fd3510be" providerId="LiveId" clId="{114D072E-903C-4B9A-9D0E-2F155C32D5CE}" dt="2023-04-19T08:35:43.092" v="1802"/>
          <ac:spMkLst>
            <pc:docMk/>
            <pc:sldMk cId="1928337419" sldId="466"/>
            <ac:spMk id="2" creationId="{5B374C25-2D5A-48BC-9315-DB95C4804247}"/>
          </ac:spMkLst>
        </pc:spChg>
        <pc:spChg chg="mod">
          <ac:chgData name="张 智" userId="36bdf691fd3510be" providerId="LiveId" clId="{114D072E-903C-4B9A-9D0E-2F155C32D5CE}" dt="2023-04-19T08:32:29.797" v="1770" actId="14100"/>
          <ac:spMkLst>
            <pc:docMk/>
            <pc:sldMk cId="1928337419" sldId="466"/>
            <ac:spMk id="3" creationId="{A31F018A-FD8B-4DBD-91A8-B6A88766EDA8}"/>
          </ac:spMkLst>
        </pc:spChg>
        <pc:spChg chg="add mod">
          <ac:chgData name="张 智" userId="36bdf691fd3510be" providerId="LiveId" clId="{114D072E-903C-4B9A-9D0E-2F155C32D5CE}" dt="2023-04-19T08:41:57.523" v="1914" actId="207"/>
          <ac:spMkLst>
            <pc:docMk/>
            <pc:sldMk cId="1928337419" sldId="466"/>
            <ac:spMk id="4" creationId="{CF7AEFFD-A6C2-4CDD-88A3-CD092B09E23C}"/>
          </ac:spMkLst>
        </pc:spChg>
        <pc:spChg chg="add mod">
          <ac:chgData name="张 智" userId="36bdf691fd3510be" providerId="LiveId" clId="{114D072E-903C-4B9A-9D0E-2F155C32D5CE}" dt="2023-04-19T08:36:13.805" v="1807" actId="1076"/>
          <ac:spMkLst>
            <pc:docMk/>
            <pc:sldMk cId="1928337419" sldId="466"/>
            <ac:spMk id="5" creationId="{549DE84A-7FE6-4555-A3F1-0571A3A18D13}"/>
          </ac:spMkLst>
        </pc:spChg>
        <pc:spChg chg="add mod">
          <ac:chgData name="张 智" userId="36bdf691fd3510be" providerId="LiveId" clId="{114D072E-903C-4B9A-9D0E-2F155C32D5CE}" dt="2023-04-19T08:39:45.336" v="1892" actId="20577"/>
          <ac:spMkLst>
            <pc:docMk/>
            <pc:sldMk cId="1928337419" sldId="466"/>
            <ac:spMk id="6" creationId="{BC8C7906-4266-47E9-8B47-54F923F4BDB6}"/>
          </ac:spMkLst>
        </pc:spChg>
        <pc:spChg chg="add mod">
          <ac:chgData name="张 智" userId="36bdf691fd3510be" providerId="LiveId" clId="{114D072E-903C-4B9A-9D0E-2F155C32D5CE}" dt="2023-04-19T08:38:25.229" v="1853" actId="1076"/>
          <ac:spMkLst>
            <pc:docMk/>
            <pc:sldMk cId="1928337419" sldId="466"/>
            <ac:spMk id="18" creationId="{F4350407-8837-4843-A1C6-27B8FBFDAF2A}"/>
          </ac:spMkLst>
        </pc:spChg>
        <pc:spChg chg="add mod">
          <ac:chgData name="张 智" userId="36bdf691fd3510be" providerId="LiveId" clId="{114D072E-903C-4B9A-9D0E-2F155C32D5CE}" dt="2023-04-19T08:39:29.730" v="1887" actId="1076"/>
          <ac:spMkLst>
            <pc:docMk/>
            <pc:sldMk cId="1928337419" sldId="466"/>
            <ac:spMk id="21" creationId="{63909151-70A5-4314-BFF8-7955312E8D7E}"/>
          </ac:spMkLst>
        </pc:spChg>
        <pc:spChg chg="add mod">
          <ac:chgData name="张 智" userId="36bdf691fd3510be" providerId="LiveId" clId="{114D072E-903C-4B9A-9D0E-2F155C32D5CE}" dt="2023-04-19T08:39:51.962" v="1895" actId="20577"/>
          <ac:spMkLst>
            <pc:docMk/>
            <pc:sldMk cId="1928337419" sldId="466"/>
            <ac:spMk id="35" creationId="{882DB82E-79CB-40F9-9B8D-3AF542BF4DD5}"/>
          </ac:spMkLst>
        </pc:spChg>
        <pc:spChg chg="add mod">
          <ac:chgData name="张 智" userId="36bdf691fd3510be" providerId="LiveId" clId="{114D072E-903C-4B9A-9D0E-2F155C32D5CE}" dt="2023-04-19T08:41:35.713" v="1911" actId="1076"/>
          <ac:spMkLst>
            <pc:docMk/>
            <pc:sldMk cId="1928337419" sldId="466"/>
            <ac:spMk id="43" creationId="{367335C7-8A19-4788-B3EE-6EB67F557A48}"/>
          </ac:spMkLst>
        </pc:spChg>
        <pc:spChg chg="add mod">
          <ac:chgData name="张 智" userId="36bdf691fd3510be" providerId="LiveId" clId="{114D072E-903C-4B9A-9D0E-2F155C32D5CE}" dt="2023-04-19T08:42:00.271" v="1915" actId="207"/>
          <ac:spMkLst>
            <pc:docMk/>
            <pc:sldMk cId="1928337419" sldId="466"/>
            <ac:spMk id="44" creationId="{833D6E82-1F6D-4851-AF4D-628B08019CDF}"/>
          </ac:spMkLst>
        </pc:spChg>
        <pc:spChg chg="add mod">
          <ac:chgData name="张 智" userId="36bdf691fd3510be" providerId="LiveId" clId="{114D072E-903C-4B9A-9D0E-2F155C32D5CE}" dt="2023-04-19T08:41:42.631" v="1913" actId="1076"/>
          <ac:spMkLst>
            <pc:docMk/>
            <pc:sldMk cId="1928337419" sldId="466"/>
            <ac:spMk id="45" creationId="{A2F7DD92-BF14-4630-A591-771FF2936424}"/>
          </ac:spMkLst>
        </pc:spChg>
        <pc:spChg chg="add mod">
          <ac:chgData name="张 智" userId="36bdf691fd3510be" providerId="LiveId" clId="{114D072E-903C-4B9A-9D0E-2F155C32D5CE}" dt="2023-04-19T08:42:35.434" v="1927" actId="1076"/>
          <ac:spMkLst>
            <pc:docMk/>
            <pc:sldMk cId="1928337419" sldId="466"/>
            <ac:spMk id="55" creationId="{4C271DF2-FD6F-4CD8-B46E-5BCC5553E3A2}"/>
          </ac:spMkLst>
        </pc:spChg>
        <pc:cxnChg chg="add mod">
          <ac:chgData name="张 智" userId="36bdf691fd3510be" providerId="LiveId" clId="{114D072E-903C-4B9A-9D0E-2F155C32D5CE}" dt="2023-04-19T08:36:42.215" v="1811" actId="14100"/>
          <ac:cxnSpMkLst>
            <pc:docMk/>
            <pc:sldMk cId="1928337419" sldId="466"/>
            <ac:cxnSpMk id="7" creationId="{E8079BFB-A387-4AC8-B724-0FAAA49723F7}"/>
          </ac:cxnSpMkLst>
        </pc:cxnChg>
        <pc:cxnChg chg="add mod">
          <ac:chgData name="张 智" userId="36bdf691fd3510be" providerId="LiveId" clId="{114D072E-903C-4B9A-9D0E-2F155C32D5CE}" dt="2023-04-19T08:36:42.215" v="1811" actId="14100"/>
          <ac:cxnSpMkLst>
            <pc:docMk/>
            <pc:sldMk cId="1928337419" sldId="466"/>
            <ac:cxnSpMk id="10" creationId="{3FBF023C-E45C-48BC-AE1B-23B5FE743DA0}"/>
          </ac:cxnSpMkLst>
        </pc:cxnChg>
        <pc:cxnChg chg="add mod">
          <ac:chgData name="张 智" userId="36bdf691fd3510be" providerId="LiveId" clId="{114D072E-903C-4B9A-9D0E-2F155C32D5CE}" dt="2023-04-19T08:36:54.270" v="1815" actId="14100"/>
          <ac:cxnSpMkLst>
            <pc:docMk/>
            <pc:sldMk cId="1928337419" sldId="466"/>
            <ac:cxnSpMk id="15" creationId="{B1CE3ED1-0602-4DDA-A88B-43533F4C75A1}"/>
          </ac:cxnSpMkLst>
        </pc:cxnChg>
        <pc:cxnChg chg="add mod">
          <ac:chgData name="张 智" userId="36bdf691fd3510be" providerId="LiveId" clId="{114D072E-903C-4B9A-9D0E-2F155C32D5CE}" dt="2023-04-19T08:39:29.730" v="1887" actId="1076"/>
          <ac:cxnSpMkLst>
            <pc:docMk/>
            <pc:sldMk cId="1928337419" sldId="466"/>
            <ac:cxnSpMk id="19" creationId="{349974B8-DB3F-474C-AB75-0B73F003E95E}"/>
          </ac:cxnSpMkLst>
        </pc:cxnChg>
        <pc:cxnChg chg="add mod">
          <ac:chgData name="张 智" userId="36bdf691fd3510be" providerId="LiveId" clId="{114D072E-903C-4B9A-9D0E-2F155C32D5CE}" dt="2023-04-19T08:39:31.685" v="1888" actId="14100"/>
          <ac:cxnSpMkLst>
            <pc:docMk/>
            <pc:sldMk cId="1928337419" sldId="466"/>
            <ac:cxnSpMk id="27" creationId="{2CD4D911-01AB-441F-9B4C-275691A5F907}"/>
          </ac:cxnSpMkLst>
        </pc:cxnChg>
        <pc:cxnChg chg="add del mod">
          <ac:chgData name="张 智" userId="36bdf691fd3510be" providerId="LiveId" clId="{114D072E-903C-4B9A-9D0E-2F155C32D5CE}" dt="2023-04-19T08:40:35.875" v="1902" actId="478"/>
          <ac:cxnSpMkLst>
            <pc:docMk/>
            <pc:sldMk cId="1928337419" sldId="466"/>
            <ac:cxnSpMk id="36" creationId="{B9AC77F6-4135-42DC-B67E-419D10CB724D}"/>
          </ac:cxnSpMkLst>
        </pc:cxnChg>
        <pc:cxnChg chg="add mod">
          <ac:chgData name="张 智" userId="36bdf691fd3510be" providerId="LiveId" clId="{114D072E-903C-4B9A-9D0E-2F155C32D5CE}" dt="2023-04-19T08:40:40.896" v="1904" actId="14100"/>
          <ac:cxnSpMkLst>
            <pc:docMk/>
            <pc:sldMk cId="1928337419" sldId="466"/>
            <ac:cxnSpMk id="40" creationId="{C3E3EE10-FA53-4ADA-8BBA-771A16CF70D2}"/>
          </ac:cxnSpMkLst>
        </pc:cxnChg>
        <pc:cxnChg chg="add mod">
          <ac:chgData name="张 智" userId="36bdf691fd3510be" providerId="LiveId" clId="{114D072E-903C-4B9A-9D0E-2F155C32D5CE}" dt="2023-04-19T08:42:20.496" v="1925" actId="14100"/>
          <ac:cxnSpMkLst>
            <pc:docMk/>
            <pc:sldMk cId="1928337419" sldId="466"/>
            <ac:cxnSpMk id="46" creationId="{BFF53155-16A4-4E4E-B047-47BF7A6269D5}"/>
          </ac:cxnSpMkLst>
        </pc:cxnChg>
        <pc:cxnChg chg="add mod">
          <ac:chgData name="张 智" userId="36bdf691fd3510be" providerId="LiveId" clId="{114D072E-903C-4B9A-9D0E-2F155C32D5CE}" dt="2023-04-19T08:42:18.672" v="1924" actId="14100"/>
          <ac:cxnSpMkLst>
            <pc:docMk/>
            <pc:sldMk cId="1928337419" sldId="466"/>
            <ac:cxnSpMk id="49" creationId="{B1F6F9FD-B0D0-4990-B433-B1F472311182}"/>
          </ac:cxnSpMkLst>
        </pc:cxnChg>
      </pc:sldChg>
      <pc:sldChg chg="modSp add mod ord">
        <pc:chgData name="张 智" userId="36bdf691fd3510be" providerId="LiveId" clId="{114D072E-903C-4B9A-9D0E-2F155C32D5CE}" dt="2023-04-19T08:27:50.834" v="1687"/>
        <pc:sldMkLst>
          <pc:docMk/>
          <pc:sldMk cId="2454769900" sldId="467"/>
        </pc:sldMkLst>
        <pc:spChg chg="mod">
          <ac:chgData name="张 智" userId="36bdf691fd3510be" providerId="LiveId" clId="{114D072E-903C-4B9A-9D0E-2F155C32D5CE}" dt="2023-04-19T08:27:44.553" v="1685" actId="20577"/>
          <ac:spMkLst>
            <pc:docMk/>
            <pc:sldMk cId="2454769900" sldId="467"/>
            <ac:spMk id="3" creationId="{DA6FDE42-6C64-4484-BC4E-72F1B6CCFA53}"/>
          </ac:spMkLst>
        </pc:spChg>
      </pc:sldChg>
      <pc:sldChg chg="add">
        <pc:chgData name="张 智" userId="36bdf691fd3510be" providerId="LiveId" clId="{114D072E-903C-4B9A-9D0E-2F155C32D5CE}" dt="2023-04-19T08:32:07.636" v="1740"/>
        <pc:sldMkLst>
          <pc:docMk/>
          <pc:sldMk cId="3869060358" sldId="4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45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7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72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5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34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80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30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532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23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459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13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78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35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964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63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27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190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865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572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209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0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48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76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48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48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989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446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0528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312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860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976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39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0798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33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7196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8883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11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08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221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8065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265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534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003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0661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9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186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782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96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117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3745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We have the last formula here. For this formula, </a:t>
                </a:r>
                <a:r>
                  <a:rPr lang="en-US" sz="2800" dirty="0" err="1">
                    <a:effectLst/>
                  </a:rPr>
                  <a:t>mj</a:t>
                </a:r>
                <a:r>
                  <a:rPr lang="en-US" sz="2800" dirty="0">
                    <a:effectLst/>
                  </a:rPr>
                  <a:t> equals to the difference divided by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i="0">
                    <a:effectLst/>
                    <a:latin typeface="Cambria Math" panose="02040503050406030204" pitchFamily="18" charset="0"/>
                  </a:rPr>
                  <a:t>⌈𝑚_𝑗 ⌉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</a:rPr>
                  <a:t>:𝑚𝑒𝑎𝑛𝑠 𝑟𝑜𝑢𝑛𝑑𝑖𝑛𝑔 𝑢𝑝 𝑚𝑗</a:t>
                </a:r>
                <a:endParaRPr lang="en-AU" sz="2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⌊𝑚_𝑗 ⌋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:𝑚𝑒𝑎𝑛𝑠 rounding down </a:t>
                </a:r>
                <a:r>
                  <a:rPr lang="en-AU" sz="2800" i="0">
                    <a:effectLst/>
                    <a:latin typeface="Cambria Math" panose="02040503050406030204" pitchFamily="18" charset="0"/>
                  </a:rPr>
                  <a:t>𝑚_𝑗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</a:rPr>
                  <a:t>  </a:t>
                </a:r>
                <a:endParaRPr lang="en-AU" sz="2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So when </a:t>
                </a:r>
                <a:r>
                  <a:rPr lang="en-US" sz="2800" dirty="0" err="1">
                    <a:effectLst/>
                  </a:rPr>
                  <a:t>dj</a:t>
                </a:r>
                <a:r>
                  <a:rPr lang="en-US" sz="2800" dirty="0">
                    <a:effectLst/>
                  </a:rPr>
                  <a:t> is odd, this new pair of pixel values equals to this top one.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If </a:t>
                </a:r>
                <a:r>
                  <a:rPr lang="en-US" sz="2800" dirty="0" err="1">
                    <a:effectLst/>
                  </a:rPr>
                  <a:t>dj</a:t>
                </a:r>
                <a:r>
                  <a:rPr lang="en-US" sz="2800" dirty="0">
                    <a:effectLst/>
                  </a:rPr>
                  <a:t> is even, then this new pair equals to the bottom one.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667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040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To extract the secret bits, we also need to rely on this formula.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Remember that </a:t>
                </a:r>
                <a:r>
                  <a:rPr lang="en-AU" sz="28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𝑔_𝑗^′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AU" sz="2800" dirty="0">
                    <a:effectLst/>
                  </a:rPr>
                  <a:t>is 48 and </a:t>
                </a:r>
                <a:r>
                  <a:rPr lang="en-AU" sz="2800" i="0">
                    <a:effectLst/>
                    <a:latin typeface="Cambria Math" panose="02040503050406030204" pitchFamily="18" charset="0"/>
                  </a:rPr>
                  <a:t>𝑔_(𝑗+1)^′</a:t>
                </a:r>
                <a:r>
                  <a:rPr lang="en-AU" sz="2800" dirty="0">
                    <a:effectLst/>
                  </a:rPr>
                  <a:t> is 66. so </a:t>
                </a:r>
                <a:r>
                  <a:rPr lang="en-AU" sz="2800" dirty="0" err="1">
                    <a:effectLst/>
                  </a:rPr>
                  <a:t>dj</a:t>
                </a:r>
                <a:r>
                  <a:rPr lang="en-AU" sz="2800" dirty="0">
                    <a:effectLst/>
                  </a:rPr>
                  <a:t>’ equals</a:t>
                </a:r>
                <a:r>
                  <a:rPr lang="en-AU" sz="2800" baseline="0" dirty="0">
                    <a:effectLst/>
                  </a:rPr>
                  <a:t> to 18. because </a:t>
                </a:r>
                <a:r>
                  <a:rPr lang="en-AU" sz="2800" baseline="0" dirty="0" err="1">
                    <a:effectLst/>
                  </a:rPr>
                  <a:t>dj</a:t>
                </a:r>
                <a:r>
                  <a:rPr lang="en-AU" sz="2800" baseline="0" dirty="0">
                    <a:effectLst/>
                  </a:rPr>
                  <a:t>’ also falls within the range of 8 to 23. li equals to 8.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sz="2800" baseline="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aseline="0" dirty="0">
                    <a:effectLst/>
                  </a:rPr>
                  <a:t>so based on this formula, which should we use to calculate bk.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sz="2800" baseline="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aseline="0" dirty="0">
                    <a:effectLst/>
                  </a:rPr>
                  <a:t>Because bk is a positive value, if we use the bottom one, bk will be negative 26. this is not right. So we need to use the top one. So bk’s value is 10. </a:t>
                </a:r>
                <a:endParaRPr lang="en-AU" sz="280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638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1238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1040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18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107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97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16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81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23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[8] Digital Forensics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</a:t>
            </a:r>
            <a:r>
              <a:rPr lang="pt-BR" sz="3600" dirty="0"/>
              <a:t>I a e c t n a o h v a a a d d g</a:t>
            </a:r>
            <a:r>
              <a:rPr lang="en-AU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85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9069" y="1431889"/>
            <a:ext cx="6904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</a:t>
            </a:r>
            <a:r>
              <a:rPr lang="pt-BR" sz="2800" dirty="0"/>
              <a:t>I a e c t n a o</a:t>
            </a:r>
          </a:p>
          <a:p>
            <a:pPr algn="ctr"/>
            <a:r>
              <a:rPr lang="pt-BR" sz="2800" dirty="0"/>
              <a:t>  h v a a a d d g”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4377690" y="2786436"/>
            <a:ext cx="6787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rgbClr val="FF0000"/>
                </a:solidFill>
              </a:rPr>
              <a:t>I have a cat and a 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06E69F-AA7C-47DC-9792-2F9DFAA113B4}"/>
              </a:ext>
            </a:extLst>
          </p:cNvPr>
          <p:cNvSpPr/>
          <p:nvPr/>
        </p:nvSpPr>
        <p:spPr>
          <a:xfrm>
            <a:off x="-309305" y="1670946"/>
            <a:ext cx="6492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</a:t>
            </a:r>
            <a:r>
              <a:rPr lang="pt-BR" sz="2800" dirty="0"/>
              <a:t>I a e c t n a o h v a a a d d g</a:t>
            </a:r>
            <a:r>
              <a:rPr lang="en-AU" sz="2800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8148F-1660-46F5-AEB6-4B33377CCBFF}"/>
              </a:ext>
            </a:extLst>
          </p:cNvPr>
          <p:cNvSpPr txBox="1"/>
          <p:nvPr/>
        </p:nvSpPr>
        <p:spPr>
          <a:xfrm>
            <a:off x="5514975" y="1686692"/>
            <a:ext cx="874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-&gt; </a:t>
            </a:r>
          </a:p>
        </p:txBody>
      </p:sp>
    </p:spTree>
    <p:extLst>
      <p:ext uri="{BB962C8B-B14F-4D97-AF65-F5344CB8AC3E}">
        <p14:creationId xmlns:p14="http://schemas.microsoft.com/office/powerpoint/2010/main" val="1762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1196144" cy="413385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43564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110230"/>
          </a:xfrm>
        </p:spPr>
        <p:txBody>
          <a:bodyPr/>
          <a:lstStyle/>
          <a:p>
            <a:r>
              <a:rPr lang="en-AU" dirty="0"/>
              <a:t>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733" dirty="0"/>
              <a:t>“</a:t>
            </a:r>
            <a:r>
              <a:rPr lang="en-US" sz="3733" dirty="0">
                <a:latin typeface="Wingdings" panose="05000000000000000000" pitchFamily="2" charset="2"/>
              </a:rPr>
              <a:t>Hello, world</a:t>
            </a:r>
            <a:r>
              <a:rPr lang="en-AU" sz="373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04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110230"/>
          </a:xfrm>
        </p:spPr>
        <p:txBody>
          <a:bodyPr/>
          <a:lstStyle/>
          <a:p>
            <a:r>
              <a:rPr lang="en-AU" dirty="0"/>
              <a:t>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</a:t>
            </a:r>
            <a:r>
              <a:rPr lang="en-US" sz="3600" dirty="0">
                <a:latin typeface="Wingdings" panose="05000000000000000000" pitchFamily="2" charset="2"/>
              </a:rPr>
              <a:t>Hello, world</a:t>
            </a:r>
            <a:r>
              <a:rPr lang="en-AU" sz="3600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406FA-1128-4DCA-9A9D-EB13582D001B}"/>
              </a:ext>
            </a:extLst>
          </p:cNvPr>
          <p:cNvSpPr/>
          <p:nvPr/>
        </p:nvSpPr>
        <p:spPr>
          <a:xfrm>
            <a:off x="1199454" y="2762214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733" dirty="0"/>
              <a:t>“</a:t>
            </a:r>
            <a:r>
              <a:rPr lang="en-US" sz="3733" dirty="0">
                <a:solidFill>
                  <a:srgbClr val="FF0000"/>
                </a:solidFill>
              </a:rPr>
              <a:t>Hello, world</a:t>
            </a:r>
            <a:r>
              <a:rPr lang="en-AU" sz="3733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923F8-7E84-4486-ABC1-605C42FAFC40}"/>
              </a:ext>
            </a:extLst>
          </p:cNvPr>
          <p:cNvSpPr/>
          <p:nvPr/>
        </p:nvSpPr>
        <p:spPr>
          <a:xfrm>
            <a:off x="151705" y="1430266"/>
            <a:ext cx="2972496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Wingdings:</a:t>
            </a:r>
          </a:p>
        </p:txBody>
      </p:sp>
    </p:spTree>
    <p:extLst>
      <p:ext uri="{BB962C8B-B14F-4D97-AF65-F5344CB8AC3E}">
        <p14:creationId xmlns:p14="http://schemas.microsoft.com/office/powerpoint/2010/main" val="39128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message.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  <a:p>
            <a:pPr lvl="1"/>
            <a:r>
              <a:rPr lang="en-AU" sz="2800" dirty="0"/>
              <a:t>Position: </a:t>
            </a:r>
            <a:r>
              <a:rPr lang="en-US" sz="2800" dirty="0"/>
              <a:t>The position of letters or words within a text can be used to hide a secret message. </a:t>
            </a:r>
          </a:p>
          <a:p>
            <a:pPr marL="450000" lvl="1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01301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3389" y="91440"/>
            <a:ext cx="10353762" cy="1133090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“He encouraged leaving late on Wednesday only realising Laurie did!”</a:t>
            </a:r>
          </a:p>
        </p:txBody>
      </p:sp>
    </p:spTree>
    <p:extLst>
      <p:ext uri="{BB962C8B-B14F-4D97-AF65-F5344CB8AC3E}">
        <p14:creationId xmlns:p14="http://schemas.microsoft.com/office/powerpoint/2010/main" val="328406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621" y="1431889"/>
            <a:ext cx="10210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“He encouraged leaving late on Wednesday only realising Laurie did!”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219" y="2364781"/>
            <a:ext cx="10808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rgbClr val="FF0000"/>
                </a:solidFill>
              </a:rPr>
              <a:t>H</a:t>
            </a:r>
            <a:r>
              <a:rPr lang="en-AU" sz="2800" dirty="0"/>
              <a:t>e </a:t>
            </a:r>
            <a:r>
              <a:rPr lang="en-AU" sz="2800" b="1" dirty="0">
                <a:solidFill>
                  <a:srgbClr val="FF0000"/>
                </a:solidFill>
              </a:rPr>
              <a:t>e</a:t>
            </a:r>
            <a:r>
              <a:rPr lang="en-AU" sz="2800" dirty="0"/>
              <a:t>ncouraged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eaving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ate </a:t>
            </a:r>
            <a:r>
              <a:rPr lang="en-AU" sz="2800" b="1" dirty="0">
                <a:solidFill>
                  <a:srgbClr val="FF0000"/>
                </a:solidFill>
              </a:rPr>
              <a:t>o</a:t>
            </a:r>
            <a:r>
              <a:rPr lang="en-AU" sz="2800" dirty="0"/>
              <a:t>n </a:t>
            </a:r>
            <a:r>
              <a:rPr lang="en-AU" sz="2800" b="1" dirty="0">
                <a:solidFill>
                  <a:srgbClr val="FF0000"/>
                </a:solidFill>
              </a:rPr>
              <a:t>W</a:t>
            </a:r>
            <a:r>
              <a:rPr lang="en-AU" sz="2800" dirty="0"/>
              <a:t>ednesday </a:t>
            </a:r>
            <a:r>
              <a:rPr lang="en-AU" sz="2800" b="1" dirty="0">
                <a:solidFill>
                  <a:srgbClr val="FF0000"/>
                </a:solidFill>
              </a:rPr>
              <a:t>o</a:t>
            </a:r>
            <a:r>
              <a:rPr lang="en-AU" sz="2800" dirty="0"/>
              <a:t>nly </a:t>
            </a:r>
            <a:r>
              <a:rPr lang="en-AU" sz="2800" b="1" dirty="0">
                <a:solidFill>
                  <a:srgbClr val="FF0000"/>
                </a:solidFill>
              </a:rPr>
              <a:t>r</a:t>
            </a:r>
            <a:r>
              <a:rPr lang="en-AU" sz="2800" dirty="0"/>
              <a:t>ealising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aurie </a:t>
            </a:r>
            <a:r>
              <a:rPr lang="en-AU" sz="2800" b="1" dirty="0">
                <a:solidFill>
                  <a:srgbClr val="FF0000"/>
                </a:solidFill>
              </a:rPr>
              <a:t>d</a:t>
            </a:r>
            <a:r>
              <a:rPr lang="en-AU" sz="2800" dirty="0"/>
              <a:t>id</a:t>
            </a:r>
            <a:r>
              <a:rPr lang="en-AU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  -&gt;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303272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111322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AU" sz="3200" dirty="0">
                <a:effectLst/>
              </a:rPr>
              <a:t>“</a:t>
            </a:r>
            <a:r>
              <a:rPr lang="en-AU" sz="3200" dirty="0">
                <a:solidFill>
                  <a:schemeClr val="tx1"/>
                </a:solidFill>
              </a:rPr>
              <a:t>Apparently neutral's protest is thoroughly discounted And ignored. </a:t>
            </a:r>
            <a:r>
              <a:rPr lang="en-AU" sz="3200" dirty="0" err="1">
                <a:solidFill>
                  <a:schemeClr val="tx1"/>
                </a:solidFill>
              </a:rPr>
              <a:t>Isman</a:t>
            </a:r>
            <a:r>
              <a:rPr lang="en-AU" sz="3200" dirty="0">
                <a:solidFill>
                  <a:schemeClr val="tx1"/>
                </a:solidFill>
              </a:rPr>
              <a:t> hard hit. Blockade issue affects Pretext for embargo on by products, ejecting </a:t>
            </a:r>
            <a:r>
              <a:rPr lang="en-AU" sz="3200" dirty="0" err="1">
                <a:solidFill>
                  <a:schemeClr val="tx1"/>
                </a:solidFill>
              </a:rPr>
              <a:t>suets</a:t>
            </a:r>
            <a:r>
              <a:rPr lang="en-AU" sz="3200" dirty="0">
                <a:solidFill>
                  <a:schemeClr val="tx1"/>
                </a:solidFill>
              </a:rPr>
              <a:t> and Vegetable oils.”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85725"/>
            <a:ext cx="10353762" cy="828675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24454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066801"/>
            <a:ext cx="10353762" cy="171297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AU" sz="2800" dirty="0">
                <a:solidFill>
                  <a:schemeClr val="tx1"/>
                </a:solidFill>
              </a:rPr>
              <a:t>“Apparently neutral's protest is thoroughly discounted And ignored. </a:t>
            </a:r>
            <a:r>
              <a:rPr lang="en-AU" sz="2800" dirty="0" err="1">
                <a:solidFill>
                  <a:schemeClr val="tx1"/>
                </a:solidFill>
              </a:rPr>
              <a:t>Isman</a:t>
            </a:r>
            <a:r>
              <a:rPr lang="en-AU" sz="2800" dirty="0">
                <a:solidFill>
                  <a:schemeClr val="tx1"/>
                </a:solidFill>
              </a:rPr>
              <a:t> hard hit. Blockade issue affects Pretext for embargo on by products, ejecting </a:t>
            </a:r>
            <a:r>
              <a:rPr lang="en-AU" sz="2800" dirty="0" err="1">
                <a:solidFill>
                  <a:schemeClr val="tx1"/>
                </a:solidFill>
              </a:rPr>
              <a:t>suets</a:t>
            </a:r>
            <a:r>
              <a:rPr lang="en-AU" sz="2800" dirty="0">
                <a:solidFill>
                  <a:schemeClr val="tx1"/>
                </a:solidFill>
              </a:rPr>
              <a:t> and Vegetable oils.”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85725"/>
            <a:ext cx="10353762" cy="981076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436E85A-C3E7-4E50-BDF9-5A8A6ADEAA83}"/>
              </a:ext>
            </a:extLst>
          </p:cNvPr>
          <p:cNvSpPr txBox="1">
            <a:spLocks/>
          </p:cNvSpPr>
          <p:nvPr/>
        </p:nvSpPr>
        <p:spPr>
          <a:xfrm>
            <a:off x="537021" y="3013095"/>
            <a:ext cx="10353762" cy="17129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“A</a:t>
            </a:r>
            <a:r>
              <a:rPr lang="en-AU" sz="2800" dirty="0">
                <a:solidFill>
                  <a:srgbClr val="FF0000"/>
                </a:solidFill>
                <a:effectLst/>
              </a:rPr>
              <a:t>p</a:t>
            </a:r>
            <a:r>
              <a:rPr lang="en-AU" sz="2800" dirty="0">
                <a:effectLst/>
              </a:rPr>
              <a:t>parently n</a:t>
            </a:r>
            <a:r>
              <a:rPr lang="en-AU" sz="2800" dirty="0">
                <a:solidFill>
                  <a:srgbClr val="FF0000"/>
                </a:solidFill>
                <a:effectLst/>
              </a:rPr>
              <a:t>e</a:t>
            </a:r>
            <a:r>
              <a:rPr lang="en-AU" sz="2800" dirty="0">
                <a:effectLst/>
              </a:rPr>
              <a:t>utral's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otest i</a:t>
            </a:r>
            <a:r>
              <a:rPr lang="en-AU" sz="2800" dirty="0">
                <a:solidFill>
                  <a:srgbClr val="FF0000"/>
                </a:solidFill>
                <a:effectLst/>
              </a:rPr>
              <a:t>s</a:t>
            </a:r>
            <a:r>
              <a:rPr lang="en-AU" sz="2800" dirty="0">
                <a:effectLst/>
              </a:rPr>
              <a:t> t</a:t>
            </a:r>
            <a:r>
              <a:rPr lang="en-AU" sz="2800" dirty="0">
                <a:solidFill>
                  <a:srgbClr val="FF0000"/>
                </a:solidFill>
                <a:effectLst/>
              </a:rPr>
              <a:t>h</a:t>
            </a:r>
            <a:r>
              <a:rPr lang="en-AU" sz="2800" dirty="0">
                <a:effectLst/>
              </a:rPr>
              <a:t>oroughly d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scounted A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d i</a:t>
            </a:r>
            <a:r>
              <a:rPr lang="en-AU" sz="2800" dirty="0">
                <a:solidFill>
                  <a:srgbClr val="FF0000"/>
                </a:solidFill>
                <a:effectLst/>
              </a:rPr>
              <a:t>g</a:t>
            </a:r>
            <a:r>
              <a:rPr lang="en-AU" sz="2800" dirty="0">
                <a:effectLst/>
              </a:rPr>
              <a:t>nored. </a:t>
            </a:r>
            <a:r>
              <a:rPr lang="en-AU" sz="2800" dirty="0" err="1">
                <a:effectLst/>
              </a:rPr>
              <a:t>I</a:t>
            </a:r>
            <a:r>
              <a:rPr lang="en-AU" sz="2800" dirty="0" err="1">
                <a:solidFill>
                  <a:srgbClr val="FF0000"/>
                </a:solidFill>
                <a:effectLst/>
              </a:rPr>
              <a:t>s</a:t>
            </a:r>
            <a:r>
              <a:rPr lang="en-AU" sz="2800" dirty="0" err="1">
                <a:effectLst/>
              </a:rPr>
              <a:t>man</a:t>
            </a:r>
            <a:r>
              <a:rPr lang="en-AU" sz="2800" dirty="0">
                <a:effectLst/>
              </a:rPr>
              <a:t> h</a:t>
            </a:r>
            <a:r>
              <a:rPr lang="en-AU" sz="2800" dirty="0">
                <a:solidFill>
                  <a:srgbClr val="FF0000"/>
                </a:solidFill>
                <a:effectLst/>
              </a:rPr>
              <a:t>a</a:t>
            </a:r>
            <a:r>
              <a:rPr lang="en-AU" sz="2800" dirty="0">
                <a:effectLst/>
              </a:rPr>
              <a:t>rd h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t. B</a:t>
            </a:r>
            <a:r>
              <a:rPr lang="en-AU" sz="2800" dirty="0">
                <a:solidFill>
                  <a:srgbClr val="FF0000"/>
                </a:solidFill>
                <a:effectLst/>
              </a:rPr>
              <a:t>l</a:t>
            </a:r>
            <a:r>
              <a:rPr lang="en-AU" sz="2800" dirty="0">
                <a:effectLst/>
              </a:rPr>
              <a:t>ockade i</a:t>
            </a:r>
            <a:r>
              <a:rPr lang="en-AU" sz="2800" dirty="0">
                <a:solidFill>
                  <a:srgbClr val="FF0000"/>
                </a:solidFill>
                <a:effectLst/>
              </a:rPr>
              <a:t>s</a:t>
            </a:r>
            <a:r>
              <a:rPr lang="en-AU" sz="2800" dirty="0">
                <a:effectLst/>
              </a:rPr>
              <a:t>sue a</a:t>
            </a:r>
            <a:r>
              <a:rPr lang="en-AU" sz="2800" dirty="0">
                <a:solidFill>
                  <a:srgbClr val="FF0000"/>
                </a:solidFill>
                <a:effectLst/>
              </a:rPr>
              <a:t>f</a:t>
            </a:r>
            <a:r>
              <a:rPr lang="en-AU" sz="2800" dirty="0">
                <a:effectLst/>
              </a:rPr>
              <a:t>fects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etext f</a:t>
            </a:r>
            <a:r>
              <a:rPr lang="en-AU" sz="2800" dirty="0">
                <a:solidFill>
                  <a:srgbClr val="FF0000"/>
                </a:solidFill>
                <a:effectLst/>
              </a:rPr>
              <a:t>o</a:t>
            </a:r>
            <a:r>
              <a:rPr lang="en-AU" sz="2800" dirty="0">
                <a:effectLst/>
              </a:rPr>
              <a:t>r e</a:t>
            </a:r>
            <a:r>
              <a:rPr lang="en-AU" sz="2800" dirty="0">
                <a:solidFill>
                  <a:srgbClr val="FF0000"/>
                </a:solidFill>
                <a:effectLst/>
              </a:rPr>
              <a:t>m</a:t>
            </a:r>
            <a:r>
              <a:rPr lang="en-AU" sz="2800" dirty="0">
                <a:effectLst/>
              </a:rPr>
              <a:t>bargo o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 b</a:t>
            </a:r>
            <a:r>
              <a:rPr lang="en-AU" sz="2800" dirty="0">
                <a:solidFill>
                  <a:srgbClr val="FF0000"/>
                </a:solidFill>
                <a:effectLst/>
              </a:rPr>
              <a:t>y</a:t>
            </a:r>
            <a:r>
              <a:rPr lang="en-AU" sz="2800" dirty="0">
                <a:effectLst/>
              </a:rPr>
              <a:t>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oducts, e</a:t>
            </a:r>
            <a:r>
              <a:rPr lang="en-AU" sz="2800" dirty="0">
                <a:solidFill>
                  <a:srgbClr val="FF0000"/>
                </a:solidFill>
                <a:effectLst/>
              </a:rPr>
              <a:t>j</a:t>
            </a:r>
            <a:r>
              <a:rPr lang="en-AU" sz="2800" dirty="0">
                <a:effectLst/>
              </a:rPr>
              <a:t>ecting </a:t>
            </a:r>
            <a:r>
              <a:rPr lang="en-AU" sz="2800" dirty="0" err="1">
                <a:effectLst/>
              </a:rPr>
              <a:t>s</a:t>
            </a:r>
            <a:r>
              <a:rPr lang="en-AU" sz="2800" dirty="0" err="1">
                <a:solidFill>
                  <a:srgbClr val="FF0000"/>
                </a:solidFill>
                <a:effectLst/>
              </a:rPr>
              <a:t>u</a:t>
            </a:r>
            <a:r>
              <a:rPr lang="en-AU" sz="2800" dirty="0" err="1">
                <a:effectLst/>
              </a:rPr>
              <a:t>ets</a:t>
            </a:r>
            <a:r>
              <a:rPr lang="en-AU" sz="2800" dirty="0">
                <a:effectLst/>
              </a:rPr>
              <a:t> a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d V</a:t>
            </a:r>
            <a:r>
              <a:rPr lang="en-AU" sz="2800" dirty="0">
                <a:solidFill>
                  <a:srgbClr val="FF0000"/>
                </a:solidFill>
                <a:effectLst/>
              </a:rPr>
              <a:t>e</a:t>
            </a:r>
            <a:r>
              <a:rPr lang="en-AU" sz="2800" dirty="0">
                <a:effectLst/>
              </a:rPr>
              <a:t>getable o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ls.”</a:t>
            </a:r>
          </a:p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800" b="1" dirty="0">
                <a:solidFill>
                  <a:srgbClr val="FF0000"/>
                </a:solidFill>
                <a:effectLst/>
              </a:rPr>
              <a:t>PERSHING SAILS FROM NY R JUNE I</a:t>
            </a:r>
            <a:endParaRPr lang="en-AU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59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06" y="1181044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Steganography?</a:t>
            </a:r>
          </a:p>
          <a:p>
            <a:pPr lvl="1"/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245476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1705" y="63873"/>
            <a:ext cx="9479078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7C78A-8CF9-4C75-9FE2-109865B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1705" y="63873"/>
            <a:ext cx="9479078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7C78A-8CF9-4C75-9FE2-109865B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DBFC06-AA80-4AC5-9B3D-70FE5C37A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60" y="1274858"/>
            <a:ext cx="4129777" cy="533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FCDD7F-77E9-4BB0-BA45-3631162B44F9}"/>
              </a:ext>
            </a:extLst>
          </p:cNvPr>
          <p:cNvSpPr txBox="1"/>
          <p:nvPr/>
        </p:nvSpPr>
        <p:spPr>
          <a:xfrm>
            <a:off x="2866417" y="1285150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F1310C-E732-4259-986E-1B08D7AB82E5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007787" y="1541614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6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5940" y="63873"/>
            <a:ext cx="7341960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371BB-3C69-4933-AACD-E6FC4D56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60" y="1274858"/>
            <a:ext cx="4129777" cy="533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4587CE-5797-490A-97CB-17503A1B0F04}"/>
              </a:ext>
            </a:extLst>
          </p:cNvPr>
          <p:cNvSpPr txBox="1"/>
          <p:nvPr/>
        </p:nvSpPr>
        <p:spPr>
          <a:xfrm>
            <a:off x="2866417" y="1285150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98EFB-607A-4C01-ADF8-E1FA7B335F5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4007787" y="1541614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856E6-7AA6-4ED3-A7AC-C28C8CFCC358}"/>
              </a:ext>
            </a:extLst>
          </p:cNvPr>
          <p:cNvSpPr txBox="1"/>
          <p:nvPr/>
        </p:nvSpPr>
        <p:spPr>
          <a:xfrm>
            <a:off x="524269" y="3956156"/>
            <a:ext cx="226449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10 lines in total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38394D-3F46-4F00-B745-160357C9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24B764D-41B7-46A9-9E96-0BC388D3DE9B}"/>
              </a:ext>
            </a:extLst>
          </p:cNvPr>
          <p:cNvSpPr/>
          <p:nvPr/>
        </p:nvSpPr>
        <p:spPr>
          <a:xfrm>
            <a:off x="2711116" y="2550695"/>
            <a:ext cx="513347" cy="327258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21B29-4410-4CF4-9D29-2A98E1F87F85}"/>
              </a:ext>
            </a:extLst>
          </p:cNvPr>
          <p:cNvSpPr txBox="1"/>
          <p:nvPr/>
        </p:nvSpPr>
        <p:spPr>
          <a:xfrm>
            <a:off x="9413122" y="1317234"/>
            <a:ext cx="226449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10 pairs in total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558C09-F347-4D11-8C79-6E230A50B3AB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8660237" y="1541614"/>
            <a:ext cx="752885" cy="64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931D4E5-8B78-46A0-B3DD-AE06643DD883}"/>
              </a:ext>
            </a:extLst>
          </p:cNvPr>
          <p:cNvSpPr txBox="1">
            <a:spLocks/>
          </p:cNvSpPr>
          <p:nvPr/>
        </p:nvSpPr>
        <p:spPr>
          <a:xfrm>
            <a:off x="2525940" y="63873"/>
            <a:ext cx="7341960" cy="856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/>
              <a:t>Position with Crypto Key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C0A12C-F8ED-4117-B25E-175D8A8A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15" y="2035807"/>
            <a:ext cx="6243644" cy="3964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A0DDA-0ABE-4191-B83B-DA8AF840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881" y="1140772"/>
            <a:ext cx="4129777" cy="533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8F5198-F201-40EA-B052-ACE9EFA82AD6}"/>
              </a:ext>
            </a:extLst>
          </p:cNvPr>
          <p:cNvSpPr txBox="1"/>
          <p:nvPr/>
        </p:nvSpPr>
        <p:spPr>
          <a:xfrm>
            <a:off x="1502838" y="1151064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109C31-C9D7-42BF-BD5E-DFBCA7595261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2644208" y="1407528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75468D9-9866-4D1B-8940-9DE1FD85A241}"/>
              </a:ext>
            </a:extLst>
          </p:cNvPr>
          <p:cNvSpPr txBox="1">
            <a:spLocks/>
          </p:cNvSpPr>
          <p:nvPr/>
        </p:nvSpPr>
        <p:spPr>
          <a:xfrm>
            <a:off x="7796790" y="3457074"/>
            <a:ext cx="2951421" cy="6765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800" b="1" dirty="0">
                <a:solidFill>
                  <a:srgbClr val="FF0000"/>
                </a:solidFill>
                <a:effectLst/>
              </a:rPr>
              <a:t>meet at dawn</a:t>
            </a:r>
            <a:endParaRPr lang="en-AU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320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  <a:p>
            <a:pPr lvl="1"/>
            <a:r>
              <a:rPr lang="en-AU" sz="2800" dirty="0"/>
              <a:t>Position: </a:t>
            </a:r>
            <a:r>
              <a:rPr lang="en-US" sz="2800" dirty="0"/>
              <a:t>The position of letters or words within a text can be used to hide a secret message. </a:t>
            </a:r>
          </a:p>
          <a:p>
            <a:pPr lvl="1"/>
            <a:r>
              <a:rPr lang="en-US" sz="2800" dirty="0"/>
              <a:t>While Space: The blank spaces or unused areas within a text are used to hide a secret message. </a:t>
            </a:r>
          </a:p>
          <a:p>
            <a:pPr marL="450000" lvl="1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94850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9237" y="347116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736" y="1657720"/>
            <a:ext cx="393643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This sentence.</a:t>
            </a:r>
          </a:p>
          <a:p>
            <a:r>
              <a:rPr lang="en-AU" sz="2400" dirty="0"/>
              <a:t>To be seen or not.</a:t>
            </a:r>
          </a:p>
          <a:p>
            <a:r>
              <a:rPr lang="en-AU" sz="2400" dirty="0"/>
              <a:t>Regardless of the nature.</a:t>
            </a:r>
          </a:p>
          <a:p>
            <a:r>
              <a:rPr lang="en-AU" sz="2400" dirty="0"/>
              <a:t>One cannot decide.</a:t>
            </a:r>
          </a:p>
          <a:p>
            <a:r>
              <a:rPr lang="en-AU" sz="2400" dirty="0"/>
              <a:t>What to do, what not to do.</a:t>
            </a:r>
          </a:p>
          <a:p>
            <a:r>
              <a:rPr lang="en-AU" sz="2400" dirty="0"/>
              <a:t>Hence, it could be argued.</a:t>
            </a:r>
          </a:p>
          <a:p>
            <a:r>
              <a:rPr lang="en-AU" sz="2400" dirty="0"/>
              <a:t>Nevertheless, useless.</a:t>
            </a:r>
          </a:p>
          <a:p>
            <a:r>
              <a:rPr lang="en-AU" sz="2400" dirty="0"/>
              <a:t>Only time will tell.</a:t>
            </a:r>
          </a:p>
          <a:p>
            <a:r>
              <a:rPr lang="en-AU" sz="2400" dirty="0"/>
              <a:t>Again, tomorrow.</a:t>
            </a:r>
          </a:p>
        </p:txBody>
      </p:sp>
    </p:spTree>
    <p:extLst>
      <p:ext uri="{BB962C8B-B14F-4D97-AF65-F5344CB8AC3E}">
        <p14:creationId xmlns:p14="http://schemas.microsoft.com/office/powerpoint/2010/main" val="394856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8490" y="296790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736" y="1657720"/>
            <a:ext cx="393643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This sentence.</a:t>
            </a:r>
          </a:p>
          <a:p>
            <a:r>
              <a:rPr lang="en-AU" sz="2400" dirty="0"/>
              <a:t>To be seen or not.</a:t>
            </a:r>
          </a:p>
          <a:p>
            <a:r>
              <a:rPr lang="en-AU" sz="2400" dirty="0"/>
              <a:t>Regardless of the nature.</a:t>
            </a:r>
          </a:p>
          <a:p>
            <a:r>
              <a:rPr lang="en-AU" sz="2400" dirty="0"/>
              <a:t>One cannot decide.</a:t>
            </a:r>
          </a:p>
          <a:p>
            <a:r>
              <a:rPr lang="en-AU" sz="2400" dirty="0"/>
              <a:t>What to do, what not to do.</a:t>
            </a:r>
          </a:p>
          <a:p>
            <a:r>
              <a:rPr lang="en-AU" sz="2400" dirty="0"/>
              <a:t>Hence, it could be argued.</a:t>
            </a:r>
          </a:p>
          <a:p>
            <a:r>
              <a:rPr lang="en-AU" sz="2400" dirty="0"/>
              <a:t>Nevertheless, useless.</a:t>
            </a:r>
          </a:p>
          <a:p>
            <a:r>
              <a:rPr lang="en-AU" sz="2400" dirty="0"/>
              <a:t>Only time will tell.</a:t>
            </a:r>
          </a:p>
          <a:p>
            <a:r>
              <a:rPr lang="en-AU" sz="2400" dirty="0"/>
              <a:t>Again, tomorrow.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9203" y="1554737"/>
            <a:ext cx="4224469" cy="364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3782" y="968632"/>
            <a:ext cx="30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White spaces</a:t>
            </a:r>
          </a:p>
        </p:txBody>
      </p:sp>
      <p:cxnSp>
        <p:nvCxnSpPr>
          <p:cNvPr id="14" name="Straight Arrow Connector 13"/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7965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2" idx="2"/>
          </p:cNvCxnSpPr>
          <p:nvPr/>
        </p:nvCxnSpPr>
        <p:spPr>
          <a:xfrm flipH="1">
            <a:off x="8999621" y="1430297"/>
            <a:ext cx="1317228" cy="1473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2997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9832016" y="1430297"/>
            <a:ext cx="484833" cy="2236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2" idx="2"/>
          </p:cNvCxnSpPr>
          <p:nvPr/>
        </p:nvCxnSpPr>
        <p:spPr>
          <a:xfrm flipH="1">
            <a:off x="8325853" y="1430297"/>
            <a:ext cx="1990996" cy="4136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51CFE-84BC-4C9C-949D-E9A543EDDDD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33502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2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0906" y="305123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752" y="2140842"/>
            <a:ext cx="4224469" cy="364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2331" y="1554737"/>
            <a:ext cx="30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White spaces</a:t>
            </a:r>
          </a:p>
        </p:txBody>
      </p:sp>
      <p:cxnSp>
        <p:nvCxnSpPr>
          <p:cNvPr id="14" name="Straight Arrow Connector 13"/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7965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2" idx="2"/>
          </p:cNvCxnSpPr>
          <p:nvPr/>
        </p:nvCxnSpPr>
        <p:spPr>
          <a:xfrm flipH="1">
            <a:off x="3628170" y="2016402"/>
            <a:ext cx="1317228" cy="1473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2997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4460565" y="2016402"/>
            <a:ext cx="484833" cy="2236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2" idx="2"/>
          </p:cNvCxnSpPr>
          <p:nvPr/>
        </p:nvCxnSpPr>
        <p:spPr>
          <a:xfrm flipH="1">
            <a:off x="2954402" y="2016402"/>
            <a:ext cx="1990996" cy="4136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51CFE-84BC-4C9C-949D-E9A543EDDDD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33502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6C1D083-9BB3-4269-ADAE-1337701A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326" y="2140842"/>
            <a:ext cx="6237199" cy="2700758"/>
          </a:xfrm>
        </p:spPr>
        <p:txBody>
          <a:bodyPr>
            <a:normAutofit/>
          </a:bodyPr>
          <a:lstStyle/>
          <a:p>
            <a:r>
              <a:rPr lang="en-AU" sz="2400" dirty="0">
                <a:effectLst/>
              </a:rPr>
              <a:t>Encode </a:t>
            </a:r>
            <a:r>
              <a:rPr lang="en-AU" sz="2400" dirty="0">
                <a:solidFill>
                  <a:srgbClr val="FF0000"/>
                </a:solidFill>
                <a:effectLst/>
              </a:rPr>
              <a:t>1s</a:t>
            </a:r>
            <a:r>
              <a:rPr lang="en-AU" sz="2400" dirty="0">
                <a:effectLst/>
              </a:rPr>
              <a:t> and </a:t>
            </a:r>
            <a:r>
              <a:rPr lang="en-AU" sz="2400" dirty="0">
                <a:solidFill>
                  <a:srgbClr val="FF0000"/>
                </a:solidFill>
                <a:effectLst/>
              </a:rPr>
              <a:t>0s</a:t>
            </a:r>
            <a:r>
              <a:rPr lang="en-AU" sz="2400" dirty="0">
                <a:effectLst/>
              </a:rPr>
              <a:t> by the number of </a:t>
            </a:r>
            <a:r>
              <a:rPr lang="en-AU" sz="2400" dirty="0">
                <a:solidFill>
                  <a:srgbClr val="FF0000"/>
                </a:solidFill>
                <a:effectLst/>
              </a:rPr>
              <a:t>white spaces</a:t>
            </a:r>
            <a:r>
              <a:rPr lang="en-AU" sz="2400" dirty="0">
                <a:effectLst/>
              </a:rPr>
              <a:t> at the end of each line. </a:t>
            </a:r>
          </a:p>
          <a:p>
            <a:pPr lvl="1"/>
            <a:r>
              <a:rPr lang="en-AU" sz="2400" dirty="0">
                <a:effectLst/>
              </a:rPr>
              <a:t>no space denotes 0 </a:t>
            </a:r>
          </a:p>
          <a:p>
            <a:pPr lvl="1"/>
            <a:r>
              <a:rPr lang="en-AU" sz="2400" dirty="0">
                <a:effectLst/>
              </a:rPr>
              <a:t>extra space denotes 1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01E97DC-7A9F-46CE-A6EE-0A3E12B73C07}"/>
              </a:ext>
            </a:extLst>
          </p:cNvPr>
          <p:cNvSpPr txBox="1">
            <a:spLocks/>
          </p:cNvSpPr>
          <p:nvPr/>
        </p:nvSpPr>
        <p:spPr>
          <a:xfrm>
            <a:off x="5393326" y="4744585"/>
            <a:ext cx="2951421" cy="6765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400" dirty="0">
                <a:solidFill>
                  <a:srgbClr val="FF0000"/>
                </a:solidFill>
                <a:effectLst/>
              </a:rPr>
              <a:t>110101011</a:t>
            </a:r>
          </a:p>
        </p:txBody>
      </p:sp>
    </p:spTree>
    <p:extLst>
      <p:ext uri="{BB962C8B-B14F-4D97-AF65-F5344CB8AC3E}">
        <p14:creationId xmlns:p14="http://schemas.microsoft.com/office/powerpoint/2010/main" val="3333934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7471"/>
            <a:ext cx="10972800" cy="3769792"/>
          </a:xfrm>
        </p:spPr>
        <p:txBody>
          <a:bodyPr>
            <a:normAutofit/>
          </a:bodyPr>
          <a:lstStyle/>
          <a:p>
            <a:r>
              <a:rPr lang="en-AU" sz="2800" dirty="0"/>
              <a:t>Demo</a:t>
            </a:r>
          </a:p>
          <a:p>
            <a:pPr lvl="1"/>
            <a:r>
              <a:rPr lang="en-AU" sz="2600" dirty="0"/>
              <a:t>Download:</a:t>
            </a:r>
          </a:p>
          <a:p>
            <a:pPr lvl="2"/>
            <a:r>
              <a:rPr lang="en-AU" sz="2400" dirty="0"/>
              <a:t>Find steg_demo.zip here: https://github.com/uwacyber/cits1003/tree/2022s1/cits1003-labs/files</a:t>
            </a:r>
          </a:p>
          <a:p>
            <a:pPr lvl="1"/>
            <a:r>
              <a:rPr lang="en-AU" sz="2600" dirty="0"/>
              <a:t>Either host OS or VM is fine</a:t>
            </a:r>
          </a:p>
          <a:p>
            <a:pPr lvl="1"/>
            <a:r>
              <a:rPr lang="en-AU" sz="2600" dirty="0"/>
              <a:t>Python 3 installed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31729"/>
            <a:ext cx="10353762" cy="955742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38558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0353762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r>
              <a:rPr lang="en-AU" sz="2800" dirty="0"/>
              <a:t>Compare position with key against white space?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97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06" y="1181044"/>
            <a:ext cx="1157337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Steganography?</a:t>
            </a:r>
          </a:p>
          <a:p>
            <a:pPr lvl="1"/>
            <a:r>
              <a:rPr lang="en-US" sz="2800" dirty="0"/>
              <a:t>It is the practice of concealing a message, file, or other form of data within another file, or medium in order to hide the data’s existence.</a:t>
            </a:r>
          </a:p>
          <a:p>
            <a:pPr lvl="1"/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1446250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57162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26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1064180" cy="4809208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pPr marL="36900" indent="0">
              <a:buNone/>
            </a:pPr>
            <a:endParaRPr lang="en-AU" sz="2800" dirty="0"/>
          </a:p>
          <a:p>
            <a:r>
              <a:rPr lang="en-AU" sz="2800" dirty="0"/>
              <a:t>Compare position with key against white space?</a:t>
            </a:r>
          </a:p>
          <a:p>
            <a:pPr lvl="2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321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1064180" cy="4809208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pPr marL="36900" indent="0">
              <a:buNone/>
            </a:pPr>
            <a:endParaRPr lang="en-AU" sz="2800" dirty="0"/>
          </a:p>
          <a:p>
            <a:r>
              <a:rPr lang="en-AU" sz="2800" dirty="0"/>
              <a:t>Compare position with key against white space?</a:t>
            </a:r>
          </a:p>
          <a:p>
            <a:pPr lvl="2"/>
            <a:r>
              <a:rPr lang="en-AU" sz="2800" dirty="0"/>
              <a:t>e.g., whether adding data into the text is needed.</a:t>
            </a:r>
          </a:p>
          <a:p>
            <a:pPr lvl="1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4012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4" y="1452839"/>
            <a:ext cx="5767291" cy="432858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5103" y="0"/>
            <a:ext cx="10353762" cy="1257300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6" y="1452839"/>
            <a:ext cx="5815204" cy="43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1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Image Steganography</a:t>
            </a:r>
          </a:p>
          <a:p>
            <a:pPr lvl="2"/>
            <a:r>
              <a:rPr lang="en-AU" sz="2800" dirty="0"/>
              <a:t>e.g., LSB (Least Significant Bit), PVD (Pixel-Value Differencing)</a:t>
            </a:r>
          </a:p>
          <a:p>
            <a:pPr marL="810000" lvl="2" indent="0">
              <a:buNone/>
            </a:pPr>
            <a:endParaRPr lang="en-AU" sz="2800" dirty="0"/>
          </a:p>
          <a:p>
            <a:pPr lvl="1"/>
            <a:r>
              <a:rPr lang="en-AU" sz="2800" dirty="0"/>
              <a:t>Demo</a:t>
            </a:r>
          </a:p>
          <a:p>
            <a:pPr lvl="2"/>
            <a:r>
              <a:rPr lang="en-AU" sz="2800" dirty="0"/>
              <a:t>LSB</a:t>
            </a:r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412809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2170697"/>
          </a:xfrm>
        </p:spPr>
        <p:txBody>
          <a:bodyPr>
            <a:normAutofit/>
          </a:bodyPr>
          <a:lstStyle/>
          <a:p>
            <a:r>
              <a:rPr lang="en-US" sz="2800" dirty="0"/>
              <a:t>LSB: LSB of each pixel is replaced with a bit of the secret message to be hidden. </a:t>
            </a:r>
            <a:endParaRPr lang="en-AU" sz="2800" dirty="0"/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1843014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219200"/>
            <a:ext cx="11159340" cy="357738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 (0-255). </a:t>
            </a:r>
          </a:p>
          <a:p>
            <a:r>
              <a:rPr lang="en-US" sz="2800" dirty="0">
                <a:effectLst/>
              </a:rPr>
              <a:t>Pixel: is the smallest unit of an RGB image. It has a specific RGB (three colors) in an image. Its colors are determined by its RGB value. </a:t>
            </a: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71471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219200"/>
            <a:ext cx="11159340" cy="455595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bits. </a:t>
            </a:r>
          </a:p>
          <a:p>
            <a:r>
              <a:rPr lang="en-US" sz="2800" dirty="0">
                <a:effectLst/>
              </a:rPr>
              <a:t>Pixel: is the smallest unit of an image. It has a specific color in an image. Its color is determined by its RGB values. </a:t>
            </a:r>
          </a:p>
          <a:p>
            <a:r>
              <a:rPr lang="en-US" sz="2800" dirty="0"/>
              <a:t>LSB: embeds 3 secret bits per pixel in an RGB image. </a:t>
            </a:r>
            <a:r>
              <a:rPr lang="en-US" sz="2800" dirty="0">
                <a:solidFill>
                  <a:srgbClr val="FF0000"/>
                </a:solidFill>
              </a:rPr>
              <a:t>Why 3 bits?</a:t>
            </a:r>
          </a:p>
          <a:p>
            <a:pPr marL="450000" lvl="1" indent="0">
              <a:buNone/>
            </a:pPr>
            <a:r>
              <a:rPr lang="en-US" sz="2600" dirty="0"/>
              <a:t>  </a:t>
            </a:r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94672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3237" y="1151021"/>
            <a:ext cx="11485526" cy="455595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bits. </a:t>
            </a:r>
          </a:p>
          <a:p>
            <a:r>
              <a:rPr lang="en-US" sz="2800" dirty="0">
                <a:effectLst/>
              </a:rPr>
              <a:t>Pixel: is the smallest unit of an image. It has a specific color in an image. Its color is determined by its RGB values. </a:t>
            </a:r>
          </a:p>
          <a:p>
            <a:r>
              <a:rPr lang="en-US" sz="2800" dirty="0"/>
              <a:t>LSB: embeds three secret bits per pixel in an RGB image. </a:t>
            </a:r>
            <a:r>
              <a:rPr lang="en-US" sz="2800" dirty="0">
                <a:solidFill>
                  <a:srgbClr val="FF0000"/>
                </a:solidFill>
              </a:rPr>
              <a:t>Why 3 bits?</a:t>
            </a:r>
          </a:p>
          <a:p>
            <a:pPr lvl="1"/>
            <a:r>
              <a:rPr lang="en-US" sz="2800" dirty="0">
                <a:effectLst/>
              </a:rPr>
              <a:t>A pixel has an RGB value of (X, Y, Z). X, Y, and Z are respectively represented by 8 bits and LSB of each 8 bits can be modified. </a:t>
            </a:r>
          </a:p>
          <a:p>
            <a:pPr lvl="1"/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496945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268877"/>
            <a:ext cx="10353762" cy="3714749"/>
          </a:xfrm>
        </p:spPr>
        <p:txBody>
          <a:bodyPr>
            <a:normAutofit/>
          </a:bodyPr>
          <a:lstStyle/>
          <a:p>
            <a:r>
              <a:rPr lang="en-AU" sz="2667" dirty="0"/>
              <a:t>Given the following 3 RGB values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r>
              <a:rPr lang="en-AU" sz="2667" dirty="0"/>
              <a:t>A secret bit stream of 101 101 101 needs to be hidden. How many LSBs will be changed at least? </a:t>
            </a:r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461" y="154777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8649" y="206059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10010101 00001101 11001001 10010110 00001111 11001010 10011111 00010000 11001011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3563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16963"/>
            <a:ext cx="10353762" cy="4981216"/>
          </a:xfrm>
        </p:spPr>
        <p:txBody>
          <a:bodyPr>
            <a:normAutofit/>
          </a:bodyPr>
          <a:lstStyle/>
          <a:p>
            <a:r>
              <a:rPr lang="en-AU" sz="2800" dirty="0"/>
              <a:t>Steganography</a:t>
            </a:r>
          </a:p>
          <a:p>
            <a:pPr lvl="1"/>
            <a:r>
              <a:rPr lang="en-AU" sz="2800" dirty="0"/>
              <a:t>various medium</a:t>
            </a:r>
          </a:p>
          <a:p>
            <a:pPr lvl="2"/>
            <a:r>
              <a:rPr lang="en-AU" sz="2600" dirty="0"/>
              <a:t>e.g., text, image, video, audio, network</a:t>
            </a:r>
          </a:p>
          <a:p>
            <a:r>
              <a:rPr lang="en-AU" sz="2800" dirty="0"/>
              <a:t>Demo</a:t>
            </a:r>
          </a:p>
          <a:p>
            <a:pPr lvl="1"/>
            <a:r>
              <a:rPr lang="en-AU" sz="2800" dirty="0"/>
              <a:t>Whitespace for text steganography</a:t>
            </a:r>
          </a:p>
          <a:p>
            <a:pPr lvl="1"/>
            <a:r>
              <a:rPr lang="en-AU" sz="2800" dirty="0"/>
              <a:t>LSB for image steganography</a:t>
            </a:r>
          </a:p>
        </p:txBody>
      </p:sp>
    </p:spTree>
    <p:extLst>
      <p:ext uri="{BB962C8B-B14F-4D97-AF65-F5344CB8AC3E}">
        <p14:creationId xmlns:p14="http://schemas.microsoft.com/office/powerpoint/2010/main" val="2638384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828481"/>
            <a:ext cx="10353762" cy="5172268"/>
          </a:xfrm>
        </p:spPr>
        <p:txBody>
          <a:bodyPr>
            <a:normAutofit lnSpcReduction="10000"/>
          </a:bodyPr>
          <a:lstStyle/>
          <a:p>
            <a:r>
              <a:rPr lang="en-AU" sz="2667" dirty="0"/>
              <a:t>Given the following 3 RGB values</a:t>
            </a:r>
          </a:p>
          <a:p>
            <a:endParaRPr lang="en-AU" sz="2667" dirty="0"/>
          </a:p>
          <a:p>
            <a:pPr marL="36900" indent="0">
              <a:buNone/>
            </a:pPr>
            <a:endParaRPr lang="en-AU" sz="2667" dirty="0"/>
          </a:p>
          <a:p>
            <a:r>
              <a:rPr lang="en-AU" sz="2667" dirty="0"/>
              <a:t>A secret bit stream of 101 101 101 needs to be hidden. How many LSBs will be changed at least? 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r>
              <a:rPr lang="en-AU" sz="2800" dirty="0"/>
              <a:t>Can we use MSB for image steganography</a:t>
            </a:r>
            <a:r>
              <a:rPr lang="en-AU" sz="2667" dirty="0"/>
              <a:t>? Why or Why not?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461" y="0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0805" y="13147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10010101 00001101 11001001 10010110 00001111 11001010 10011111 00010000 11001011 </a:t>
            </a:r>
            <a:endParaRPr lang="en-AU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69045-1A53-476E-99CA-F48C838AD451}"/>
              </a:ext>
            </a:extLst>
          </p:cNvPr>
          <p:cNvSpPr/>
          <p:nvPr/>
        </p:nvSpPr>
        <p:spPr>
          <a:xfrm>
            <a:off x="3330805" y="34385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400" dirty="0">
                <a:latin typeface="Courier New" panose="02070309020205020404" pitchFamily="49" charset="0"/>
              </a:rPr>
              <a:t> 11001001 1001011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 0000111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400" dirty="0">
                <a:latin typeface="Courier New" panose="02070309020205020404" pitchFamily="49" charset="0"/>
              </a:rPr>
              <a:t> 1100101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 10011111 00010000 11001011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77393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2717" y="894472"/>
            <a:ext cx="3364751" cy="71985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AU" sz="2400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4444" y="24100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7954" y="2051503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10010101 00001101 11001001</a:t>
            </a:r>
            <a:endParaRPr lang="en-AU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E84787-74B5-4D0F-B315-C714F6152E48}"/>
              </a:ext>
            </a:extLst>
          </p:cNvPr>
          <p:cNvSpPr/>
          <p:nvPr/>
        </p:nvSpPr>
        <p:spPr>
          <a:xfrm>
            <a:off x="1282717" y="3554164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0001101 11001001</a:t>
            </a: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E19FCD7-FF68-4C22-A93B-240A270B5B7B}"/>
              </a:ext>
            </a:extLst>
          </p:cNvPr>
          <p:cNvSpPr txBox="1">
            <a:spLocks/>
          </p:cNvSpPr>
          <p:nvPr/>
        </p:nvSpPr>
        <p:spPr>
          <a:xfrm>
            <a:off x="1991197" y="1767245"/>
            <a:ext cx="2326757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RGB value </a:t>
            </a:r>
          </a:p>
          <a:p>
            <a:pPr marL="36900" indent="0" algn="ctr">
              <a:buNone/>
            </a:pPr>
            <a:r>
              <a:rPr lang="en-AU" sz="2600" dirty="0"/>
              <a:t>(149, 13, 201)</a:t>
            </a:r>
            <a:endParaRPr lang="en-AU" sz="2667" dirty="0"/>
          </a:p>
          <a:p>
            <a:endParaRPr lang="en-AU" sz="2667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2BAEF4-3649-40FB-9454-D48D7EBE3C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873843" y="2513168"/>
            <a:ext cx="3035237" cy="1040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38CEB691-A15D-4B14-9A8F-450ACFA58842}"/>
              </a:ext>
            </a:extLst>
          </p:cNvPr>
          <p:cNvSpPr txBox="1">
            <a:spLocks/>
          </p:cNvSpPr>
          <p:nvPr/>
        </p:nvSpPr>
        <p:spPr>
          <a:xfrm>
            <a:off x="4125274" y="2783206"/>
            <a:ext cx="1044388" cy="7198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400" dirty="0"/>
              <a:t>MSB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F1D8-536C-4BF8-8FE8-695718992055}"/>
              </a:ext>
            </a:extLst>
          </p:cNvPr>
          <p:cNvSpPr/>
          <p:nvPr/>
        </p:nvSpPr>
        <p:spPr>
          <a:xfrm>
            <a:off x="6720990" y="3568816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908B05D-639B-4C28-BC59-880615D21E02}"/>
              </a:ext>
            </a:extLst>
          </p:cNvPr>
          <p:cNvSpPr txBox="1">
            <a:spLocks/>
          </p:cNvSpPr>
          <p:nvPr/>
        </p:nvSpPr>
        <p:spPr>
          <a:xfrm>
            <a:off x="1282717" y="906163"/>
            <a:ext cx="10353762" cy="5714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110 needs to be hidden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33314-6E4A-4060-B503-0D569F0752E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909080" y="2513168"/>
            <a:ext cx="2403036" cy="1055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0B62CB39-33A9-4241-8A7C-5FB5EBE988EF}"/>
              </a:ext>
            </a:extLst>
          </p:cNvPr>
          <p:cNvSpPr txBox="1">
            <a:spLocks/>
          </p:cNvSpPr>
          <p:nvPr/>
        </p:nvSpPr>
        <p:spPr>
          <a:xfrm>
            <a:off x="8271832" y="2673640"/>
            <a:ext cx="1044388" cy="7198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400" dirty="0"/>
              <a:t>LSB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F2D9A04B-9329-4357-93D5-D0E398793D8B}"/>
              </a:ext>
            </a:extLst>
          </p:cNvPr>
          <p:cNvSpPr txBox="1">
            <a:spLocks/>
          </p:cNvSpPr>
          <p:nvPr/>
        </p:nvSpPr>
        <p:spPr>
          <a:xfrm>
            <a:off x="2323164" y="4362579"/>
            <a:ext cx="2553636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(149, </a:t>
            </a:r>
            <a:r>
              <a:rPr lang="en-AU" sz="2600" dirty="0">
                <a:solidFill>
                  <a:srgbClr val="FF0000"/>
                </a:solidFill>
              </a:rPr>
              <a:t>141</a:t>
            </a:r>
            <a:r>
              <a:rPr lang="en-AU" sz="2600" dirty="0"/>
              <a:t>, 201)</a:t>
            </a:r>
          </a:p>
          <a:p>
            <a:pPr marL="36900" indent="0" algn="ctr">
              <a:buNone/>
            </a:pPr>
            <a:r>
              <a:rPr lang="en-AU" sz="2600" dirty="0"/>
              <a:t>RGB value </a:t>
            </a:r>
            <a:endParaRPr lang="en-AU" sz="2667" dirty="0"/>
          </a:p>
          <a:p>
            <a:endParaRPr lang="en-AU" sz="2667" dirty="0"/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CFB71745-33E9-4238-96DE-007009CDEB9B}"/>
              </a:ext>
            </a:extLst>
          </p:cNvPr>
          <p:cNvSpPr txBox="1">
            <a:spLocks/>
          </p:cNvSpPr>
          <p:nvPr/>
        </p:nvSpPr>
        <p:spPr>
          <a:xfrm>
            <a:off x="8110598" y="4362578"/>
            <a:ext cx="2326757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(149, 13, </a:t>
            </a:r>
            <a:r>
              <a:rPr lang="en-AU" sz="2600" dirty="0">
                <a:solidFill>
                  <a:srgbClr val="FF0000"/>
                </a:solidFill>
              </a:rPr>
              <a:t>200</a:t>
            </a:r>
            <a:r>
              <a:rPr lang="en-AU" sz="2600" dirty="0"/>
              <a:t>)</a:t>
            </a:r>
          </a:p>
          <a:p>
            <a:pPr marL="36900" indent="0" algn="ctr">
              <a:buNone/>
            </a:pPr>
            <a:r>
              <a:rPr lang="en-AU" sz="2600" dirty="0"/>
              <a:t>RGB value </a:t>
            </a:r>
          </a:p>
          <a:p>
            <a:endParaRPr lang="en-AU" sz="2400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</p:spTree>
    <p:extLst>
      <p:ext uri="{BB962C8B-B14F-4D97-AF65-F5344CB8AC3E}">
        <p14:creationId xmlns:p14="http://schemas.microsoft.com/office/powerpoint/2010/main" val="1187028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44104"/>
            <a:ext cx="10972800" cy="3769792"/>
          </a:xfrm>
        </p:spPr>
        <p:txBody>
          <a:bodyPr>
            <a:normAutofit/>
          </a:bodyPr>
          <a:lstStyle/>
          <a:p>
            <a:r>
              <a:rPr lang="en-AU" sz="2800" dirty="0"/>
              <a:t>Demo</a:t>
            </a:r>
          </a:p>
          <a:p>
            <a:pPr lvl="1"/>
            <a:r>
              <a:rPr lang="en-AU" sz="2600" dirty="0"/>
              <a:t>Either host OS or VM is fine</a:t>
            </a:r>
          </a:p>
          <a:p>
            <a:pPr lvl="1"/>
            <a:r>
              <a:rPr lang="en-AU" sz="2600" dirty="0"/>
              <a:t>Python 3 and </a:t>
            </a:r>
            <a:r>
              <a:rPr lang="en-US" sz="2600" dirty="0"/>
              <a:t>Python Pillow library </a:t>
            </a:r>
            <a:r>
              <a:rPr lang="en-AU" sz="2600" dirty="0"/>
              <a:t>installed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8FB6D77-CE21-429D-831F-34E2F98C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4936"/>
            <a:ext cx="10353762" cy="955742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426947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5" y="1390650"/>
            <a:ext cx="8975459" cy="27241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LSB: LSB of each pixel is replaced with a bit of the secret message to be hidden. </a:t>
            </a:r>
          </a:p>
          <a:p>
            <a:endParaRPr lang="en-US" sz="2800" dirty="0"/>
          </a:p>
          <a:p>
            <a:r>
              <a:rPr lang="en-US" sz="2800" dirty="0"/>
              <a:t>PVD</a:t>
            </a:r>
            <a:r>
              <a:rPr lang="en-AU" sz="2800" dirty="0"/>
              <a:t>:</a:t>
            </a:r>
            <a:r>
              <a:rPr lang="zh-CN" altLang="en-US" sz="2800" dirty="0"/>
              <a:t> </a:t>
            </a:r>
            <a:r>
              <a:rPr lang="en-AU" altLang="zh-CN" sz="2800" dirty="0"/>
              <a:t>modify </a:t>
            </a:r>
            <a:r>
              <a:rPr lang="en-US" altLang="zh-CN" sz="2800" dirty="0"/>
              <a:t>a pair</a:t>
            </a:r>
            <a:r>
              <a:rPr lang="en-US" sz="2800" dirty="0"/>
              <a:t> of two adjacent pixels' values at one time to hide secret message.</a:t>
            </a:r>
            <a:endParaRPr lang="en-AU" sz="2800" dirty="0"/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309440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3237" y="830179"/>
            <a:ext cx="11485526" cy="3324726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Greyscale Image: consists of shades of gray, varying from black to white, with different shades of gray in between. A shade of gray is represented by 8 bits or 16 bits. </a:t>
            </a:r>
          </a:p>
          <a:p>
            <a:r>
              <a:rPr lang="en-US" sz="2800" dirty="0">
                <a:effectLst/>
              </a:rPr>
              <a:t>Pixel: is the smallest unit of an image. It has a single value (0 to 255 for 8-bit images) or (0 to 65,535 for 16-bit images). </a:t>
            </a:r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</p:spTree>
    <p:extLst>
      <p:ext uri="{BB962C8B-B14F-4D97-AF65-F5344CB8AC3E}">
        <p14:creationId xmlns:p14="http://schemas.microsoft.com/office/powerpoint/2010/main" val="283271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86750A8F-96A1-4B28-A503-FBA5CD34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2112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47F91A6-796A-4659-AA37-D00E861A97F9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4AA10-1B0E-41D1-91CA-C0F31711E870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C1B483-CD00-4589-BC32-30D1258F6BDC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C1B483-CD00-4589-BC32-30D1258F6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F18B2F-29C6-404D-A478-E9D33DE229C1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F18B2F-29C6-404D-A478-E9D33DE22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A1C19E-89A3-4831-991F-F3E32F2E9285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A1C19E-89A3-4831-991F-F3E32F2E9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33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03B0EBD0-85AC-4560-BD0E-4CFD5FE30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171" y="3643373"/>
                <a:ext cx="6836229" cy="868522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n-AU" sz="3200" dirty="0">
                    <a:effectLst/>
                    <a:latin typeface="+mn-lt"/>
                  </a:rPr>
                  <a:t>What 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>
                    <a:effectLst/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3200" dirty="0">
                    <a:effectLst/>
                    <a:latin typeface="+mn-lt"/>
                  </a:rPr>
                  <a:t>? </a:t>
                </a:r>
              </a:p>
            </p:txBody>
          </p:sp>
        </mc:Choice>
        <mc:Fallback xmlns=""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03B0EBD0-85AC-4560-BD0E-4CFD5FE3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3643373"/>
                <a:ext cx="6836229" cy="868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6FE22156-867C-4C2F-9CF3-B92B8D506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2112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7C717B0-A79A-43D2-AD17-171CCC947F36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E1287-96DD-4789-9545-1C01AE5C1687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AB9586-F945-436C-861E-A2EE18FCDDF9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AB9586-F945-436C-861E-A2EE18FCD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BDA9DF-2A10-447B-B975-B969C0CB74BC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BDA9DF-2A10-447B-B975-B969C0CB7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B3EC1A-3F92-42DF-85BF-447B83A9E33F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B3EC1A-3F92-42DF-85BF-447B83A9E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19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43D091-60DB-4D2D-990A-30381EF63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86100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9AC7856-93BA-479D-9E81-A730563998C1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15140-7EAB-40CE-9091-8539F6E05BCE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5F0A1D-7B0B-4581-AB95-DCD3D85CE114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5F0A1D-7B0B-4581-AB95-DCD3D85CE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6481263-EC28-43AB-96F7-49BC1E50CBB6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6481263-EC28-43AB-96F7-49BC1E50C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9A4C23-93AF-4906-94A6-4C528E26BCDD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9A4C23-93AF-4906-94A6-4C528E26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3" y="3485230"/>
                <a:ext cx="9326726" cy="2173612"/>
              </a:xfrm>
              <a:prstGeom prst="rect">
                <a:avLst/>
              </a:prstGeom>
              <a:noFill/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sz="2800" baseline="30000" dirty="0">
                  <a:solidFill>
                    <a:schemeClr val="l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AU" sz="2800" dirty="0">
                  <a:effectLst/>
                </a:endParaRPr>
              </a:p>
              <a:p>
                <a:pPr marL="36900" indent="0">
                  <a:buNone/>
                </a:pPr>
                <a:endParaRPr lang="en-AU" sz="3200" baseline="30000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3" y="3485230"/>
                <a:ext cx="9326726" cy="2173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19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43D091-60DB-4D2D-990A-30381EF63682}"/>
              </a:ext>
            </a:extLst>
          </p:cNvPr>
          <p:cNvGraphicFramePr>
            <a:graphicFrameLocks noGrp="1"/>
          </p:cNvGraphicFramePr>
          <p:nvPr/>
        </p:nvGraphicFramePr>
        <p:xfrm>
          <a:off x="936171" y="2109043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2FA81788-18BB-41A4-B140-B26F3E8B9569}"/>
              </a:ext>
            </a:extLst>
          </p:cNvPr>
          <p:cNvSpPr/>
          <p:nvPr/>
        </p:nvSpPr>
        <p:spPr>
          <a:xfrm rot="16200000">
            <a:off x="980830" y="2797051"/>
            <a:ext cx="387016" cy="494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FFFB5E7-B372-45E9-9D55-A3E5AD3A6CC9}"/>
              </a:ext>
            </a:extLst>
          </p:cNvPr>
          <p:cNvSpPr/>
          <p:nvPr/>
        </p:nvSpPr>
        <p:spPr>
          <a:xfrm rot="16200000">
            <a:off x="1494805" y="2771069"/>
            <a:ext cx="371441" cy="5307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DDF177-2647-4B07-A989-7ACCCFB7DCA5}"/>
              </a:ext>
            </a:extLst>
          </p:cNvPr>
          <p:cNvSpPr/>
          <p:nvPr/>
        </p:nvSpPr>
        <p:spPr>
          <a:xfrm>
            <a:off x="687655" y="326457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AB11E-31D6-4D30-8899-080B01D6787C}"/>
              </a:ext>
            </a:extLst>
          </p:cNvPr>
          <p:cNvSpPr/>
          <p:nvPr/>
        </p:nvSpPr>
        <p:spPr>
          <a:xfrm>
            <a:off x="1924139" y="3264577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AC7856-93BA-479D-9E81-A730563998C1}"/>
              </a:ext>
            </a:extLst>
          </p:cNvPr>
          <p:cNvSpPr/>
          <p:nvPr/>
        </p:nvSpPr>
        <p:spPr>
          <a:xfrm>
            <a:off x="462768" y="160132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15140-7EAB-40CE-9091-8539F6E05BCE}"/>
              </a:ext>
            </a:extLst>
          </p:cNvPr>
          <p:cNvSpPr/>
          <p:nvPr/>
        </p:nvSpPr>
        <p:spPr>
          <a:xfrm>
            <a:off x="10161519" y="1553097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255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E32D3-FE4E-4DD8-9DE3-BF8AB07394F2}"/>
              </a:ext>
            </a:extLst>
          </p:cNvPr>
          <p:cNvSpPr/>
          <p:nvPr/>
        </p:nvSpPr>
        <p:spPr>
          <a:xfrm>
            <a:off x="3200887" y="3264576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9F7C1-BBAC-44C2-B25A-06C4F6446D9D}"/>
              </a:ext>
            </a:extLst>
          </p:cNvPr>
          <p:cNvSpPr/>
          <p:nvPr/>
        </p:nvSpPr>
        <p:spPr>
          <a:xfrm>
            <a:off x="1192926" y="326457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8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3B4F790D-D3C7-4BD6-B300-4E2312DCD8E1}"/>
              </a:ext>
            </a:extLst>
          </p:cNvPr>
          <p:cNvSpPr/>
          <p:nvPr/>
        </p:nvSpPr>
        <p:spPr>
          <a:xfrm rot="16200000">
            <a:off x="2221528" y="2560465"/>
            <a:ext cx="387588" cy="9669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5260275-12E7-4D21-8518-6D36AC9C0C3E}"/>
              </a:ext>
            </a:extLst>
          </p:cNvPr>
          <p:cNvSpPr/>
          <p:nvPr/>
        </p:nvSpPr>
        <p:spPr>
          <a:xfrm rot="16200000">
            <a:off x="3440546" y="2308430"/>
            <a:ext cx="415552" cy="14990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046FE0-4D3E-4AA8-9A3F-425B3F6D38AE}"/>
              </a:ext>
            </a:extLst>
          </p:cNvPr>
          <p:cNvSpPr/>
          <p:nvPr/>
        </p:nvSpPr>
        <p:spPr>
          <a:xfrm>
            <a:off x="4833251" y="3237752"/>
            <a:ext cx="1667530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64 = 2</a:t>
            </a:r>
            <a:r>
              <a:rPr lang="en-AU" sz="2800" baseline="30000" dirty="0"/>
              <a:t>^6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6251F26-7F9B-4DB2-82C8-C1A469002155}"/>
              </a:ext>
            </a:extLst>
          </p:cNvPr>
          <p:cNvSpPr/>
          <p:nvPr/>
        </p:nvSpPr>
        <p:spPr>
          <a:xfrm rot="16200000">
            <a:off x="5478437" y="1777870"/>
            <a:ext cx="415552" cy="256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D0E8649-0347-44C2-87A1-75D7211FD6CD}"/>
              </a:ext>
            </a:extLst>
          </p:cNvPr>
          <p:cNvSpPr/>
          <p:nvPr/>
        </p:nvSpPr>
        <p:spPr>
          <a:xfrm rot="16200000">
            <a:off x="8620542" y="1197061"/>
            <a:ext cx="415552" cy="37229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6F2B5-A956-415F-B4B3-51565FAA829F}"/>
              </a:ext>
            </a:extLst>
          </p:cNvPr>
          <p:cNvSpPr/>
          <p:nvPr/>
        </p:nvSpPr>
        <p:spPr>
          <a:xfrm>
            <a:off x="8344827" y="3237752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3760885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3" y="3485230"/>
                <a:ext cx="6148098" cy="91213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2400" b="0" kern="1200" baseline="-25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3" y="3485230"/>
                <a:ext cx="6148098" cy="91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468CBA4A-6F5C-4CF4-BCC9-5755A15E3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5898"/>
                  </p:ext>
                </p:extLst>
              </p:nvPr>
            </p:nvGraphicFramePr>
            <p:xfrm>
              <a:off x="1907213" y="4479170"/>
              <a:ext cx="3426788" cy="1454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6697">
                      <a:extLst>
                        <a:ext uri="{9D8B030D-6E8A-4147-A177-3AD203B41FA5}">
                          <a16:colId xmlns:a16="http://schemas.microsoft.com/office/drawing/2014/main" val="1225754246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866791954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3090548080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412354845"/>
                        </a:ext>
                      </a:extLst>
                    </a:gridCol>
                  </a:tblGrid>
                  <a:tr h="28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b="0" kern="1200" baseline="-250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b="0" kern="1200" baseline="-250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4018511"/>
                      </a:ext>
                    </a:extLst>
                  </a:tr>
                  <a:tr h="46239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545641"/>
                      </a:ext>
                    </a:extLst>
                  </a:tr>
                  <a:tr h="43989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42011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468CBA4A-6F5C-4CF4-BCC9-5755A15E3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5898"/>
                  </p:ext>
                </p:extLst>
              </p:nvPr>
            </p:nvGraphicFramePr>
            <p:xfrm>
              <a:off x="1907213" y="4479170"/>
              <a:ext cx="3426788" cy="1454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6697">
                      <a:extLst>
                        <a:ext uri="{9D8B030D-6E8A-4147-A177-3AD203B41FA5}">
                          <a16:colId xmlns:a16="http://schemas.microsoft.com/office/drawing/2014/main" val="1225754246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866791954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3090548080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412354845"/>
                        </a:ext>
                      </a:extLst>
                    </a:gridCol>
                  </a:tblGrid>
                  <a:tr h="552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" t="-1099" r="-302837" b="-165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1099" r="-202837" b="-165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4018511"/>
                      </a:ext>
                    </a:extLst>
                  </a:tr>
                  <a:tr h="46239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545641"/>
                      </a:ext>
                    </a:extLst>
                  </a:tr>
                  <a:tr h="43989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42011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32F9D35-694C-40DE-B39D-4D3F3192D515}"/>
              </a:ext>
            </a:extLst>
          </p:cNvPr>
          <p:cNvSpPr/>
          <p:nvPr/>
        </p:nvSpPr>
        <p:spPr>
          <a:xfrm>
            <a:off x="2705925" y="5897812"/>
            <a:ext cx="1822531" cy="66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Grey Image</a:t>
            </a:r>
            <a:endParaRPr lang="en-AU" sz="2800" baseline="-25000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6ADACF9-9BFE-40DE-B182-B82312B67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93235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819D0B5-0ACB-4499-84BC-F4FC8A1F359C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57C5E-88D4-46EE-BDA4-9B7DCDC8FE20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D6024E-1E00-4118-B854-188941985BF2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D6024E-1E00-4118-B854-188941985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398709-1F1F-43AE-B465-6E20117A88A8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398709-1F1F-43AE-B465-6E20117A8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CE4067-8260-419B-B8FA-D798A8114EA6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CE4067-8260-419B-B8FA-D798A8114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0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9756"/>
            <a:ext cx="10353762" cy="1015448"/>
          </a:xfrm>
        </p:spPr>
        <p:txBody>
          <a:bodyPr/>
          <a:lstStyle/>
          <a:p>
            <a:r>
              <a:rPr lang="en-AU" sz="4000" dirty="0" err="1"/>
              <a:t>Stegosystem</a:t>
            </a:r>
            <a:endParaRPr lang="en-AU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F7AEFFD-A6C2-4CDD-88A3-CD092B09E23C}"/>
              </a:ext>
            </a:extLst>
          </p:cNvPr>
          <p:cNvSpPr/>
          <p:nvPr/>
        </p:nvSpPr>
        <p:spPr>
          <a:xfrm>
            <a:off x="1780969" y="1532643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49DE84A-7FE6-4555-A3F1-0571A3A18D13}"/>
              </a:ext>
            </a:extLst>
          </p:cNvPr>
          <p:cNvSpPr/>
          <p:nvPr/>
        </p:nvSpPr>
        <p:spPr>
          <a:xfrm>
            <a:off x="1780969" y="2388636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BC8C7906-4266-47E9-8B47-54F923F4BDB6}"/>
              </a:ext>
            </a:extLst>
          </p:cNvPr>
          <p:cNvSpPr/>
          <p:nvPr/>
        </p:nvSpPr>
        <p:spPr>
          <a:xfrm>
            <a:off x="5152634" y="1849092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Encoder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79BFB-A387-4AC8-B724-0FAAA49723F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181236" y="1877677"/>
            <a:ext cx="971398" cy="45361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F023C-E45C-48BC-AE1B-23B5FE743DA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181236" y="2331292"/>
            <a:ext cx="971398" cy="40237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E3ED1-0602-4DDA-A88B-43533F4C75A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808739" y="2331292"/>
            <a:ext cx="802714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4350407-8837-4843-A1C6-27B8FBFDAF2A}"/>
              </a:ext>
            </a:extLst>
          </p:cNvPr>
          <p:cNvSpPr/>
          <p:nvPr/>
        </p:nvSpPr>
        <p:spPr>
          <a:xfrm>
            <a:off x="8611452" y="1831293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Medium</a:t>
            </a: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882DB82E-79CB-40F9-9B8D-3AF542BF4DD5}"/>
              </a:ext>
            </a:extLst>
          </p:cNvPr>
          <p:cNvSpPr/>
          <p:nvPr/>
        </p:nvSpPr>
        <p:spPr>
          <a:xfrm>
            <a:off x="5152634" y="4905700"/>
            <a:ext cx="2656103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Decoder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E3EE10-FA53-4ADA-8BBA-771A16CF70D2}"/>
              </a:ext>
            </a:extLst>
          </p:cNvPr>
          <p:cNvCxnSpPr>
            <a:cxnSpLocks/>
            <a:stCxn id="18" idx="2"/>
            <a:endCxn id="35" idx="3"/>
          </p:cNvCxnSpPr>
          <p:nvPr/>
        </p:nvCxnSpPr>
        <p:spPr>
          <a:xfrm rot="5400000">
            <a:off x="7578017" y="3026412"/>
            <a:ext cx="2592208" cy="213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833D6E82-1F6D-4851-AF4D-628B08019CDF}"/>
              </a:ext>
            </a:extLst>
          </p:cNvPr>
          <p:cNvSpPr/>
          <p:nvPr/>
        </p:nvSpPr>
        <p:spPr>
          <a:xfrm>
            <a:off x="1780969" y="4454972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A2F7DD92-BF14-4630-A591-771FF2936424}"/>
              </a:ext>
            </a:extLst>
          </p:cNvPr>
          <p:cNvSpPr/>
          <p:nvPr/>
        </p:nvSpPr>
        <p:spPr>
          <a:xfrm>
            <a:off x="1780969" y="5310965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F53155-16A4-4E4E-B047-47BF7A6269D5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4181236" y="4800006"/>
            <a:ext cx="971398" cy="58789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F6F9FD-B0D0-4990-B433-B1F472311182}"/>
              </a:ext>
            </a:extLst>
          </p:cNvPr>
          <p:cNvCxnSpPr>
            <a:cxnSpLocks/>
            <a:stCxn id="45" idx="3"/>
            <a:endCxn id="35" idx="1"/>
          </p:cNvCxnSpPr>
          <p:nvPr/>
        </p:nvCxnSpPr>
        <p:spPr>
          <a:xfrm flipV="1">
            <a:off x="4181236" y="5387900"/>
            <a:ext cx="971398" cy="268099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CE3C4974-756D-4521-AB3C-CA59048B05D5}"/>
              </a:ext>
            </a:extLst>
          </p:cNvPr>
          <p:cNvSpPr/>
          <p:nvPr/>
        </p:nvSpPr>
        <p:spPr>
          <a:xfrm>
            <a:off x="209910" y="1848089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Sender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F10E06A-CBA9-4378-8DF7-DAE1B3690CE9}"/>
              </a:ext>
            </a:extLst>
          </p:cNvPr>
          <p:cNvSpPr/>
          <p:nvPr/>
        </p:nvSpPr>
        <p:spPr>
          <a:xfrm>
            <a:off x="240658" y="4781157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28337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2" y="3485229"/>
                <a:ext cx="8651811" cy="251552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32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b="0" kern="1200" baseline="-250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3200" b="0" kern="1200" baseline="-25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baseline="-25000" dirty="0"/>
                  <a:t>,</a:t>
                </a:r>
                <a:r>
                  <a:rPr lang="zh-CN" altLang="en-US" sz="3200" baseline="-25000" dirty="0"/>
                  <a:t> </a:t>
                </a:r>
                <a:r>
                  <a:rPr lang="en-AU" altLang="zh-CN" sz="3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altLang="zh-CN" sz="3200" dirty="0"/>
                  <a:t>is within [0, 255]</a:t>
                </a:r>
              </a:p>
              <a:p>
                <a:r>
                  <a:rPr lang="en-AU" sz="32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3200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2" y="3485229"/>
                <a:ext cx="8651811" cy="2515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2162BEE-F4CA-4B4C-B890-738CD085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9947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47AE285-8703-40C5-932B-27F58D61ABF1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F4524-F381-4694-B2F2-35682BED28EB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898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1333" y="5758156"/>
            <a:ext cx="753545" cy="365125"/>
          </a:xfrm>
        </p:spPr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6415" y="19240"/>
            <a:ext cx="7653111" cy="708644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806" y="2693874"/>
                <a:ext cx="8273496" cy="199244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2800" b="0" kern="1200" baseline="-25000" dirty="0">
                  <a:solidFill>
                    <a:schemeClr val="l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aseline="-25000" dirty="0"/>
                  <a:t>,</a:t>
                </a:r>
                <a:r>
                  <a:rPr lang="zh-CN" altLang="en-US" sz="2800" baseline="-25000" dirty="0"/>
                  <a:t> </a:t>
                </a:r>
                <a:r>
                  <a:rPr lang="en-AU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altLang="zh-CN" sz="2800" dirty="0"/>
                  <a:t>is within [0, 255]</a:t>
                </a:r>
              </a:p>
              <a:p>
                <a:r>
                  <a:rPr lang="en-AU" sz="28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: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6" y="2693874"/>
                <a:ext cx="8273496" cy="1992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2162BEE-F4CA-4B4C-B890-738CD085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83390"/>
              </p:ext>
            </p:extLst>
          </p:nvPr>
        </p:nvGraphicFramePr>
        <p:xfrm>
          <a:off x="569152" y="1450425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47AE285-8703-40C5-932B-27F58D61ABF1}"/>
              </a:ext>
            </a:extLst>
          </p:cNvPr>
          <p:cNvSpPr/>
          <p:nvPr/>
        </p:nvSpPr>
        <p:spPr>
          <a:xfrm>
            <a:off x="138355" y="876436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F4524-F381-4694-B2F2-35682BED28EB}"/>
              </a:ext>
            </a:extLst>
          </p:cNvPr>
          <p:cNvSpPr/>
          <p:nvPr/>
        </p:nvSpPr>
        <p:spPr>
          <a:xfrm>
            <a:off x="9452735" y="799162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/>
              <p:nvPr/>
            </p:nvSpPr>
            <p:spPr>
              <a:xfrm>
                <a:off x="4757516" y="2043326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16" y="2043326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/>
              <p:nvPr/>
            </p:nvSpPr>
            <p:spPr>
              <a:xfrm>
                <a:off x="3701044" y="851387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44" y="851387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/>
              <p:nvPr/>
            </p:nvSpPr>
            <p:spPr>
              <a:xfrm>
                <a:off x="6020672" y="801792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72" y="801792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3E2CE6-DB72-49A8-A408-8F2C2626C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74" y="4980121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9D131AC1-E467-40B2-9049-70A4DB712E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888" y="4686320"/>
                <a:ext cx="7288988" cy="192403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lower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sz="2400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effectLst/>
                  </a:rPr>
                  <a:t>is the equivalent decimal value of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</a:rPr>
                  <a:t> secret bits that can be embedded into this pair of pixels </a:t>
                </a:r>
              </a:p>
              <a:p>
                <a14:m>
                  <m:oMath xmlns:m="http://schemas.openxmlformats.org/officeDocument/2006/math">
                    <m:r>
                      <a:rPr lang="en-AU" sz="240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AU" sz="2400" dirty="0">
                  <a:effectLst/>
                </a:endParaRP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9D131AC1-E467-40B2-9049-70A4DB71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88" y="4686320"/>
                <a:ext cx="7288988" cy="19240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F18727-C930-4992-B33B-B75BF05DD22D}"/>
                  </a:ext>
                </a:extLst>
              </p:cNvPr>
              <p:cNvSpPr/>
              <p:nvPr/>
            </p:nvSpPr>
            <p:spPr>
              <a:xfrm>
                <a:off x="3581053" y="52792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F18727-C930-4992-B33B-B75BF05DD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53" y="5279221"/>
                <a:ext cx="420885" cy="3624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949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E54D9-A213-4C58-8B0D-37CAC9CA7864}"/>
              </a:ext>
            </a:extLst>
          </p:cNvPr>
          <p:cNvSpPr/>
          <p:nvPr/>
        </p:nvSpPr>
        <p:spPr>
          <a:xfrm>
            <a:off x="9195758" y="1333500"/>
            <a:ext cx="2416454" cy="30745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609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514D84F-E859-4D06-8B4F-1632D9F0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9" y="3227376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8.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the equivalent decimal value of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secret bits that can be embedded for this pair of pixels. Here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6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600" b="0" i="1" smtClean="0">
                                <a:effectLst/>
                                <a:latin typeface="Cambria Math" panose="02040503050406030204" pitchFamily="18" charset="0"/>
                              </a:rPr>
                              <m:t>23−8</m:t>
                            </m:r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) is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10. </a:t>
                </a:r>
                <a:endParaRPr lang="en-AU" sz="26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/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43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514D84F-E859-4D06-8B4F-1632D9F0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9" y="3227376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8.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the equivalent decimal value of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secret bits that can be embedded for this pair of pixels. Here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6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600" b="0" i="1" smtClean="0">
                                <a:effectLst/>
                                <a:latin typeface="Cambria Math" panose="02040503050406030204" pitchFamily="18" charset="0"/>
                              </a:rPr>
                              <m:t>23−8</m:t>
                            </m:r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) is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10. </a:t>
                </a:r>
                <a:endParaRPr lang="en-AU" sz="26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/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A492B25-033B-44D5-BD08-7846F71A4A25}"/>
              </a:ext>
            </a:extLst>
          </p:cNvPr>
          <p:cNvSpPr/>
          <p:nvPr/>
        </p:nvSpPr>
        <p:spPr>
          <a:xfrm>
            <a:off x="8715984" y="1732407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DB1C78-BF78-49DD-A232-B61351E35343}"/>
              </a:ext>
            </a:extLst>
          </p:cNvPr>
          <p:cNvSpPr/>
          <p:nvPr/>
        </p:nvSpPr>
        <p:spPr>
          <a:xfrm>
            <a:off x="10237886" y="3059045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8A14A4-8DBB-469C-8502-48974C0D1B44}"/>
              </a:ext>
            </a:extLst>
          </p:cNvPr>
          <p:cNvSpPr/>
          <p:nvPr/>
        </p:nvSpPr>
        <p:spPr>
          <a:xfrm>
            <a:off x="9943749" y="2330387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7874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8285-EC24-4788-B582-8D72D574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" y="1089369"/>
            <a:ext cx="7440063" cy="1771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766" y="3077099"/>
                <a:ext cx="6125091" cy="224674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/ 2</m:t>
                    </m:r>
                  </m:oMath>
                </a14:m>
                <a:endParaRPr lang="en-AU" sz="2600" i="1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up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sz="2600" dirty="0">
                  <a:effectLst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down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6" y="3077099"/>
                <a:ext cx="6125091" cy="2246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40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8285-EC24-4788-B582-8D72D574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2" y="782194"/>
            <a:ext cx="5817448" cy="1771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770" y="2792619"/>
                <a:ext cx="6638892" cy="328318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is 15,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18.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/ 2</m:t>
                    </m:r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up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600" dirty="0">
                    <a:effectLst/>
                  </a:rPr>
                  <a:t>Here,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600" dirty="0">
                    <a:effectLst/>
                  </a:rPr>
                  <a:t> is 2.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down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Here,</a:t>
                </a:r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is 1.</a:t>
                </a:r>
              </a:p>
              <a:p>
                <a:r>
                  <a:rPr lang="en-AU" sz="2600" dirty="0">
                    <a:effectLst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600" dirty="0">
                    <a:effectLst/>
                  </a:rPr>
                  <a:t> (15) is odd,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48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is 66.</a:t>
                </a:r>
              </a:p>
              <a:p>
                <a:endParaRPr lang="en-AU" sz="2600" dirty="0">
                  <a:effectLst/>
                </a:endParaRPr>
              </a:p>
              <a:p>
                <a:endParaRPr lang="en-AU" sz="2600" dirty="0">
                  <a:effectLst/>
                </a:endParaRPr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0" y="2792619"/>
                <a:ext cx="6638892" cy="3283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E09A064-E9FB-445C-81C5-94D2A8EA2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861" y="782195"/>
            <a:ext cx="5639587" cy="40336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906163-FC93-4139-881E-BD78F230D1C7}"/>
              </a:ext>
            </a:extLst>
          </p:cNvPr>
          <p:cNvSpPr/>
          <p:nvPr/>
        </p:nvSpPr>
        <p:spPr>
          <a:xfrm>
            <a:off x="9396920" y="1139756"/>
            <a:ext cx="1709230" cy="868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450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21CA52AC-F6E1-46A5-9DEC-534B3BE73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402" y="1069383"/>
                <a:ext cx="9302443" cy="457855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To extract the secret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AU" sz="28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48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is 66.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= 18, i.e., 66 – 48.</a:t>
                </a:r>
              </a:p>
              <a:p>
                <a:pPr lvl="1"/>
                <a:r>
                  <a:rPr lang="en-AU" sz="2600" dirty="0">
                    <a:effectLst/>
                  </a:rPr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dirty="0"/>
                  <a:t> (8, 23),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i.e., 8.</a:t>
                </a:r>
              </a:p>
              <a:p>
                <a:pPr lvl="1"/>
                <a:r>
                  <a:rPr lang="en-AU" sz="2600" dirty="0">
                    <a:solidFill>
                      <a:srgbClr val="FF0000"/>
                    </a:solidFill>
                  </a:rPr>
                  <a:t>Which equation from the formula should be used? Top or bottom?</a:t>
                </a:r>
              </a:p>
              <a:p>
                <a:pPr lvl="1"/>
                <a:endParaRPr lang="en-AU" sz="2600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21CA52AC-F6E1-46A5-9DEC-534B3BE7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2" y="1069383"/>
                <a:ext cx="9302443" cy="4578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9171A74-8533-436B-88F4-5ED12B13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87" y="1118611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563144-E736-4BDB-BF73-4CC87BC4F53A}"/>
                  </a:ext>
                </a:extLst>
              </p:cNvPr>
              <p:cNvSpPr/>
              <p:nvPr/>
            </p:nvSpPr>
            <p:spPr>
              <a:xfrm>
                <a:off x="9014113" y="1431723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563144-E736-4BDB-BF73-4CC87BC4F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113" y="1431723"/>
                <a:ext cx="420885" cy="362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5391D4-6772-41B0-BBBD-F3519ECA9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9388" y="1118611"/>
            <a:ext cx="895475" cy="3581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93FEFD-41BE-487F-AC41-E5FE7E36E9A7}"/>
              </a:ext>
            </a:extLst>
          </p:cNvPr>
          <p:cNvSpPr/>
          <p:nvPr/>
        </p:nvSpPr>
        <p:spPr>
          <a:xfrm>
            <a:off x="10269388" y="2261771"/>
            <a:ext cx="143748" cy="15965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2B355-ECD7-4015-9522-79E9CA77074B}"/>
              </a:ext>
            </a:extLst>
          </p:cNvPr>
          <p:cNvSpPr/>
          <p:nvPr/>
        </p:nvSpPr>
        <p:spPr>
          <a:xfrm>
            <a:off x="10906811" y="2425959"/>
            <a:ext cx="258051" cy="1003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498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r>
              <a:rPr lang="en-AU" sz="2800" dirty="0"/>
              <a:t>What kinds/types of images are more resistant to image steganography?</a:t>
            </a:r>
          </a:p>
        </p:txBody>
      </p:sp>
    </p:spTree>
    <p:extLst>
      <p:ext uri="{BB962C8B-B14F-4D97-AF65-F5344CB8AC3E}">
        <p14:creationId xmlns:p14="http://schemas.microsoft.com/office/powerpoint/2010/main" val="3854745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20586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31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00"/>
            <a:ext cx="10353762" cy="1257300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sz="2800" dirty="0"/>
              <a:t>What are the differences between a </a:t>
            </a:r>
            <a:r>
              <a:rPr lang="en-AU" sz="2800" dirty="0" err="1"/>
              <a:t>stegosystem</a:t>
            </a:r>
            <a:r>
              <a:rPr lang="en-AU" sz="2800" dirty="0"/>
              <a:t> and a crypto system?</a:t>
            </a:r>
          </a:p>
          <a:p>
            <a:pPr lvl="1"/>
            <a:r>
              <a:rPr lang="en-AU" sz="2600" dirty="0"/>
              <a:t>Goal</a:t>
            </a:r>
          </a:p>
          <a:p>
            <a:pPr lvl="1"/>
            <a:r>
              <a:rPr lang="en-AU" sz="2600" dirty="0"/>
              <a:t>Approach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9060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pPr lvl="1"/>
            <a:endParaRPr lang="en-AU" sz="2600" dirty="0"/>
          </a:p>
          <a:p>
            <a:r>
              <a:rPr lang="en-AU" sz="2800" dirty="0"/>
              <a:t>What kinds/types of images are </a:t>
            </a:r>
            <a:r>
              <a:rPr lang="en-AU" sz="2800"/>
              <a:t>more resistant </a:t>
            </a:r>
            <a:r>
              <a:rPr lang="en-AU" sz="2800" dirty="0"/>
              <a:t>to image steganography?</a:t>
            </a:r>
          </a:p>
        </p:txBody>
      </p:sp>
    </p:spTree>
    <p:extLst>
      <p:ext uri="{BB962C8B-B14F-4D97-AF65-F5344CB8AC3E}">
        <p14:creationId xmlns:p14="http://schemas.microsoft.com/office/powerpoint/2010/main" val="2847743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pPr lvl="1"/>
            <a:endParaRPr lang="en-AU" sz="2600" dirty="0"/>
          </a:p>
          <a:p>
            <a:r>
              <a:rPr lang="en-AU" sz="2800" dirty="0"/>
              <a:t>What kinds/types of images are more resistant to image steganography?</a:t>
            </a:r>
          </a:p>
          <a:p>
            <a:pPr lvl="1"/>
            <a:r>
              <a:rPr lang="en-AU" sz="2800" dirty="0"/>
              <a:t>Lossless compression images, e.g., PNG or BMP</a:t>
            </a:r>
          </a:p>
          <a:p>
            <a:pPr lvl="1"/>
            <a:r>
              <a:rPr lang="en-US" sz="2800" dirty="0"/>
              <a:t>Images with a low color depth, e.g., images with black and white only</a:t>
            </a:r>
          </a:p>
        </p:txBody>
      </p:sp>
    </p:spTree>
    <p:extLst>
      <p:ext uri="{BB962C8B-B14F-4D97-AF65-F5344CB8AC3E}">
        <p14:creationId xmlns:p14="http://schemas.microsoft.com/office/powerpoint/2010/main" val="309355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9756"/>
            <a:ext cx="10353762" cy="1015448"/>
          </a:xfrm>
        </p:spPr>
        <p:txBody>
          <a:bodyPr/>
          <a:lstStyle/>
          <a:p>
            <a:r>
              <a:rPr lang="en-AU" sz="4000" dirty="0" err="1"/>
              <a:t>Stegosystem</a:t>
            </a:r>
            <a:r>
              <a:rPr lang="en-AU" sz="4000" dirty="0"/>
              <a:t> with Cryptography</a:t>
            </a:r>
            <a:endParaRPr lang="en-AU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F7AEFFD-A6C2-4CDD-88A3-CD092B09E23C}"/>
              </a:ext>
            </a:extLst>
          </p:cNvPr>
          <p:cNvSpPr/>
          <p:nvPr/>
        </p:nvSpPr>
        <p:spPr>
          <a:xfrm>
            <a:off x="4417617" y="1395516"/>
            <a:ext cx="2642756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49DE84A-7FE6-4555-A3F1-0571A3A18D13}"/>
              </a:ext>
            </a:extLst>
          </p:cNvPr>
          <p:cNvSpPr/>
          <p:nvPr/>
        </p:nvSpPr>
        <p:spPr>
          <a:xfrm>
            <a:off x="646539" y="2261791"/>
            <a:ext cx="2731987" cy="69006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  <a:endParaRPr lang="en-AU" sz="2400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BC8C7906-4266-47E9-8B47-54F923F4BDB6}"/>
              </a:ext>
            </a:extLst>
          </p:cNvPr>
          <p:cNvSpPr/>
          <p:nvPr/>
        </p:nvSpPr>
        <p:spPr>
          <a:xfrm>
            <a:off x="7808739" y="1779590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Encoder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79BFB-A387-4AC8-B724-0FAAA49723F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7060373" y="1740550"/>
            <a:ext cx="748366" cy="52124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F023C-E45C-48BC-AE1B-23B5FE743DA0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flipH="1">
            <a:off x="3378526" y="2606825"/>
            <a:ext cx="102574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4350407-8837-4843-A1C6-27B8FBFDAF2A}"/>
              </a:ext>
            </a:extLst>
          </p:cNvPr>
          <p:cNvSpPr/>
          <p:nvPr/>
        </p:nvSpPr>
        <p:spPr>
          <a:xfrm>
            <a:off x="9429969" y="3324645"/>
            <a:ext cx="2373086" cy="642701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Medium</a:t>
            </a: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882DB82E-79CB-40F9-9B8D-3AF542BF4DD5}"/>
              </a:ext>
            </a:extLst>
          </p:cNvPr>
          <p:cNvSpPr/>
          <p:nvPr/>
        </p:nvSpPr>
        <p:spPr>
          <a:xfrm>
            <a:off x="7808739" y="4583717"/>
            <a:ext cx="2656103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Decoder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E3EE10-FA53-4ADA-8BBA-771A16CF70D2}"/>
              </a:ext>
            </a:extLst>
          </p:cNvPr>
          <p:cNvCxnSpPr>
            <a:cxnSpLocks/>
            <a:stCxn id="18" idx="2"/>
            <a:endCxn id="35" idx="3"/>
          </p:cNvCxnSpPr>
          <p:nvPr/>
        </p:nvCxnSpPr>
        <p:spPr>
          <a:xfrm rot="5400000">
            <a:off x="9991392" y="4440796"/>
            <a:ext cx="1098571" cy="1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833D6E82-1F6D-4851-AF4D-628B08019CDF}"/>
              </a:ext>
            </a:extLst>
          </p:cNvPr>
          <p:cNvSpPr/>
          <p:nvPr/>
        </p:nvSpPr>
        <p:spPr>
          <a:xfrm>
            <a:off x="4443909" y="4202968"/>
            <a:ext cx="2616464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A2F7DD92-BF14-4630-A591-771FF2936424}"/>
              </a:ext>
            </a:extLst>
          </p:cNvPr>
          <p:cNvSpPr/>
          <p:nvPr/>
        </p:nvSpPr>
        <p:spPr>
          <a:xfrm>
            <a:off x="4443909" y="5058961"/>
            <a:ext cx="2656101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Encrypted Message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F53155-16A4-4E4E-B047-47BF7A6269D5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7060373" y="4548002"/>
            <a:ext cx="748366" cy="51791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F6F9FD-B0D0-4990-B433-B1F472311182}"/>
              </a:ext>
            </a:extLst>
          </p:cNvPr>
          <p:cNvCxnSpPr>
            <a:cxnSpLocks/>
            <a:stCxn id="45" idx="3"/>
            <a:endCxn id="35" idx="1"/>
          </p:cNvCxnSpPr>
          <p:nvPr/>
        </p:nvCxnSpPr>
        <p:spPr>
          <a:xfrm flipV="1">
            <a:off x="7100010" y="5065917"/>
            <a:ext cx="708729" cy="33807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CE3C4974-756D-4521-AB3C-CA59048B05D5}"/>
              </a:ext>
            </a:extLst>
          </p:cNvPr>
          <p:cNvSpPr/>
          <p:nvPr/>
        </p:nvSpPr>
        <p:spPr>
          <a:xfrm>
            <a:off x="1201093" y="1534027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Sender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F10E06A-CBA9-4378-8DF7-DAE1B3690CE9}"/>
              </a:ext>
            </a:extLst>
          </p:cNvPr>
          <p:cNvSpPr/>
          <p:nvPr/>
        </p:nvSpPr>
        <p:spPr>
          <a:xfrm>
            <a:off x="1201093" y="4298891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Receiver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A1DD7A-2ED0-4B9A-82F4-C677EF0F1E0B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V="1">
            <a:off x="3378526" y="5403995"/>
            <a:ext cx="1065383" cy="24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A7CCA-76E8-49E6-8AF4-187EC97B1509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3911217" y="3897529"/>
            <a:ext cx="13346" cy="1506466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B9B71D87-B97A-4600-A5F3-BCBC75A81048}"/>
              </a:ext>
            </a:extLst>
          </p:cNvPr>
          <p:cNvSpPr/>
          <p:nvPr/>
        </p:nvSpPr>
        <p:spPr>
          <a:xfrm>
            <a:off x="646540" y="5061389"/>
            <a:ext cx="2731986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Decrypted Message</a:t>
            </a:r>
          </a:p>
        </p:txBody>
      </p:sp>
      <p:sp>
        <p:nvSpPr>
          <p:cNvPr id="53" name="Rounded Rectangle 7">
            <a:extLst>
              <a:ext uri="{FF2B5EF4-FFF2-40B4-BE49-F238E27FC236}">
                <a16:creationId xmlns:a16="http://schemas.microsoft.com/office/drawing/2014/main" id="{CC944BAA-8A5C-4322-B0E0-FFCA2B735B37}"/>
              </a:ext>
            </a:extLst>
          </p:cNvPr>
          <p:cNvSpPr/>
          <p:nvPr/>
        </p:nvSpPr>
        <p:spPr>
          <a:xfrm>
            <a:off x="4404271" y="2261791"/>
            <a:ext cx="2656101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Encrypted Message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0E5B13-C7EC-4675-87F2-807FBA3EA800}"/>
              </a:ext>
            </a:extLst>
          </p:cNvPr>
          <p:cNvCxnSpPr>
            <a:cxnSpLocks/>
            <a:stCxn id="6" idx="1"/>
            <a:endCxn id="53" idx="3"/>
          </p:cNvCxnSpPr>
          <p:nvPr/>
        </p:nvCxnSpPr>
        <p:spPr>
          <a:xfrm flipH="1">
            <a:off x="7060372" y="2261790"/>
            <a:ext cx="748367" cy="34503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0FE49FB-6649-4FCC-B3CF-E6CFE4DFC8A6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>
            <a:off x="10464844" y="2261790"/>
            <a:ext cx="151668" cy="106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">
            <a:extLst>
              <a:ext uri="{FF2B5EF4-FFF2-40B4-BE49-F238E27FC236}">
                <a16:creationId xmlns:a16="http://schemas.microsoft.com/office/drawing/2014/main" id="{A625BB8E-1FE2-4883-8A94-B4D1FB515463}"/>
              </a:ext>
            </a:extLst>
          </p:cNvPr>
          <p:cNvSpPr/>
          <p:nvPr/>
        </p:nvSpPr>
        <p:spPr>
          <a:xfrm>
            <a:off x="2966952" y="3473008"/>
            <a:ext cx="1888530" cy="424521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Crypto Keys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0A5447-FD74-45D0-B58A-03A340095A2B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911217" y="2608463"/>
            <a:ext cx="13346" cy="86454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5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Text Steganography</a:t>
            </a:r>
          </a:p>
          <a:p>
            <a:pPr lvl="2"/>
            <a:r>
              <a:rPr lang="en-AU" sz="2800" dirty="0"/>
              <a:t>e.g., alignment, font, position, white space</a:t>
            </a:r>
          </a:p>
          <a:p>
            <a:pPr marL="810000" lvl="2" indent="0">
              <a:buNone/>
            </a:pPr>
            <a:endParaRPr lang="en-AU" sz="2800" dirty="0"/>
          </a:p>
          <a:p>
            <a:pPr lvl="1"/>
            <a:r>
              <a:rPr lang="en-AU" sz="2800" dirty="0"/>
              <a:t>Demo</a:t>
            </a:r>
          </a:p>
          <a:p>
            <a:pPr lvl="2"/>
            <a:r>
              <a:rPr lang="en-AU" sz="2800" dirty="0"/>
              <a:t>white space</a:t>
            </a:r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1859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message.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199835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73736</TotalTime>
  <Words>2361</Words>
  <Application>Microsoft Office PowerPoint</Application>
  <PresentationFormat>Widescreen</PresentationFormat>
  <Paragraphs>479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Calibri</vt:lpstr>
      <vt:lpstr>Cambria Math</vt:lpstr>
      <vt:lpstr>Courier New</vt:lpstr>
      <vt:lpstr>Georgia Pro Cond Light</vt:lpstr>
      <vt:lpstr>Speak Pro</vt:lpstr>
      <vt:lpstr>Wingdings</vt:lpstr>
      <vt:lpstr>Wingdings 2</vt:lpstr>
      <vt:lpstr>SlateVTI</vt:lpstr>
      <vt:lpstr>CITS1003 Introduction to Cybersecurity [8] Digital Forensics exercises</vt:lpstr>
      <vt:lpstr>PowerPoint Presentation</vt:lpstr>
      <vt:lpstr>PowerPoint Presentation</vt:lpstr>
      <vt:lpstr>PowerPoint Presentation</vt:lpstr>
      <vt:lpstr>Stegosystem</vt:lpstr>
      <vt:lpstr>Steganography</vt:lpstr>
      <vt:lpstr>Stegosystem with Cryptography</vt:lpstr>
      <vt:lpstr>Steganography</vt:lpstr>
      <vt:lpstr>Steganography</vt:lpstr>
      <vt:lpstr>Alignment</vt:lpstr>
      <vt:lpstr>Alignment</vt:lpstr>
      <vt:lpstr>Steganography</vt:lpstr>
      <vt:lpstr>Font</vt:lpstr>
      <vt:lpstr>Font</vt:lpstr>
      <vt:lpstr>Steganography</vt:lpstr>
      <vt:lpstr>Position</vt:lpstr>
      <vt:lpstr>Position</vt:lpstr>
      <vt:lpstr>Position</vt:lpstr>
      <vt:lpstr>Position</vt:lpstr>
      <vt:lpstr>Position with Crypto Key</vt:lpstr>
      <vt:lpstr>Position with Crypto Key</vt:lpstr>
      <vt:lpstr>Position with Crypto Key</vt:lpstr>
      <vt:lpstr>PowerPoint Presentation</vt:lpstr>
      <vt:lpstr>Steganography</vt:lpstr>
      <vt:lpstr>White Space</vt:lpstr>
      <vt:lpstr>White Space</vt:lpstr>
      <vt:lpstr>White Space</vt:lpstr>
      <vt:lpstr>White Space</vt:lpstr>
      <vt:lpstr>Text Steganography</vt:lpstr>
      <vt:lpstr>Text Steganography</vt:lpstr>
      <vt:lpstr>Text Steganography</vt:lpstr>
      <vt:lpstr>Text Steganography</vt:lpstr>
      <vt:lpstr>Image Steganography</vt:lpstr>
      <vt:lpstr>Steganography</vt:lpstr>
      <vt:lpstr>Steganography</vt:lpstr>
      <vt:lpstr>LSB</vt:lpstr>
      <vt:lpstr>LSB</vt:lpstr>
      <vt:lpstr>LSB</vt:lpstr>
      <vt:lpstr>LSB</vt:lpstr>
      <vt:lpstr>LSB</vt:lpstr>
      <vt:lpstr>LSB</vt:lpstr>
      <vt:lpstr>LSB</vt:lpstr>
      <vt:lpstr>Steganography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Image Steganography</vt:lpstr>
      <vt:lpstr>Image Steganography</vt:lpstr>
      <vt:lpstr>Image Steganography</vt:lpstr>
      <vt:lpstr>Image Steganography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1433</cp:revision>
  <dcterms:created xsi:type="dcterms:W3CDTF">2020-01-13T04:26:47Z</dcterms:created>
  <dcterms:modified xsi:type="dcterms:W3CDTF">2023-04-24T06:15:24Z</dcterms:modified>
</cp:coreProperties>
</file>