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1"/>
  </p:notesMasterIdLst>
  <p:sldIdLst>
    <p:sldId id="256" r:id="rId2"/>
    <p:sldId id="343" r:id="rId3"/>
    <p:sldId id="442" r:id="rId4"/>
    <p:sldId id="457" r:id="rId5"/>
    <p:sldId id="459" r:id="rId6"/>
    <p:sldId id="458" r:id="rId7"/>
    <p:sldId id="460" r:id="rId8"/>
    <p:sldId id="552" r:id="rId9"/>
    <p:sldId id="453" r:id="rId10"/>
    <p:sldId id="520" r:id="rId11"/>
    <p:sldId id="523" r:id="rId12"/>
    <p:sldId id="521" r:id="rId13"/>
    <p:sldId id="547" r:id="rId14"/>
    <p:sldId id="525" r:id="rId15"/>
    <p:sldId id="549" r:id="rId16"/>
    <p:sldId id="548" r:id="rId17"/>
    <p:sldId id="526" r:id="rId18"/>
    <p:sldId id="527" r:id="rId19"/>
    <p:sldId id="550" r:id="rId20"/>
    <p:sldId id="528" r:id="rId21"/>
    <p:sldId id="557" r:id="rId22"/>
    <p:sldId id="551" r:id="rId23"/>
    <p:sldId id="533" r:id="rId24"/>
    <p:sldId id="534" r:id="rId25"/>
    <p:sldId id="541" r:id="rId26"/>
    <p:sldId id="556" r:id="rId27"/>
    <p:sldId id="542" r:id="rId28"/>
    <p:sldId id="536" r:id="rId29"/>
    <p:sldId id="559" r:id="rId30"/>
    <p:sldId id="558" r:id="rId31"/>
    <p:sldId id="537" r:id="rId32"/>
    <p:sldId id="544" r:id="rId33"/>
    <p:sldId id="451" r:id="rId34"/>
    <p:sldId id="538" r:id="rId35"/>
    <p:sldId id="539" r:id="rId36"/>
    <p:sldId id="344" r:id="rId37"/>
    <p:sldId id="507" r:id="rId38"/>
    <p:sldId id="508" r:id="rId39"/>
    <p:sldId id="1516" r:id="rId40"/>
    <p:sldId id="1515" r:id="rId41"/>
    <p:sldId id="461" r:id="rId42"/>
    <p:sldId id="510" r:id="rId43"/>
    <p:sldId id="511" r:id="rId44"/>
    <p:sldId id="512" r:id="rId45"/>
    <p:sldId id="345" r:id="rId46"/>
    <p:sldId id="514" r:id="rId47"/>
    <p:sldId id="1517" r:id="rId48"/>
    <p:sldId id="1518" r:id="rId49"/>
    <p:sldId id="1519" r:id="rId50"/>
    <p:sldId id="553" r:id="rId51"/>
    <p:sldId id="515" r:id="rId52"/>
    <p:sldId id="516" r:id="rId53"/>
    <p:sldId id="346" r:id="rId54"/>
    <p:sldId id="519" r:id="rId55"/>
    <p:sldId id="1520" r:id="rId56"/>
    <p:sldId id="347" r:id="rId57"/>
    <p:sldId id="518" r:id="rId58"/>
    <p:sldId id="554" r:id="rId59"/>
    <p:sldId id="55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5" autoAdjust="0"/>
    <p:restoredTop sz="64595" autoAdjust="0"/>
  </p:normalViewPr>
  <p:slideViewPr>
    <p:cSldViewPr snapToGrid="0" snapToObjects="1">
      <p:cViewPr varScale="1">
        <p:scale>
          <a:sx n="46" d="100"/>
          <a:sy n="46" d="100"/>
        </p:scale>
        <p:origin x="12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EE2847C8-F971-4969-B5C0-FC1DB060E07D}"/>
    <pc:docChg chg="undo redo custSel addSld delSld modSld sldOrd">
      <pc:chgData name="张 智" userId="36bdf691fd3510be" providerId="LiveId" clId="{EE2847C8-F971-4969-B5C0-FC1DB060E07D}" dt="2024-03-17T13:43:39.807" v="5266" actId="20577"/>
      <pc:docMkLst>
        <pc:docMk/>
      </pc:docMkLst>
      <pc:sldChg chg="modNotesTx">
        <pc:chgData name="张 智" userId="36bdf691fd3510be" providerId="LiveId" clId="{EE2847C8-F971-4969-B5C0-FC1DB060E07D}" dt="2024-03-14T05:05:31.714" v="14" actId="20577"/>
        <pc:sldMkLst>
          <pc:docMk/>
          <pc:sldMk cId="1077586671" sldId="256"/>
        </pc:sldMkLst>
      </pc:sldChg>
      <pc:sldChg chg="modNotesTx">
        <pc:chgData name="张 智" userId="36bdf691fd3510be" providerId="LiveId" clId="{EE2847C8-F971-4969-B5C0-FC1DB060E07D}" dt="2024-03-14T04:53:49.491" v="4" actId="20577"/>
        <pc:sldMkLst>
          <pc:docMk/>
          <pc:sldMk cId="3039451630" sldId="343"/>
        </pc:sldMkLst>
      </pc:sldChg>
      <pc:sldChg chg="modSp mod modNotesTx">
        <pc:chgData name="张 智" userId="36bdf691fd3510be" providerId="LiveId" clId="{EE2847C8-F971-4969-B5C0-FC1DB060E07D}" dt="2024-03-16T14:30:15.939" v="2757" actId="20577"/>
        <pc:sldMkLst>
          <pc:docMk/>
          <pc:sldMk cId="433955085" sldId="344"/>
        </pc:sldMkLst>
        <pc:spChg chg="mod">
          <ac:chgData name="张 智" userId="36bdf691fd3510be" providerId="LiveId" clId="{EE2847C8-F971-4969-B5C0-FC1DB060E07D}" dt="2024-03-16T14:28:06.632" v="2640" actId="14100"/>
          <ac:spMkLst>
            <pc:docMk/>
            <pc:sldMk cId="433955085" sldId="344"/>
            <ac:spMk id="2" creationId="{77B87295-CF06-4EF3-BFCA-2F8DAACB6AC6}"/>
          </ac:spMkLst>
        </pc:spChg>
        <pc:spChg chg="mod">
          <ac:chgData name="张 智" userId="36bdf691fd3510be" providerId="LiveId" clId="{EE2847C8-F971-4969-B5C0-FC1DB060E07D}" dt="2024-03-16T14:28:10.841" v="2641" actId="1076"/>
          <ac:spMkLst>
            <pc:docMk/>
            <pc:sldMk cId="433955085" sldId="344"/>
            <ac:spMk id="3" creationId="{21E8586B-D9A3-4AE1-A171-491E51F2FAF0}"/>
          </ac:spMkLst>
        </pc:spChg>
        <pc:picChg chg="mod">
          <ac:chgData name="张 智" userId="36bdf691fd3510be" providerId="LiveId" clId="{EE2847C8-F971-4969-B5C0-FC1DB060E07D}" dt="2024-03-16T14:28:15.160" v="2642" actId="14100"/>
          <ac:picMkLst>
            <pc:docMk/>
            <pc:sldMk cId="433955085" sldId="344"/>
            <ac:picMk id="5" creationId="{26DCE218-D7E4-41CA-B2F0-1257F3BAB901}"/>
          </ac:picMkLst>
        </pc:picChg>
      </pc:sldChg>
      <pc:sldChg chg="modNotesTx">
        <pc:chgData name="张 智" userId="36bdf691fd3510be" providerId="LiveId" clId="{EE2847C8-F971-4969-B5C0-FC1DB060E07D}" dt="2024-03-17T13:26:57.045" v="4716" actId="20577"/>
        <pc:sldMkLst>
          <pc:docMk/>
          <pc:sldMk cId="835046270" sldId="346"/>
        </pc:sldMkLst>
      </pc:sldChg>
      <pc:sldChg chg="modNotesTx">
        <pc:chgData name="张 智" userId="36bdf691fd3510be" providerId="LiveId" clId="{EE2847C8-F971-4969-B5C0-FC1DB060E07D}" dt="2024-03-14T05:06:40.398" v="15" actId="20577"/>
        <pc:sldMkLst>
          <pc:docMk/>
          <pc:sldMk cId="1740918262" sldId="457"/>
        </pc:sldMkLst>
      </pc:sldChg>
      <pc:sldChg chg="modSp mod modNotesTx">
        <pc:chgData name="张 智" userId="36bdf691fd3510be" providerId="LiveId" clId="{EE2847C8-F971-4969-B5C0-FC1DB060E07D}" dt="2024-03-17T11:46:25.522" v="3089" actId="20577"/>
        <pc:sldMkLst>
          <pc:docMk/>
          <pc:sldMk cId="3454318501" sldId="458"/>
        </pc:sldMkLst>
        <pc:spChg chg="mod">
          <ac:chgData name="张 智" userId="36bdf691fd3510be" providerId="LiveId" clId="{EE2847C8-F971-4969-B5C0-FC1DB060E07D}" dt="2024-03-17T11:45:22.119" v="3088" actId="20577"/>
          <ac:spMkLst>
            <pc:docMk/>
            <pc:sldMk cId="3454318501" sldId="458"/>
            <ac:spMk id="2" creationId="{00000000-0000-0000-0000-000000000000}"/>
          </ac:spMkLst>
        </pc:spChg>
      </pc:sldChg>
      <pc:sldChg chg="modNotesTx">
        <pc:chgData name="张 智" userId="36bdf691fd3510be" providerId="LiveId" clId="{EE2847C8-F971-4969-B5C0-FC1DB060E07D}" dt="2024-03-17T11:41:16.723" v="3087" actId="20577"/>
        <pc:sldMkLst>
          <pc:docMk/>
          <pc:sldMk cId="1542867268" sldId="459"/>
        </pc:sldMkLst>
      </pc:sldChg>
      <pc:sldChg chg="modSp mod modNotesTx">
        <pc:chgData name="张 智" userId="36bdf691fd3510be" providerId="LiveId" clId="{EE2847C8-F971-4969-B5C0-FC1DB060E07D}" dt="2024-03-17T11:50:11.795" v="3151"/>
        <pc:sldMkLst>
          <pc:docMk/>
          <pc:sldMk cId="2311687944" sldId="460"/>
        </pc:sldMkLst>
        <pc:spChg chg="mod">
          <ac:chgData name="张 智" userId="36bdf691fd3510be" providerId="LiveId" clId="{EE2847C8-F971-4969-B5C0-FC1DB060E07D}" dt="2024-03-17T11:49:44.782" v="3140" actId="20577"/>
          <ac:spMkLst>
            <pc:docMk/>
            <pc:sldMk cId="2311687944" sldId="460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EE2847C8-F971-4969-B5C0-FC1DB060E07D}" dt="2024-03-16T14:15:57.468" v="2521" actId="20577"/>
        <pc:sldMkLst>
          <pc:docMk/>
          <pc:sldMk cId="4030956127" sldId="507"/>
        </pc:sldMkLst>
        <pc:spChg chg="mod">
          <ac:chgData name="张 智" userId="36bdf691fd3510be" providerId="LiveId" clId="{EE2847C8-F971-4969-B5C0-FC1DB060E07D}" dt="2024-03-16T14:11:33.356" v="2513" actId="14100"/>
          <ac:spMkLst>
            <pc:docMk/>
            <pc:sldMk cId="4030956127" sldId="507"/>
            <ac:spMk id="8" creationId="{EFF2A714-4BFE-4265-87E4-34F8FECB8F6F}"/>
          </ac:spMkLst>
        </pc:spChg>
      </pc:sldChg>
      <pc:sldChg chg="modNotesTx">
        <pc:chgData name="张 智" userId="36bdf691fd3510be" providerId="LiveId" clId="{EE2847C8-F971-4969-B5C0-FC1DB060E07D}" dt="2024-03-16T14:32:37.305" v="2851" actId="20577"/>
        <pc:sldMkLst>
          <pc:docMk/>
          <pc:sldMk cId="3836867077" sldId="508"/>
        </pc:sldMkLst>
      </pc:sldChg>
      <pc:sldChg chg="addSp modSp mod modNotesTx">
        <pc:chgData name="张 智" userId="36bdf691fd3510be" providerId="LiveId" clId="{EE2847C8-F971-4969-B5C0-FC1DB060E07D}" dt="2024-03-17T12:21:57.204" v="3580" actId="20577"/>
        <pc:sldMkLst>
          <pc:docMk/>
          <pc:sldMk cId="3263746602" sldId="514"/>
        </pc:sldMkLst>
        <pc:spChg chg="add mod">
          <ac:chgData name="张 智" userId="36bdf691fd3510be" providerId="LiveId" clId="{EE2847C8-F971-4969-B5C0-FC1DB060E07D}" dt="2024-03-17T12:01:36.011" v="3260"/>
          <ac:spMkLst>
            <pc:docMk/>
            <pc:sldMk cId="3263746602" sldId="514"/>
            <ac:spMk id="6" creationId="{77315C6C-9E41-48EA-8536-167F2DEBBE66}"/>
          </ac:spMkLst>
        </pc:spChg>
        <pc:spChg chg="mod">
          <ac:chgData name="张 智" userId="36bdf691fd3510be" providerId="LiveId" clId="{EE2847C8-F971-4969-B5C0-FC1DB060E07D}" dt="2024-03-17T11:59:15.099" v="3252" actId="14100"/>
          <ac:spMkLst>
            <pc:docMk/>
            <pc:sldMk cId="3263746602" sldId="514"/>
            <ac:spMk id="8" creationId="{EFF2A714-4BFE-4265-87E4-34F8FECB8F6F}"/>
          </ac:spMkLst>
        </pc:spChg>
      </pc:sldChg>
      <pc:sldChg chg="modNotesTx">
        <pc:chgData name="张 智" userId="36bdf691fd3510be" providerId="LiveId" clId="{EE2847C8-F971-4969-B5C0-FC1DB060E07D}" dt="2024-03-17T13:24:37.036" v="4686" actId="20577"/>
        <pc:sldMkLst>
          <pc:docMk/>
          <pc:sldMk cId="2761264589" sldId="516"/>
        </pc:sldMkLst>
      </pc:sldChg>
      <pc:sldChg chg="modSp mod modNotesTx">
        <pc:chgData name="张 智" userId="36bdf691fd3510be" providerId="LiveId" clId="{EE2847C8-F971-4969-B5C0-FC1DB060E07D}" dt="2024-03-17T13:37:21.951" v="4970" actId="20577"/>
        <pc:sldMkLst>
          <pc:docMk/>
          <pc:sldMk cId="2862420244" sldId="519"/>
        </pc:sldMkLst>
        <pc:spChg chg="mod">
          <ac:chgData name="张 智" userId="36bdf691fd3510be" providerId="LiveId" clId="{EE2847C8-F971-4969-B5C0-FC1DB060E07D}" dt="2024-03-17T13:31:45.254" v="4751" actId="14100"/>
          <ac:spMkLst>
            <pc:docMk/>
            <pc:sldMk cId="2862420244" sldId="519"/>
            <ac:spMk id="8" creationId="{EFF2A714-4BFE-4265-87E4-34F8FECB8F6F}"/>
          </ac:spMkLst>
        </pc:spChg>
        <pc:spChg chg="mod">
          <ac:chgData name="张 智" userId="36bdf691fd3510be" providerId="LiveId" clId="{EE2847C8-F971-4969-B5C0-FC1DB060E07D}" dt="2024-03-17T13:37:21.951" v="4970" actId="20577"/>
          <ac:spMkLst>
            <pc:docMk/>
            <pc:sldMk cId="2862420244" sldId="519"/>
            <ac:spMk id="12" creationId="{C35F5975-2C76-4F59-A37E-82C404CDCDDD}"/>
          </ac:spMkLst>
        </pc:spChg>
      </pc:sldChg>
      <pc:sldChg chg="modSp mod modNotesTx">
        <pc:chgData name="张 智" userId="36bdf691fd3510be" providerId="LiveId" clId="{EE2847C8-F971-4969-B5C0-FC1DB060E07D}" dt="2024-03-14T05:52:42.335" v="840" actId="20577"/>
        <pc:sldMkLst>
          <pc:docMk/>
          <pc:sldMk cId="4055979932" sldId="527"/>
        </pc:sldMkLst>
        <pc:spChg chg="mod">
          <ac:chgData name="张 智" userId="36bdf691fd3510be" providerId="LiveId" clId="{EE2847C8-F971-4969-B5C0-FC1DB060E07D}" dt="2024-03-14T05:49:53.527" v="396" actId="14100"/>
          <ac:spMkLst>
            <pc:docMk/>
            <pc:sldMk cId="4055979932" sldId="527"/>
            <ac:spMk id="79" creationId="{3BFB5622-1B59-4185-BEFB-7AD99E62844D}"/>
          </ac:spMkLst>
        </pc:spChg>
        <pc:cxnChg chg="mod">
          <ac:chgData name="张 智" userId="36bdf691fd3510be" providerId="LiveId" clId="{EE2847C8-F971-4969-B5C0-FC1DB060E07D}" dt="2024-03-14T05:49:14.342" v="377" actId="14100"/>
          <ac:cxnSpMkLst>
            <pc:docMk/>
            <pc:sldMk cId="4055979932" sldId="527"/>
            <ac:cxnSpMk id="62" creationId="{5F6FE8C9-13F7-4BAE-98C4-895CFF9E4E5A}"/>
          </ac:cxnSpMkLst>
        </pc:cxnChg>
      </pc:sldChg>
      <pc:sldChg chg="delSp modSp mod modNotesTx">
        <pc:chgData name="张 智" userId="36bdf691fd3510be" providerId="LiveId" clId="{EE2847C8-F971-4969-B5C0-FC1DB060E07D}" dt="2024-03-15T02:01:59.643" v="855" actId="20577"/>
        <pc:sldMkLst>
          <pc:docMk/>
          <pc:sldMk cId="1195795184" sldId="528"/>
        </pc:sldMkLst>
        <pc:spChg chg="del">
          <ac:chgData name="张 智" userId="36bdf691fd3510be" providerId="LiveId" clId="{EE2847C8-F971-4969-B5C0-FC1DB060E07D}" dt="2024-03-15T02:01:32.477" v="848" actId="478"/>
          <ac:spMkLst>
            <pc:docMk/>
            <pc:sldMk cId="1195795184" sldId="528"/>
            <ac:spMk id="34" creationId="{356A2907-1B53-4B6D-8756-018A7E16D432}"/>
          </ac:spMkLst>
        </pc:spChg>
        <pc:spChg chg="del">
          <ac:chgData name="张 智" userId="36bdf691fd3510be" providerId="LiveId" clId="{EE2847C8-F971-4969-B5C0-FC1DB060E07D}" dt="2024-03-15T02:01:32.477" v="848" actId="478"/>
          <ac:spMkLst>
            <pc:docMk/>
            <pc:sldMk cId="1195795184" sldId="528"/>
            <ac:spMk id="45" creationId="{E76DDA8C-DA50-4F33-9D46-FAFEBB213E0C}"/>
          </ac:spMkLst>
        </pc:spChg>
        <pc:cxnChg chg="del mod">
          <ac:chgData name="张 智" userId="36bdf691fd3510be" providerId="LiveId" clId="{EE2847C8-F971-4969-B5C0-FC1DB060E07D}" dt="2024-03-15T02:01:32.477" v="848" actId="478"/>
          <ac:cxnSpMkLst>
            <pc:docMk/>
            <pc:sldMk cId="1195795184" sldId="528"/>
            <ac:cxnSpMk id="35" creationId="{08703748-3091-468D-A41F-D67F5B8D9967}"/>
          </ac:cxnSpMkLst>
        </pc:cxnChg>
      </pc:sldChg>
      <pc:sldChg chg="addSp delSp modSp mod modNotesTx">
        <pc:chgData name="张 智" userId="36bdf691fd3510be" providerId="LiveId" clId="{EE2847C8-F971-4969-B5C0-FC1DB060E07D}" dt="2024-03-15T02:30:23.176" v="1210" actId="20577"/>
        <pc:sldMkLst>
          <pc:docMk/>
          <pc:sldMk cId="3570713223" sldId="536"/>
        </pc:sldMkLst>
        <pc:spChg chg="add del mod">
          <ac:chgData name="张 智" userId="36bdf691fd3510be" providerId="LiveId" clId="{EE2847C8-F971-4969-B5C0-FC1DB060E07D}" dt="2024-03-15T02:28:49.445" v="1199" actId="478"/>
          <ac:spMkLst>
            <pc:docMk/>
            <pc:sldMk cId="3570713223" sldId="536"/>
            <ac:spMk id="5" creationId="{EBCF702E-82E7-44B8-8209-4B38A06FCA6F}"/>
          </ac:spMkLst>
        </pc:spChg>
        <pc:spChg chg="add del mod">
          <ac:chgData name="张 智" userId="36bdf691fd3510be" providerId="LiveId" clId="{EE2847C8-F971-4969-B5C0-FC1DB060E07D}" dt="2024-03-15T02:28:51.892" v="1203" actId="478"/>
          <ac:spMkLst>
            <pc:docMk/>
            <pc:sldMk cId="3570713223" sldId="536"/>
            <ac:spMk id="28" creationId="{888E0343-2A35-45FC-93C7-D479F4A5C7ED}"/>
          </ac:spMkLst>
        </pc:spChg>
        <pc:spChg chg="add del mod">
          <ac:chgData name="张 智" userId="36bdf691fd3510be" providerId="LiveId" clId="{EE2847C8-F971-4969-B5C0-FC1DB060E07D}" dt="2024-03-15T02:26:21.620" v="1075" actId="478"/>
          <ac:spMkLst>
            <pc:docMk/>
            <pc:sldMk cId="3570713223" sldId="536"/>
            <ac:spMk id="31" creationId="{5F342D58-C1D4-4640-B69D-B3108B17F489}"/>
          </ac:spMkLst>
        </pc:spChg>
        <pc:spChg chg="add del mod">
          <ac:chgData name="张 智" userId="36bdf691fd3510be" providerId="LiveId" clId="{EE2847C8-F971-4969-B5C0-FC1DB060E07D}" dt="2024-03-15T02:28:47.481" v="1198" actId="478"/>
          <ac:spMkLst>
            <pc:docMk/>
            <pc:sldMk cId="3570713223" sldId="536"/>
            <ac:spMk id="32" creationId="{904B9C52-7514-49C8-85ED-FC01FCAE85FE}"/>
          </ac:spMkLst>
        </pc:spChg>
        <pc:cxnChg chg="add del mod">
          <ac:chgData name="张 智" userId="36bdf691fd3510be" providerId="LiveId" clId="{EE2847C8-F971-4969-B5C0-FC1DB060E07D}" dt="2024-03-15T02:28:50.121" v="1200" actId="478"/>
          <ac:cxnSpMkLst>
            <pc:docMk/>
            <pc:sldMk cId="3570713223" sldId="536"/>
            <ac:cxnSpMk id="29" creationId="{8788E6F1-9F21-4638-846A-674CBD0F73C6}"/>
          </ac:cxnSpMkLst>
        </pc:cxnChg>
        <pc:cxnChg chg="add del mod">
          <ac:chgData name="张 智" userId="36bdf691fd3510be" providerId="LiveId" clId="{EE2847C8-F971-4969-B5C0-FC1DB060E07D}" dt="2024-03-15T02:28:50.567" v="1201" actId="478"/>
          <ac:cxnSpMkLst>
            <pc:docMk/>
            <pc:sldMk cId="3570713223" sldId="536"/>
            <ac:cxnSpMk id="30" creationId="{4885AFB1-289F-4D53-8329-634F8290525C}"/>
          </ac:cxnSpMkLst>
        </pc:cxnChg>
      </pc:sldChg>
      <pc:sldChg chg="modNotesTx">
        <pc:chgData name="张 智" userId="36bdf691fd3510be" providerId="LiveId" clId="{EE2847C8-F971-4969-B5C0-FC1DB060E07D}" dt="2024-03-16T14:04:47.393" v="2430" actId="20577"/>
        <pc:sldMkLst>
          <pc:docMk/>
          <pc:sldMk cId="3477205111" sldId="537"/>
        </pc:sldMkLst>
      </pc:sldChg>
      <pc:sldChg chg="modNotesTx">
        <pc:chgData name="张 智" userId="36bdf691fd3510be" providerId="LiveId" clId="{EE2847C8-F971-4969-B5C0-FC1DB060E07D}" dt="2024-03-16T14:07:41.598" v="2472" actId="20577"/>
        <pc:sldMkLst>
          <pc:docMk/>
          <pc:sldMk cId="2533689939" sldId="538"/>
        </pc:sldMkLst>
      </pc:sldChg>
      <pc:sldChg chg="modNotesTx">
        <pc:chgData name="张 智" userId="36bdf691fd3510be" providerId="LiveId" clId="{EE2847C8-F971-4969-B5C0-FC1DB060E07D}" dt="2024-03-16T14:09:02.634" v="2484" actId="20577"/>
        <pc:sldMkLst>
          <pc:docMk/>
          <pc:sldMk cId="1771193055" sldId="539"/>
        </pc:sldMkLst>
      </pc:sldChg>
      <pc:sldChg chg="modSp mod modNotesTx">
        <pc:chgData name="张 智" userId="36bdf691fd3510be" providerId="LiveId" clId="{EE2847C8-F971-4969-B5C0-FC1DB060E07D}" dt="2024-03-15T02:18:31.980" v="1051" actId="207"/>
        <pc:sldMkLst>
          <pc:docMk/>
          <pc:sldMk cId="29640058" sldId="542"/>
        </pc:sldMkLst>
        <pc:spChg chg="mod">
          <ac:chgData name="张 智" userId="36bdf691fd3510be" providerId="LiveId" clId="{EE2847C8-F971-4969-B5C0-FC1DB060E07D}" dt="2024-03-15T02:18:31.980" v="1051" actId="207"/>
          <ac:spMkLst>
            <pc:docMk/>
            <pc:sldMk cId="29640058" sldId="542"/>
            <ac:spMk id="3" creationId="{586EAAFD-B1FF-4F0E-8F27-BCFF5AA0ABE7}"/>
          </ac:spMkLst>
        </pc:spChg>
      </pc:sldChg>
      <pc:sldChg chg="modNotesTx">
        <pc:chgData name="张 智" userId="36bdf691fd3510be" providerId="LiveId" clId="{EE2847C8-F971-4969-B5C0-FC1DB060E07D}" dt="2024-03-16T14:05:32.041" v="2471" actId="20577"/>
        <pc:sldMkLst>
          <pc:docMk/>
          <pc:sldMk cId="763604339" sldId="544"/>
        </pc:sldMkLst>
      </pc:sldChg>
      <pc:sldChg chg="modNotesTx">
        <pc:chgData name="张 智" userId="36bdf691fd3510be" providerId="LiveId" clId="{EE2847C8-F971-4969-B5C0-FC1DB060E07D}" dt="2024-03-14T05:47:17.495" v="375" actId="20577"/>
        <pc:sldMkLst>
          <pc:docMk/>
          <pc:sldMk cId="1907492785" sldId="548"/>
        </pc:sldMkLst>
      </pc:sldChg>
      <pc:sldChg chg="modNotesTx">
        <pc:chgData name="张 智" userId="36bdf691fd3510be" providerId="LiveId" clId="{EE2847C8-F971-4969-B5C0-FC1DB060E07D}" dt="2024-03-14T05:55:08.269" v="844" actId="20577"/>
        <pc:sldMkLst>
          <pc:docMk/>
          <pc:sldMk cId="3209702904" sldId="550"/>
        </pc:sldMkLst>
      </pc:sldChg>
      <pc:sldChg chg="modNotesTx">
        <pc:chgData name="张 智" userId="36bdf691fd3510be" providerId="LiveId" clId="{EE2847C8-F971-4969-B5C0-FC1DB060E07D}" dt="2024-03-15T02:03:42.553" v="857" actId="20577"/>
        <pc:sldMkLst>
          <pc:docMk/>
          <pc:sldMk cId="4015465619" sldId="551"/>
        </pc:sldMkLst>
      </pc:sldChg>
      <pc:sldChg chg="modSp mod modNotesTx">
        <pc:chgData name="张 智" userId="36bdf691fd3510be" providerId="LiveId" clId="{EE2847C8-F971-4969-B5C0-FC1DB060E07D}" dt="2024-03-17T11:46:39.709" v="3092" actId="20577"/>
        <pc:sldMkLst>
          <pc:docMk/>
          <pc:sldMk cId="1945545737" sldId="552"/>
        </pc:sldMkLst>
        <pc:spChg chg="mod">
          <ac:chgData name="张 智" userId="36bdf691fd3510be" providerId="LiveId" clId="{EE2847C8-F971-4969-B5C0-FC1DB060E07D}" dt="2024-03-17T11:46:39.709" v="3092" actId="20577"/>
          <ac:spMkLst>
            <pc:docMk/>
            <pc:sldMk cId="1945545737" sldId="552"/>
            <ac:spMk id="2" creationId="{00000000-0000-0000-0000-000000000000}"/>
          </ac:spMkLst>
        </pc:spChg>
      </pc:sldChg>
      <pc:sldChg chg="addSp delSp modSp mod modNotesTx">
        <pc:chgData name="张 智" userId="36bdf691fd3510be" providerId="LiveId" clId="{EE2847C8-F971-4969-B5C0-FC1DB060E07D}" dt="2024-03-17T13:18:02.311" v="4235" actId="20577"/>
        <pc:sldMkLst>
          <pc:docMk/>
          <pc:sldMk cId="3399154406" sldId="553"/>
        </pc:sldMkLst>
        <pc:spChg chg="add del mod">
          <ac:chgData name="张 智" userId="36bdf691fd3510be" providerId="LiveId" clId="{EE2847C8-F971-4969-B5C0-FC1DB060E07D}" dt="2024-03-17T12:01:50.563" v="3265" actId="478"/>
          <ac:spMkLst>
            <pc:docMk/>
            <pc:sldMk cId="3399154406" sldId="553"/>
            <ac:spMk id="4" creationId="{6F84E21D-2EF9-4B61-9EDA-99AF0B8BF82B}"/>
          </ac:spMkLst>
        </pc:spChg>
        <pc:spChg chg="del">
          <ac:chgData name="张 智" userId="36bdf691fd3510be" providerId="LiveId" clId="{EE2847C8-F971-4969-B5C0-FC1DB060E07D}" dt="2024-03-17T12:01:34.558" v="3259" actId="21"/>
          <ac:spMkLst>
            <pc:docMk/>
            <pc:sldMk cId="3399154406" sldId="553"/>
            <ac:spMk id="6" creationId="{95424E53-D8D0-485B-9DF3-B31C0110CA76}"/>
          </ac:spMkLst>
        </pc:spChg>
        <pc:spChg chg="mod">
          <ac:chgData name="张 智" userId="36bdf691fd3510be" providerId="LiveId" clId="{EE2847C8-F971-4969-B5C0-FC1DB060E07D}" dt="2024-03-17T12:02:04.648" v="3266" actId="20577"/>
          <ac:spMkLst>
            <pc:docMk/>
            <pc:sldMk cId="3399154406" sldId="553"/>
            <ac:spMk id="8" creationId="{EFF2A714-4BFE-4265-87E4-34F8FECB8F6F}"/>
          </ac:spMkLst>
        </pc:spChg>
        <pc:spChg chg="del">
          <ac:chgData name="张 智" userId="36bdf691fd3510be" providerId="LiveId" clId="{EE2847C8-F971-4969-B5C0-FC1DB060E07D}" dt="2024-03-17T12:01:49.929" v="3264" actId="478"/>
          <ac:spMkLst>
            <pc:docMk/>
            <pc:sldMk cId="3399154406" sldId="553"/>
            <ac:spMk id="12" creationId="{C35F5975-2C76-4F59-A37E-82C404CDCDDD}"/>
          </ac:spMkLst>
        </pc:spChg>
        <pc:spChg chg="add del">
          <ac:chgData name="张 智" userId="36bdf691fd3510be" providerId="LiveId" clId="{EE2847C8-F971-4969-B5C0-FC1DB060E07D}" dt="2024-03-17T12:15:23.600" v="3498" actId="22"/>
          <ac:spMkLst>
            <pc:docMk/>
            <pc:sldMk cId="3399154406" sldId="553"/>
            <ac:spMk id="13" creationId="{87BF68F4-D8BB-4FAC-B1B4-B2C8CD363F99}"/>
          </ac:spMkLst>
        </pc:spChg>
        <pc:picChg chg="add del mod">
          <ac:chgData name="张 智" userId="36bdf691fd3510be" providerId="LiveId" clId="{EE2847C8-F971-4969-B5C0-FC1DB060E07D}" dt="2024-03-17T12:13:53.098" v="3479" actId="21"/>
          <ac:picMkLst>
            <pc:docMk/>
            <pc:sldMk cId="3399154406" sldId="553"/>
            <ac:picMk id="7" creationId="{8054D77E-7399-46CE-92A0-A58CA0D7AFFB}"/>
          </ac:picMkLst>
        </pc:picChg>
      </pc:sldChg>
      <pc:sldChg chg="modSp mod modNotesTx">
        <pc:chgData name="张 智" userId="36bdf691fd3510be" providerId="LiveId" clId="{EE2847C8-F971-4969-B5C0-FC1DB060E07D}" dt="2024-03-17T13:43:39.807" v="5266" actId="20577"/>
        <pc:sldMkLst>
          <pc:docMk/>
          <pc:sldMk cId="1050398790" sldId="555"/>
        </pc:sldMkLst>
        <pc:spChg chg="mod">
          <ac:chgData name="张 智" userId="36bdf691fd3510be" providerId="LiveId" clId="{EE2847C8-F971-4969-B5C0-FC1DB060E07D}" dt="2024-03-17T13:43:26.530" v="5264" actId="20577"/>
          <ac:spMkLst>
            <pc:docMk/>
            <pc:sldMk cId="1050398790" sldId="555"/>
            <ac:spMk id="3" creationId="{A063E825-B27E-43D0-A784-C43512E937CF}"/>
          </ac:spMkLst>
        </pc:spChg>
      </pc:sldChg>
      <pc:sldChg chg="addSp modSp mod modNotesTx">
        <pc:chgData name="张 智" userId="36bdf691fd3510be" providerId="LiveId" clId="{EE2847C8-F971-4969-B5C0-FC1DB060E07D}" dt="2024-03-15T02:14:04.147" v="940" actId="20577"/>
        <pc:sldMkLst>
          <pc:docMk/>
          <pc:sldMk cId="2605665036" sldId="556"/>
        </pc:sldMkLst>
        <pc:spChg chg="mod">
          <ac:chgData name="张 智" userId="36bdf691fd3510be" providerId="LiveId" clId="{EE2847C8-F971-4969-B5C0-FC1DB060E07D}" dt="2024-03-15T02:10:41.982" v="875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EE2847C8-F971-4969-B5C0-FC1DB060E07D}" dt="2024-03-15T02:11:37.821" v="916" actId="20577"/>
          <ac:spMkLst>
            <pc:docMk/>
            <pc:sldMk cId="2605665036" sldId="556"/>
            <ac:spMk id="3" creationId="{586EAAFD-B1FF-4F0E-8F27-BCFF5AA0ABE7}"/>
          </ac:spMkLst>
        </pc:spChg>
        <pc:spChg chg="mod">
          <ac:chgData name="张 智" userId="36bdf691fd3510be" providerId="LiveId" clId="{EE2847C8-F971-4969-B5C0-FC1DB060E07D}" dt="2024-03-15T02:10:49.941" v="876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EE2847C8-F971-4969-B5C0-FC1DB060E07D}" dt="2024-03-15T02:13:40.294" v="938" actId="404"/>
          <ac:spMkLst>
            <pc:docMk/>
            <pc:sldMk cId="2605665036" sldId="556"/>
            <ac:spMk id="24" creationId="{142058C5-DEB3-4E2E-A251-04A21CB83C48}"/>
          </ac:spMkLst>
        </pc:spChg>
        <pc:spChg chg="mod">
          <ac:chgData name="张 智" userId="36bdf691fd3510be" providerId="LiveId" clId="{EE2847C8-F971-4969-B5C0-FC1DB060E07D}" dt="2024-03-15T02:10:49.941" v="876" actId="1076"/>
          <ac:spMkLst>
            <pc:docMk/>
            <pc:sldMk cId="2605665036" sldId="556"/>
            <ac:spMk id="28" creationId="{8E579ED3-9536-4EC0-8396-872FA479258B}"/>
          </ac:spMkLst>
        </pc:spChg>
        <pc:spChg chg="mod">
          <ac:chgData name="张 智" userId="36bdf691fd3510be" providerId="LiveId" clId="{EE2847C8-F971-4969-B5C0-FC1DB060E07D}" dt="2024-03-15T02:10:49.941" v="876" actId="1076"/>
          <ac:spMkLst>
            <pc:docMk/>
            <pc:sldMk cId="2605665036" sldId="556"/>
            <ac:spMk id="30" creationId="{79096A4A-7823-47E2-9B1B-0D8F6859EDAE}"/>
          </ac:spMkLst>
        </pc:spChg>
        <pc:cxnChg chg="mod">
          <ac:chgData name="张 智" userId="36bdf691fd3510be" providerId="LiveId" clId="{EE2847C8-F971-4969-B5C0-FC1DB060E07D}" dt="2024-03-15T02:11:14.397" v="878" actId="14100"/>
          <ac:cxnSpMkLst>
            <pc:docMk/>
            <pc:sldMk cId="2605665036" sldId="556"/>
            <ac:cxnSpMk id="18" creationId="{0CC0DDD7-2495-45C9-85A7-5A7866452696}"/>
          </ac:cxnSpMkLst>
        </pc:cxnChg>
        <pc:cxnChg chg="mod">
          <ac:chgData name="张 智" userId="36bdf691fd3510be" providerId="LiveId" clId="{EE2847C8-F971-4969-B5C0-FC1DB060E07D}" dt="2024-03-15T02:10:41.982" v="875" actId="14100"/>
          <ac:cxnSpMkLst>
            <pc:docMk/>
            <pc:sldMk cId="2605665036" sldId="556"/>
            <ac:cxnSpMk id="33" creationId="{15768EED-1699-40F4-A198-386023275BF5}"/>
          </ac:cxnSpMkLst>
        </pc:cxnChg>
      </pc:sldChg>
      <pc:sldChg chg="add modNotesTx">
        <pc:chgData name="张 智" userId="36bdf691fd3510be" providerId="LiveId" clId="{EE2847C8-F971-4969-B5C0-FC1DB060E07D}" dt="2024-03-15T02:01:48.443" v="850" actId="20577"/>
        <pc:sldMkLst>
          <pc:docMk/>
          <pc:sldMk cId="1104233246" sldId="557"/>
        </pc:sldMkLst>
      </pc:sldChg>
      <pc:sldChg chg="add modNotesTx">
        <pc:chgData name="张 智" userId="36bdf691fd3510be" providerId="LiveId" clId="{EE2847C8-F971-4969-B5C0-FC1DB060E07D}" dt="2024-03-16T14:03:55.665" v="2411" actId="20577"/>
        <pc:sldMkLst>
          <pc:docMk/>
          <pc:sldMk cId="1351931914" sldId="558"/>
        </pc:sldMkLst>
      </pc:sldChg>
      <pc:sldChg chg="addSp delSp modSp add mod modNotesTx">
        <pc:chgData name="张 智" userId="36bdf691fd3510be" providerId="LiveId" clId="{EE2847C8-F971-4969-B5C0-FC1DB060E07D}" dt="2024-03-16T01:50:22.184" v="1362" actId="313"/>
        <pc:sldMkLst>
          <pc:docMk/>
          <pc:sldMk cId="2153819708" sldId="559"/>
        </pc:sldMkLst>
        <pc:spChg chg="mod">
          <ac:chgData name="张 智" userId="36bdf691fd3510be" providerId="LiveId" clId="{EE2847C8-F971-4969-B5C0-FC1DB060E07D}" dt="2024-03-15T02:38:28.473" v="1312" actId="207"/>
          <ac:spMkLst>
            <pc:docMk/>
            <pc:sldMk cId="2153819708" sldId="559"/>
            <ac:spMk id="3" creationId="{586EAAFD-B1FF-4F0E-8F27-BCFF5AA0ABE7}"/>
          </ac:spMkLst>
        </pc:spChg>
        <pc:spChg chg="add mod">
          <ac:chgData name="张 智" userId="36bdf691fd3510be" providerId="LiveId" clId="{EE2847C8-F971-4969-B5C0-FC1DB060E07D}" dt="2024-03-16T01:49:38.877" v="1333" actId="20577"/>
          <ac:spMkLst>
            <pc:docMk/>
            <pc:sldMk cId="2153819708" sldId="559"/>
            <ac:spMk id="4" creationId="{1965D6E7-6554-4C76-902A-3505E02EEB79}"/>
          </ac:spMkLst>
        </pc:spChg>
        <pc:spChg chg="add del mod">
          <ac:chgData name="张 智" userId="36bdf691fd3510be" providerId="LiveId" clId="{EE2847C8-F971-4969-B5C0-FC1DB060E07D}" dt="2024-03-15T02:36:45.798" v="1213" actId="478"/>
          <ac:spMkLst>
            <pc:docMk/>
            <pc:sldMk cId="2153819708" sldId="559"/>
            <ac:spMk id="4" creationId="{667C5D58-DE76-4026-8675-3F776DF3B7DD}"/>
          </ac:spMkLst>
        </pc:spChg>
        <pc:spChg chg="del">
          <ac:chgData name="张 智" userId="36bdf691fd3510be" providerId="LiveId" clId="{EE2847C8-F971-4969-B5C0-FC1DB060E07D}" dt="2024-03-15T02:36:43.953" v="1212" actId="478"/>
          <ac:spMkLst>
            <pc:docMk/>
            <pc:sldMk cId="2153819708" sldId="559"/>
            <ac:spMk id="6" creationId="{1CDC1821-C52F-4375-B698-7B035F106C73}"/>
          </ac:spMkLst>
        </pc:spChg>
        <pc:spChg chg="add mod">
          <ac:chgData name="张 智" userId="36bdf691fd3510be" providerId="LiveId" clId="{EE2847C8-F971-4969-B5C0-FC1DB060E07D}" dt="2024-03-15T02:36:49.057" v="1215" actId="1076"/>
          <ac:spMkLst>
            <pc:docMk/>
            <pc:sldMk cId="2153819708" sldId="559"/>
            <ac:spMk id="7" creationId="{F1D04698-6DBD-40CD-8395-6D7A83D8A48F}"/>
          </ac:spMkLst>
        </pc:spChg>
      </pc:sldChg>
      <pc:sldChg chg="modSp add mod modNotesTx">
        <pc:chgData name="张 智" userId="36bdf691fd3510be" providerId="LiveId" clId="{EE2847C8-F971-4969-B5C0-FC1DB060E07D}" dt="2024-03-16T13:52:04.222" v="2325" actId="5793"/>
        <pc:sldMkLst>
          <pc:docMk/>
          <pc:sldMk cId="3369681238" sldId="560"/>
        </pc:sldMkLst>
        <pc:spChg chg="mod">
          <ac:chgData name="张 智" userId="36bdf691fd3510be" providerId="LiveId" clId="{EE2847C8-F971-4969-B5C0-FC1DB060E07D}" dt="2024-03-16T13:43:00.352" v="1602" actId="255"/>
          <ac:spMkLst>
            <pc:docMk/>
            <pc:sldMk cId="3369681238" sldId="560"/>
            <ac:spMk id="3" creationId="{586EAAFD-B1FF-4F0E-8F27-BCFF5AA0ABE7}"/>
          </ac:spMkLst>
        </pc:spChg>
        <pc:spChg chg="mod">
          <ac:chgData name="张 智" userId="36bdf691fd3510be" providerId="LiveId" clId="{EE2847C8-F971-4969-B5C0-FC1DB060E07D}" dt="2024-03-16T13:50:09.210" v="2203" actId="20577"/>
          <ac:spMkLst>
            <pc:docMk/>
            <pc:sldMk cId="3369681238" sldId="560"/>
            <ac:spMk id="4" creationId="{1965D6E7-6554-4C76-902A-3505E02EEB79}"/>
          </ac:spMkLst>
        </pc:spChg>
        <pc:spChg chg="mod">
          <ac:chgData name="张 智" userId="36bdf691fd3510be" providerId="LiveId" clId="{EE2847C8-F971-4969-B5C0-FC1DB060E07D}" dt="2024-03-16T13:34:03.799" v="1474" actId="1036"/>
          <ac:spMkLst>
            <pc:docMk/>
            <pc:sldMk cId="3369681238" sldId="560"/>
            <ac:spMk id="7" creationId="{F1D04698-6DBD-40CD-8395-6D7A83D8A48F}"/>
          </ac:spMkLst>
        </pc:spChg>
      </pc:sldChg>
      <pc:sldChg chg="addSp delSp modSp add mod ord modNotesTx">
        <pc:chgData name="张 智" userId="36bdf691fd3510be" providerId="LiveId" clId="{EE2847C8-F971-4969-B5C0-FC1DB060E07D}" dt="2024-03-17T11:51:45.046" v="3228" actId="20577"/>
        <pc:sldMkLst>
          <pc:docMk/>
          <pc:sldMk cId="3621300664" sldId="1515"/>
        </pc:sldMkLst>
        <pc:spChg chg="del">
          <ac:chgData name="张 智" userId="36bdf691fd3510be" providerId="LiveId" clId="{EE2847C8-F971-4969-B5C0-FC1DB060E07D}" dt="2024-03-16T14:20:41.004" v="2523" actId="478"/>
          <ac:spMkLst>
            <pc:docMk/>
            <pc:sldMk cId="3621300664" sldId="1515"/>
            <ac:spMk id="4" creationId="{00000000-0000-0000-0000-000000000000}"/>
          </ac:spMkLst>
        </pc:spChg>
        <pc:spChg chg="add del mod">
          <ac:chgData name="张 智" userId="36bdf691fd3510be" providerId="LiveId" clId="{EE2847C8-F971-4969-B5C0-FC1DB060E07D}" dt="2024-03-16T14:20:42.508" v="2524" actId="478"/>
          <ac:spMkLst>
            <pc:docMk/>
            <pc:sldMk cId="3621300664" sldId="1515"/>
            <ac:spMk id="5" creationId="{DC64CBE9-9620-4F2A-9645-61F399E5216D}"/>
          </ac:spMkLst>
        </pc:spChg>
        <pc:spChg chg="del mod">
          <ac:chgData name="张 智" userId="36bdf691fd3510be" providerId="LiveId" clId="{EE2847C8-F971-4969-B5C0-FC1DB060E07D}" dt="2024-03-16T14:23:39.386" v="2588" actId="478"/>
          <ac:spMkLst>
            <pc:docMk/>
            <pc:sldMk cId="3621300664" sldId="1515"/>
            <ac:spMk id="6" creationId="{BCECF946-B0B0-4030-9A88-08D30D45E5BD}"/>
          </ac:spMkLst>
        </pc:spChg>
        <pc:spChg chg="mod">
          <ac:chgData name="张 智" userId="36bdf691fd3510be" providerId="LiveId" clId="{EE2847C8-F971-4969-B5C0-FC1DB060E07D}" dt="2024-03-16T14:23:45.186" v="2591" actId="14100"/>
          <ac:spMkLst>
            <pc:docMk/>
            <pc:sldMk cId="3621300664" sldId="1515"/>
            <ac:spMk id="8" creationId="{EFF2A714-4BFE-4265-87E4-34F8FECB8F6F}"/>
          </ac:spMkLst>
        </pc:spChg>
        <pc:spChg chg="add mod">
          <ac:chgData name="张 智" userId="36bdf691fd3510be" providerId="LiveId" clId="{EE2847C8-F971-4969-B5C0-FC1DB060E07D}" dt="2024-03-16T14:20:43.445" v="2525"/>
          <ac:spMkLst>
            <pc:docMk/>
            <pc:sldMk cId="3621300664" sldId="1515"/>
            <ac:spMk id="9" creationId="{F5C48366-325C-4AE0-943F-E2B2E1E36E48}"/>
          </ac:spMkLst>
        </pc:spChg>
        <pc:spChg chg="add del mod">
          <ac:chgData name="张 智" userId="36bdf691fd3510be" providerId="LiveId" clId="{EE2847C8-F971-4969-B5C0-FC1DB060E07D}" dt="2024-03-16T14:23:41.596" v="2589" actId="478"/>
          <ac:spMkLst>
            <pc:docMk/>
            <pc:sldMk cId="3621300664" sldId="1515"/>
            <ac:spMk id="10" creationId="{66B97DEC-3C61-4C57-A317-4C87828E0154}"/>
          </ac:spMkLst>
        </pc:spChg>
      </pc:sldChg>
      <pc:sldChg chg="modSp add mod modNotesTx">
        <pc:chgData name="张 智" userId="36bdf691fd3510be" providerId="LiveId" clId="{EE2847C8-F971-4969-B5C0-FC1DB060E07D}" dt="2024-03-16T14:34:48.038" v="3045" actId="20577"/>
        <pc:sldMkLst>
          <pc:docMk/>
          <pc:sldMk cId="23931839" sldId="1516"/>
        </pc:sldMkLst>
        <pc:spChg chg="mod">
          <ac:chgData name="张 智" userId="36bdf691fd3510be" providerId="LiveId" clId="{EE2847C8-F971-4969-B5C0-FC1DB060E07D}" dt="2024-03-16T14:32:42.775" v="2861" actId="20577"/>
          <ac:spMkLst>
            <pc:docMk/>
            <pc:sldMk cId="23931839" sldId="1516"/>
            <ac:spMk id="6" creationId="{BCECF946-B0B0-4030-9A88-08D30D45E5BD}"/>
          </ac:spMkLst>
        </pc:spChg>
      </pc:sldChg>
      <pc:sldChg chg="add del">
        <pc:chgData name="张 智" userId="36bdf691fd3510be" providerId="LiveId" clId="{EE2847C8-F971-4969-B5C0-FC1DB060E07D}" dt="2024-03-17T11:59:25.036" v="3253" actId="2696"/>
        <pc:sldMkLst>
          <pc:docMk/>
          <pc:sldMk cId="295045101" sldId="1517"/>
        </pc:sldMkLst>
      </pc:sldChg>
      <pc:sldChg chg="addSp modSp add mod modNotesTx">
        <pc:chgData name="张 智" userId="36bdf691fd3510be" providerId="LiveId" clId="{EE2847C8-F971-4969-B5C0-FC1DB060E07D}" dt="2024-03-17T12:14:13.744" v="3485" actId="20577"/>
        <pc:sldMkLst>
          <pc:docMk/>
          <pc:sldMk cId="1898311247" sldId="1517"/>
        </pc:sldMkLst>
        <pc:picChg chg="add mod">
          <ac:chgData name="张 智" userId="36bdf691fd3510be" providerId="LiveId" clId="{EE2847C8-F971-4969-B5C0-FC1DB060E07D}" dt="2024-03-17T12:14:00.832" v="3483" actId="14100"/>
          <ac:picMkLst>
            <pc:docMk/>
            <pc:sldMk cId="1898311247" sldId="1517"/>
            <ac:picMk id="7" creationId="{85514AA8-E40C-444A-AAB1-DF836B3D1A6B}"/>
          </ac:picMkLst>
        </pc:picChg>
      </pc:sldChg>
      <pc:sldChg chg="addSp delSp modSp add mod modNotesTx">
        <pc:chgData name="张 智" userId="36bdf691fd3510be" providerId="LiveId" clId="{EE2847C8-F971-4969-B5C0-FC1DB060E07D}" dt="2024-03-17T13:20:12.282" v="4438" actId="20577"/>
        <pc:sldMkLst>
          <pc:docMk/>
          <pc:sldMk cId="645220214" sldId="1518"/>
        </pc:sldMkLst>
        <pc:spChg chg="add del mod">
          <ac:chgData name="张 智" userId="36bdf691fd3510be" providerId="LiveId" clId="{EE2847C8-F971-4969-B5C0-FC1DB060E07D}" dt="2024-03-17T12:26:07.123" v="3647" actId="478"/>
          <ac:spMkLst>
            <pc:docMk/>
            <pc:sldMk cId="645220214" sldId="1518"/>
            <ac:spMk id="4" creationId="{746A8AE5-7C89-46CE-A47A-7B43E0876471}"/>
          </ac:spMkLst>
        </pc:spChg>
        <pc:spChg chg="del">
          <ac:chgData name="张 智" userId="36bdf691fd3510be" providerId="LiveId" clId="{EE2847C8-F971-4969-B5C0-FC1DB060E07D}" dt="2024-03-17T12:18:37.110" v="3501" actId="478"/>
          <ac:spMkLst>
            <pc:docMk/>
            <pc:sldMk cId="645220214" sldId="1518"/>
            <ac:spMk id="6" creationId="{77315C6C-9E41-48EA-8536-167F2DEBBE66}"/>
          </ac:spMkLst>
        </pc:spChg>
        <pc:spChg chg="mod">
          <ac:chgData name="张 智" userId="36bdf691fd3510be" providerId="LiveId" clId="{EE2847C8-F971-4969-B5C0-FC1DB060E07D}" dt="2024-03-17T13:11:03.405" v="4069" actId="1076"/>
          <ac:spMkLst>
            <pc:docMk/>
            <pc:sldMk cId="645220214" sldId="1518"/>
            <ac:spMk id="8" creationId="{EFF2A714-4BFE-4265-87E4-34F8FECB8F6F}"/>
          </ac:spMkLst>
        </pc:spChg>
        <pc:spChg chg="mod">
          <ac:chgData name="张 智" userId="36bdf691fd3510be" providerId="LiveId" clId="{EE2847C8-F971-4969-B5C0-FC1DB060E07D}" dt="2024-03-17T13:10:56.588" v="4068" actId="14100"/>
          <ac:spMkLst>
            <pc:docMk/>
            <pc:sldMk cId="645220214" sldId="1518"/>
            <ac:spMk id="9" creationId="{9D0A4A63-5354-4BB5-8832-B9DB46F783E9}"/>
          </ac:spMkLst>
        </pc:spChg>
        <pc:spChg chg="del mod">
          <ac:chgData name="张 智" userId="36bdf691fd3510be" providerId="LiveId" clId="{EE2847C8-F971-4969-B5C0-FC1DB060E07D}" dt="2024-03-17T12:26:04.606" v="3646" actId="478"/>
          <ac:spMkLst>
            <pc:docMk/>
            <pc:sldMk cId="645220214" sldId="1518"/>
            <ac:spMk id="10" creationId="{8869FF1C-52E8-43E9-AF5B-40AA94C39D62}"/>
          </ac:spMkLst>
        </pc:spChg>
        <pc:picChg chg="mod">
          <ac:chgData name="张 智" userId="36bdf691fd3510be" providerId="LiveId" clId="{EE2847C8-F971-4969-B5C0-FC1DB060E07D}" dt="2024-03-17T13:12:27.100" v="4075" actId="1076"/>
          <ac:picMkLst>
            <pc:docMk/>
            <pc:sldMk cId="645220214" sldId="1518"/>
            <ac:picMk id="7" creationId="{85514AA8-E40C-444A-AAB1-DF836B3D1A6B}"/>
          </ac:picMkLst>
        </pc:picChg>
        <pc:picChg chg="add del mod">
          <ac:chgData name="张 智" userId="36bdf691fd3510be" providerId="LiveId" clId="{EE2847C8-F971-4969-B5C0-FC1DB060E07D}" dt="2024-03-17T12:58:44.034" v="3736" actId="478"/>
          <ac:picMkLst>
            <pc:docMk/>
            <pc:sldMk cId="645220214" sldId="1518"/>
            <ac:picMk id="11" creationId="{4B9EB2E1-E35B-4F9C-A6CD-2D26BA1B794B}"/>
          </ac:picMkLst>
        </pc:picChg>
        <pc:picChg chg="add mod">
          <ac:chgData name="张 智" userId="36bdf691fd3510be" providerId="LiveId" clId="{EE2847C8-F971-4969-B5C0-FC1DB060E07D}" dt="2024-03-17T13:12:30.595" v="4077" actId="1076"/>
          <ac:picMkLst>
            <pc:docMk/>
            <pc:sldMk cId="645220214" sldId="1518"/>
            <ac:picMk id="13" creationId="{BB1F94DE-FFC7-4F0B-9F1E-B5B9BAC0B8E9}"/>
          </ac:picMkLst>
        </pc:picChg>
        <pc:picChg chg="add del mod">
          <ac:chgData name="张 智" userId="36bdf691fd3510be" providerId="LiveId" clId="{EE2847C8-F971-4969-B5C0-FC1DB060E07D}" dt="2024-03-17T12:59:45.009" v="3743" actId="478"/>
          <ac:picMkLst>
            <pc:docMk/>
            <pc:sldMk cId="645220214" sldId="1518"/>
            <ac:picMk id="15" creationId="{F42C1A0B-AE0F-403B-B47E-3F68C38D3AF4}"/>
          </ac:picMkLst>
        </pc:picChg>
        <pc:picChg chg="add mod">
          <ac:chgData name="张 智" userId="36bdf691fd3510be" providerId="LiveId" clId="{EE2847C8-F971-4969-B5C0-FC1DB060E07D}" dt="2024-03-17T13:12:28.907" v="4076" actId="1076"/>
          <ac:picMkLst>
            <pc:docMk/>
            <pc:sldMk cId="645220214" sldId="1518"/>
            <ac:picMk id="17" creationId="{1143E811-3954-41A3-9D0D-2207B792E3A2}"/>
          </ac:picMkLst>
        </pc:picChg>
        <pc:picChg chg="add del mod">
          <ac:chgData name="张 智" userId="36bdf691fd3510be" providerId="LiveId" clId="{EE2847C8-F971-4969-B5C0-FC1DB060E07D}" dt="2024-03-17T13:17:38.654" v="4234" actId="478"/>
          <ac:picMkLst>
            <pc:docMk/>
            <pc:sldMk cId="645220214" sldId="1518"/>
            <ac:picMk id="19" creationId="{3F4B1488-7010-4F58-A666-F2A73FC7E724}"/>
          </ac:picMkLst>
        </pc:picChg>
        <pc:picChg chg="add del mod">
          <ac:chgData name="张 智" userId="36bdf691fd3510be" providerId="LiveId" clId="{EE2847C8-F971-4969-B5C0-FC1DB060E07D}" dt="2024-03-17T13:13:02.709" v="4081" actId="478"/>
          <ac:picMkLst>
            <pc:docMk/>
            <pc:sldMk cId="645220214" sldId="1518"/>
            <ac:picMk id="21" creationId="{1BCA2303-2DAF-4998-BB98-CC68048816D7}"/>
          </ac:picMkLst>
        </pc:picChg>
        <pc:picChg chg="add mod">
          <ac:chgData name="张 智" userId="36bdf691fd3510be" providerId="LiveId" clId="{EE2847C8-F971-4969-B5C0-FC1DB060E07D}" dt="2024-03-17T13:18:33.243" v="4237" actId="1076"/>
          <ac:picMkLst>
            <pc:docMk/>
            <pc:sldMk cId="645220214" sldId="1518"/>
            <ac:picMk id="23" creationId="{0F33F889-BE04-4164-A3E7-379D16C3A386}"/>
          </ac:picMkLst>
        </pc:picChg>
        <pc:picChg chg="add mod">
          <ac:chgData name="张 智" userId="36bdf691fd3510be" providerId="LiveId" clId="{EE2847C8-F971-4969-B5C0-FC1DB060E07D}" dt="2024-03-17T13:18:33.243" v="4237" actId="1076"/>
          <ac:picMkLst>
            <pc:docMk/>
            <pc:sldMk cId="645220214" sldId="1518"/>
            <ac:picMk id="25" creationId="{0AD241A0-D20B-421B-BE89-502708AC0605}"/>
          </ac:picMkLst>
        </pc:picChg>
      </pc:sldChg>
      <pc:sldChg chg="add modNotesTx">
        <pc:chgData name="张 智" userId="36bdf691fd3510be" providerId="LiveId" clId="{EE2847C8-F971-4969-B5C0-FC1DB060E07D}" dt="2024-03-17T13:22:53.333" v="4681" actId="20577"/>
        <pc:sldMkLst>
          <pc:docMk/>
          <pc:sldMk cId="3766602079" sldId="1519"/>
        </pc:sldMkLst>
      </pc:sldChg>
      <pc:sldChg chg="add del">
        <pc:chgData name="张 智" userId="36bdf691fd3510be" providerId="LiveId" clId="{EE2847C8-F971-4969-B5C0-FC1DB060E07D}" dt="2024-03-17T13:32:17.879" v="4795" actId="2696"/>
        <pc:sldMkLst>
          <pc:docMk/>
          <pc:sldMk cId="570765748" sldId="1520"/>
        </pc:sldMkLst>
      </pc:sldChg>
      <pc:sldChg chg="addSp delSp modSp add mod modNotesTx">
        <pc:chgData name="张 智" userId="36bdf691fd3510be" providerId="LiveId" clId="{EE2847C8-F971-4969-B5C0-FC1DB060E07D}" dt="2024-03-17T13:42:20.764" v="5262" actId="313"/>
        <pc:sldMkLst>
          <pc:docMk/>
          <pc:sldMk cId="2038255740" sldId="1520"/>
        </pc:sldMkLst>
        <pc:spChg chg="add del mod">
          <ac:chgData name="张 智" userId="36bdf691fd3510be" providerId="LiveId" clId="{EE2847C8-F971-4969-B5C0-FC1DB060E07D}" dt="2024-03-17T13:33:57.801" v="4899" actId="478"/>
          <ac:spMkLst>
            <pc:docMk/>
            <pc:sldMk cId="2038255740" sldId="1520"/>
            <ac:spMk id="4" creationId="{74BAA3D1-0001-421E-B509-45095969EE0E}"/>
          </ac:spMkLst>
        </pc:spChg>
        <pc:spChg chg="mod">
          <ac:chgData name="张 智" userId="36bdf691fd3510be" providerId="LiveId" clId="{EE2847C8-F971-4969-B5C0-FC1DB060E07D}" dt="2024-03-17T13:34:02.734" v="4901" actId="14100"/>
          <ac:spMkLst>
            <pc:docMk/>
            <pc:sldMk cId="2038255740" sldId="1520"/>
            <ac:spMk id="8" creationId="{EFF2A714-4BFE-4265-87E4-34F8FECB8F6F}"/>
          </ac:spMkLst>
        </pc:spChg>
        <pc:spChg chg="del">
          <ac:chgData name="张 智" userId="36bdf691fd3510be" providerId="LiveId" clId="{EE2847C8-F971-4969-B5C0-FC1DB060E07D}" dt="2024-03-17T13:33:56.898" v="4898" actId="478"/>
          <ac:spMkLst>
            <pc:docMk/>
            <pc:sldMk cId="2038255740" sldId="1520"/>
            <ac:spMk id="12" creationId="{C35F5975-2C76-4F59-A37E-82C404CDCDDD}"/>
          </ac:spMkLst>
        </pc:spChg>
      </pc:sldChg>
    </pc:docChg>
  </pc:docChgLst>
  <pc:docChgLst>
    <pc:chgData name="张 智" userId="36bdf691fd3510be" providerId="LiveId" clId="{99EE0C02-6E29-4F32-AD2F-C821FFBFB1D6}"/>
    <pc:docChg chg="undo redo custSel addSld delSld modSld sldOrd">
      <pc:chgData name="张 智" userId="36bdf691fd3510be" providerId="LiveId" clId="{99EE0C02-6E29-4F32-AD2F-C821FFBFB1D6}" dt="2023-03-20T03:27:53.268" v="5906" actId="20577"/>
      <pc:docMkLst>
        <pc:docMk/>
      </pc:docMkLst>
      <pc:sldChg chg="modNotesTx">
        <pc:chgData name="张 智" userId="36bdf691fd3510be" providerId="LiveId" clId="{99EE0C02-6E29-4F32-AD2F-C821FFBFB1D6}" dt="2023-03-20T01:52:14.719" v="249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99EE0C02-6E29-4F32-AD2F-C821FFBFB1D6}" dt="2023-03-20T02:10:36.394" v="3387" actId="20577"/>
        <pc:sldMkLst>
          <pc:docMk/>
          <pc:sldMk cId="3039451630" sldId="343"/>
        </pc:sldMkLst>
        <pc:spChg chg="mod">
          <ac:chgData name="张 智" userId="36bdf691fd3510be" providerId="LiveId" clId="{99EE0C02-6E29-4F32-AD2F-C821FFBFB1D6}" dt="2023-03-20T01:53:53.537" v="2636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NotesTx">
        <pc:chgData name="张 智" userId="36bdf691fd3510be" providerId="LiveId" clId="{99EE0C02-6E29-4F32-AD2F-C821FFBFB1D6}" dt="2023-03-20T03:01:05.736" v="5155" actId="20577"/>
        <pc:sldMkLst>
          <pc:docMk/>
          <pc:sldMk cId="433955085" sldId="344"/>
        </pc:sldMkLst>
      </pc:sldChg>
      <pc:sldChg chg="modSp mod modNotesTx">
        <pc:chgData name="张 智" userId="36bdf691fd3510be" providerId="LiveId" clId="{99EE0C02-6E29-4F32-AD2F-C821FFBFB1D6}" dt="2023-03-20T03:14:52.045" v="5361" actId="20577"/>
        <pc:sldMkLst>
          <pc:docMk/>
          <pc:sldMk cId="2809391081" sldId="345"/>
        </pc:sldMkLst>
        <pc:spChg chg="mod">
          <ac:chgData name="张 智" userId="36bdf691fd3510be" providerId="LiveId" clId="{99EE0C02-6E29-4F32-AD2F-C821FFBFB1D6}" dt="2023-03-20T03:14:16.528" v="5342" actId="108"/>
          <ac:spMkLst>
            <pc:docMk/>
            <pc:sldMk cId="2809391081" sldId="345"/>
            <ac:spMk id="3" creationId="{FF38BB1A-17C7-4CE4-80F8-423DE683961B}"/>
          </ac:spMkLst>
        </pc:spChg>
      </pc:sldChg>
      <pc:sldChg chg="modNotesTx">
        <pc:chgData name="张 智" userId="36bdf691fd3510be" providerId="LiveId" clId="{99EE0C02-6E29-4F32-AD2F-C821FFBFB1D6}" dt="2023-03-20T03:22:21.145" v="5557" actId="20577"/>
        <pc:sldMkLst>
          <pc:docMk/>
          <pc:sldMk cId="835046270" sldId="346"/>
        </pc:sldMkLst>
      </pc:sldChg>
      <pc:sldChg chg="modNotesTx">
        <pc:chgData name="张 智" userId="36bdf691fd3510be" providerId="LiveId" clId="{99EE0C02-6E29-4F32-AD2F-C821FFBFB1D6}" dt="2023-03-20T03:25:19.271" v="5733" actId="20577"/>
        <pc:sldMkLst>
          <pc:docMk/>
          <pc:sldMk cId="3682485318" sldId="347"/>
        </pc:sldMkLst>
      </pc:sldChg>
      <pc:sldChg chg="modSp mod modNotesTx">
        <pc:chgData name="张 智" userId="36bdf691fd3510be" providerId="LiveId" clId="{99EE0C02-6E29-4F32-AD2F-C821FFBFB1D6}" dt="2023-03-16T05:40:53.560" v="1372" actId="20577"/>
        <pc:sldMkLst>
          <pc:docMk/>
          <pc:sldMk cId="2948547475" sldId="442"/>
        </pc:sldMkLst>
        <pc:spChg chg="mod">
          <ac:chgData name="张 智" userId="36bdf691fd3510be" providerId="LiveId" clId="{99EE0C02-6E29-4F32-AD2F-C821FFBFB1D6}" dt="2023-03-16T05:40:53.560" v="1372" actId="20577"/>
          <ac:spMkLst>
            <pc:docMk/>
            <pc:sldMk cId="2948547475" sldId="442"/>
            <ac:spMk id="2" creationId="{00000000-0000-0000-0000-000000000000}"/>
          </ac:spMkLst>
        </pc:spChg>
        <pc:spChg chg="mod">
          <ac:chgData name="张 智" userId="36bdf691fd3510be" providerId="LiveId" clId="{99EE0C02-6E29-4F32-AD2F-C821FFBFB1D6}" dt="2023-03-16T05:14:43.398" v="34" actId="1076"/>
          <ac:spMkLst>
            <pc:docMk/>
            <pc:sldMk cId="2948547475" sldId="442"/>
            <ac:spMk id="4" creationId="{00000000-0000-0000-0000-000000000000}"/>
          </ac:spMkLst>
        </pc:spChg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1499067479" sldId="445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3090360830" sldId="445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74835253" sldId="446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2448374880" sldId="446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883507765" sldId="447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4065212351" sldId="447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3188815301" sldId="448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2891692812" sldId="449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318532303" sldId="452"/>
        </pc:sldMkLst>
      </pc:sldChg>
      <pc:sldChg chg="add del">
        <pc:chgData name="张 智" userId="36bdf691fd3510be" providerId="LiveId" clId="{99EE0C02-6E29-4F32-AD2F-C821FFBFB1D6}" dt="2023-03-16T05:26:17.025" v="392" actId="2696"/>
        <pc:sldMkLst>
          <pc:docMk/>
          <pc:sldMk cId="3405582294" sldId="452"/>
        </pc:sldMkLst>
      </pc:sldChg>
      <pc:sldChg chg="modSp mod modNotesTx">
        <pc:chgData name="张 智" userId="36bdf691fd3510be" providerId="LiveId" clId="{99EE0C02-6E29-4F32-AD2F-C821FFBFB1D6}" dt="2023-03-20T02:11:45.557" v="3447" actId="14100"/>
        <pc:sldMkLst>
          <pc:docMk/>
          <pc:sldMk cId="730443573" sldId="453"/>
        </pc:sldMkLst>
        <pc:spChg chg="mod">
          <ac:chgData name="张 智" userId="36bdf691fd3510be" providerId="LiveId" clId="{99EE0C02-6E29-4F32-AD2F-C821FFBFB1D6}" dt="2023-03-20T02:11:45.557" v="3447" actId="14100"/>
          <ac:spMkLst>
            <pc:docMk/>
            <pc:sldMk cId="730443573" sldId="453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99EE0C02-6E29-4F32-AD2F-C821FFBFB1D6}" dt="2023-03-20T02:00:02.519" v="2816" actId="20577"/>
        <pc:sldMkLst>
          <pc:docMk/>
          <pc:sldMk cId="1740918262" sldId="457"/>
        </pc:sldMkLst>
        <pc:spChg chg="mod">
          <ac:chgData name="张 智" userId="36bdf691fd3510be" providerId="LiveId" clId="{99EE0C02-6E29-4F32-AD2F-C821FFBFB1D6}" dt="2023-03-16T05:49:36.173" v="1929" actId="20577"/>
          <ac:spMkLst>
            <pc:docMk/>
            <pc:sldMk cId="1740918262" sldId="457"/>
            <ac:spMk id="2" creationId="{00000000-0000-0000-0000-000000000000}"/>
          </ac:spMkLst>
        </pc:spChg>
      </pc:sldChg>
      <pc:sldChg chg="add modNotesTx">
        <pc:chgData name="张 智" userId="36bdf691fd3510be" providerId="LiveId" clId="{99EE0C02-6E29-4F32-AD2F-C821FFBFB1D6}" dt="2023-03-20T02:03:38.620" v="3120" actId="20577"/>
        <pc:sldMkLst>
          <pc:docMk/>
          <pc:sldMk cId="3454318501" sldId="458"/>
        </pc:sldMkLst>
      </pc:sldChg>
      <pc:sldChg chg="modSp add mod modNotesTx">
        <pc:chgData name="张 智" userId="36bdf691fd3510be" providerId="LiveId" clId="{99EE0C02-6E29-4F32-AD2F-C821FFBFB1D6}" dt="2023-03-20T02:02:22.910" v="2945" actId="20577"/>
        <pc:sldMkLst>
          <pc:docMk/>
          <pc:sldMk cId="1542867268" sldId="459"/>
        </pc:sldMkLst>
        <pc:spChg chg="mod">
          <ac:chgData name="张 智" userId="36bdf691fd3510be" providerId="LiveId" clId="{99EE0C02-6E29-4F32-AD2F-C821FFBFB1D6}" dt="2023-03-20T01:59:18.814" v="2724"/>
          <ac:spMkLst>
            <pc:docMk/>
            <pc:sldMk cId="1542867268" sldId="459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99EE0C02-6E29-4F32-AD2F-C821FFBFB1D6}" dt="2023-03-20T02:05:09.495" v="3158" actId="20577"/>
        <pc:sldMkLst>
          <pc:docMk/>
          <pc:sldMk cId="2311687944" sldId="460"/>
        </pc:sldMkLst>
        <pc:spChg chg="mod">
          <ac:chgData name="张 智" userId="36bdf691fd3510be" providerId="LiveId" clId="{99EE0C02-6E29-4F32-AD2F-C821FFBFB1D6}" dt="2023-03-20T02:04:33.394" v="3134"/>
          <ac:spMkLst>
            <pc:docMk/>
            <pc:sldMk cId="2311687944" sldId="460"/>
            <ac:spMk id="2" creationId="{00000000-0000-0000-0000-000000000000}"/>
          </ac:spMkLst>
        </pc:spChg>
      </pc:sldChg>
      <pc:sldChg chg="modNotesTx">
        <pc:chgData name="张 智" userId="36bdf691fd3510be" providerId="LiveId" clId="{99EE0C02-6E29-4F32-AD2F-C821FFBFB1D6}" dt="2023-03-20T03:02:14.829" v="5201" actId="20577"/>
        <pc:sldMkLst>
          <pc:docMk/>
          <pc:sldMk cId="4030956127" sldId="507"/>
        </pc:sldMkLst>
      </pc:sldChg>
      <pc:sldChg chg="modNotesTx">
        <pc:chgData name="张 智" userId="36bdf691fd3510be" providerId="LiveId" clId="{99EE0C02-6E29-4F32-AD2F-C821FFBFB1D6}" dt="2023-03-20T03:07:42.529" v="5213" actId="20577"/>
        <pc:sldMkLst>
          <pc:docMk/>
          <pc:sldMk cId="3836867077" sldId="508"/>
        </pc:sldMkLst>
      </pc:sldChg>
      <pc:sldChg chg="modSp mod modNotesTx">
        <pc:chgData name="张 智" userId="36bdf691fd3510be" providerId="LiveId" clId="{99EE0C02-6E29-4F32-AD2F-C821FFBFB1D6}" dt="2023-03-20T03:11:19.761" v="5248" actId="20577"/>
        <pc:sldMkLst>
          <pc:docMk/>
          <pc:sldMk cId="2617196703" sldId="510"/>
        </pc:sldMkLst>
        <pc:spChg chg="mod">
          <ac:chgData name="张 智" userId="36bdf691fd3510be" providerId="LiveId" clId="{99EE0C02-6E29-4F32-AD2F-C821FFBFB1D6}" dt="2023-03-20T03:11:19.761" v="5248" actId="20577"/>
          <ac:spMkLst>
            <pc:docMk/>
            <pc:sldMk cId="2617196703" sldId="510"/>
            <ac:spMk id="3" creationId="{21E8586B-D9A3-4AE1-A171-491E51F2FAF0}"/>
          </ac:spMkLst>
        </pc:spChg>
      </pc:sldChg>
      <pc:sldChg chg="modNotesTx">
        <pc:chgData name="张 智" userId="36bdf691fd3510be" providerId="LiveId" clId="{99EE0C02-6E29-4F32-AD2F-C821FFBFB1D6}" dt="2023-03-20T03:13:23.560" v="5321" actId="20577"/>
        <pc:sldMkLst>
          <pc:docMk/>
          <pc:sldMk cId="3618927795" sldId="512"/>
        </pc:sldMkLst>
      </pc:sldChg>
      <pc:sldChg chg="modNotesTx">
        <pc:chgData name="张 智" userId="36bdf691fd3510be" providerId="LiveId" clId="{99EE0C02-6E29-4F32-AD2F-C821FFBFB1D6}" dt="2023-03-20T03:15:46.799" v="5388" actId="5793"/>
        <pc:sldMkLst>
          <pc:docMk/>
          <pc:sldMk cId="3263746602" sldId="514"/>
        </pc:sldMkLst>
      </pc:sldChg>
      <pc:sldChg chg="modNotesTx">
        <pc:chgData name="张 智" userId="36bdf691fd3510be" providerId="LiveId" clId="{99EE0C02-6E29-4F32-AD2F-C821FFBFB1D6}" dt="2023-03-20T03:20:18.295" v="5463" actId="20577"/>
        <pc:sldMkLst>
          <pc:docMk/>
          <pc:sldMk cId="2761264589" sldId="516"/>
        </pc:sldMkLst>
      </pc:sldChg>
      <pc:sldChg chg="modNotesTx">
        <pc:chgData name="张 智" userId="36bdf691fd3510be" providerId="LiveId" clId="{99EE0C02-6E29-4F32-AD2F-C821FFBFB1D6}" dt="2023-03-20T03:26:22.418" v="5856" actId="20577"/>
        <pc:sldMkLst>
          <pc:docMk/>
          <pc:sldMk cId="3121942135" sldId="518"/>
        </pc:sldMkLst>
      </pc:sldChg>
      <pc:sldChg chg="modNotesTx">
        <pc:chgData name="张 智" userId="36bdf691fd3510be" providerId="LiveId" clId="{99EE0C02-6E29-4F32-AD2F-C821FFBFB1D6}" dt="2023-03-20T03:24:03.814" v="5603" actId="20577"/>
        <pc:sldMkLst>
          <pc:docMk/>
          <pc:sldMk cId="2862420244" sldId="519"/>
        </pc:sldMkLst>
      </pc:sldChg>
      <pc:sldChg chg="modNotesTx">
        <pc:chgData name="张 智" userId="36bdf691fd3510be" providerId="LiveId" clId="{99EE0C02-6E29-4F32-AD2F-C821FFBFB1D6}" dt="2023-03-20T02:13:09.515" v="3470" actId="20577"/>
        <pc:sldMkLst>
          <pc:docMk/>
          <pc:sldMk cId="2990205520" sldId="520"/>
        </pc:sldMkLst>
      </pc:sldChg>
      <pc:sldChg chg="addSp modSp mod modNotesTx">
        <pc:chgData name="张 智" userId="36bdf691fd3510be" providerId="LiveId" clId="{99EE0C02-6E29-4F32-AD2F-C821FFBFB1D6}" dt="2023-03-20T02:14:39.935" v="3488" actId="1036"/>
        <pc:sldMkLst>
          <pc:docMk/>
          <pc:sldMk cId="1733563212" sldId="521"/>
        </pc:sldMkLst>
        <pc:spChg chg="add mod">
          <ac:chgData name="张 智" userId="36bdf691fd3510be" providerId="LiveId" clId="{99EE0C02-6E29-4F32-AD2F-C821FFBFB1D6}" dt="2023-03-20T02:14:20.998" v="3482" actId="14100"/>
          <ac:spMkLst>
            <pc:docMk/>
            <pc:sldMk cId="1733563212" sldId="521"/>
            <ac:spMk id="11" creationId="{06778FBD-B3C3-4222-A97C-E2755D128421}"/>
          </ac:spMkLst>
        </pc:spChg>
        <pc:spChg chg="add mod">
          <ac:chgData name="张 智" userId="36bdf691fd3510be" providerId="LiveId" clId="{99EE0C02-6E29-4F32-AD2F-C821FFBFB1D6}" dt="2023-03-20T02:14:39.935" v="3488" actId="1036"/>
          <ac:spMkLst>
            <pc:docMk/>
            <pc:sldMk cId="1733563212" sldId="521"/>
            <ac:spMk id="13" creationId="{5E4FA286-9DFA-48CB-BA9D-686C981814BC}"/>
          </ac:spMkLst>
        </pc:spChg>
        <pc:cxnChg chg="add mod">
          <ac:chgData name="张 智" userId="36bdf691fd3510be" providerId="LiveId" clId="{99EE0C02-6E29-4F32-AD2F-C821FFBFB1D6}" dt="2023-03-20T02:14:20.998" v="3482" actId="14100"/>
          <ac:cxnSpMkLst>
            <pc:docMk/>
            <pc:sldMk cId="1733563212" sldId="521"/>
            <ac:cxnSpMk id="10" creationId="{AF23ECAA-195E-4FF3-9BE8-636E6DDA8EBE}"/>
          </ac:cxnSpMkLst>
        </pc:cxnChg>
      </pc:sldChg>
      <pc:sldChg chg="modNotesTx">
        <pc:chgData name="张 智" userId="36bdf691fd3510be" providerId="LiveId" clId="{99EE0C02-6E29-4F32-AD2F-C821FFBFB1D6}" dt="2023-03-20T02:17:26.228" v="3552" actId="20577"/>
        <pc:sldMkLst>
          <pc:docMk/>
          <pc:sldMk cId="3085203614" sldId="525"/>
        </pc:sldMkLst>
      </pc:sldChg>
      <pc:sldChg chg="delSp modSp mod">
        <pc:chgData name="张 智" userId="36bdf691fd3510be" providerId="LiveId" clId="{99EE0C02-6E29-4F32-AD2F-C821FFBFB1D6}" dt="2023-03-20T02:20:59.713" v="3594" actId="478"/>
        <pc:sldMkLst>
          <pc:docMk/>
          <pc:sldMk cId="4055979932" sldId="527"/>
        </pc:sldMkLst>
        <pc:spChg chg="mod">
          <ac:chgData name="张 智" userId="36bdf691fd3510be" providerId="LiveId" clId="{99EE0C02-6E29-4F32-AD2F-C821FFBFB1D6}" dt="2023-03-20T02:20:56.263" v="3592" actId="1076"/>
          <ac:spMkLst>
            <pc:docMk/>
            <pc:sldMk cId="4055979932" sldId="527"/>
            <ac:spMk id="43" creationId="{4370009C-2E62-4CA1-8655-AF1037C05DF8}"/>
          </ac:spMkLst>
        </pc:spChg>
        <pc:spChg chg="del">
          <ac:chgData name="张 智" userId="36bdf691fd3510be" providerId="LiveId" clId="{99EE0C02-6E29-4F32-AD2F-C821FFBFB1D6}" dt="2023-03-20T02:20:59.713" v="3594" actId="478"/>
          <ac:spMkLst>
            <pc:docMk/>
            <pc:sldMk cId="4055979932" sldId="527"/>
            <ac:spMk id="84" creationId="{3590C911-09F4-4D30-8591-1F3CED875854}"/>
          </ac:spMkLst>
        </pc:spChg>
        <pc:spChg chg="del">
          <ac:chgData name="张 智" userId="36bdf691fd3510be" providerId="LiveId" clId="{99EE0C02-6E29-4F32-AD2F-C821FFBFB1D6}" dt="2023-03-20T02:20:58.423" v="3593" actId="478"/>
          <ac:spMkLst>
            <pc:docMk/>
            <pc:sldMk cId="4055979932" sldId="527"/>
            <ac:spMk id="85" creationId="{53F18983-9979-47DB-8BDD-8E8E8360E98D}"/>
          </ac:spMkLst>
        </pc:spChg>
      </pc:sldChg>
      <pc:sldChg chg="modNotesTx">
        <pc:chgData name="张 智" userId="36bdf691fd3510be" providerId="LiveId" clId="{99EE0C02-6E29-4F32-AD2F-C821FFBFB1D6}" dt="2023-03-20T02:26:48.222" v="3911" actId="20577"/>
        <pc:sldMkLst>
          <pc:docMk/>
          <pc:sldMk cId="1195795184" sldId="528"/>
        </pc:sldMkLst>
      </pc:sldChg>
      <pc:sldChg chg="modNotesTx">
        <pc:chgData name="张 智" userId="36bdf691fd3510be" providerId="LiveId" clId="{99EE0C02-6E29-4F32-AD2F-C821FFBFB1D6}" dt="2023-03-20T02:28:53.656" v="4030" actId="20577"/>
        <pc:sldMkLst>
          <pc:docMk/>
          <pc:sldMk cId="229893332" sldId="533"/>
        </pc:sldMkLst>
      </pc:sldChg>
      <pc:sldChg chg="modNotesTx">
        <pc:chgData name="张 智" userId="36bdf691fd3510be" providerId="LiveId" clId="{99EE0C02-6E29-4F32-AD2F-C821FFBFB1D6}" dt="2023-03-20T02:29:08.194" v="4043" actId="20577"/>
        <pc:sldMkLst>
          <pc:docMk/>
          <pc:sldMk cId="647075690" sldId="534"/>
        </pc:sldMkLst>
      </pc:sldChg>
      <pc:sldChg chg="modNotesTx">
        <pc:chgData name="张 智" userId="36bdf691fd3510be" providerId="LiveId" clId="{99EE0C02-6E29-4F32-AD2F-C821FFBFB1D6}" dt="2023-03-20T02:44:55.519" v="4563" actId="20577"/>
        <pc:sldMkLst>
          <pc:docMk/>
          <pc:sldMk cId="3570713223" sldId="536"/>
        </pc:sldMkLst>
      </pc:sldChg>
      <pc:sldChg chg="modSp mod modNotesTx">
        <pc:chgData name="张 智" userId="36bdf691fd3510be" providerId="LiveId" clId="{99EE0C02-6E29-4F32-AD2F-C821FFBFB1D6}" dt="2023-03-20T02:53:44.207" v="4891" actId="20577"/>
        <pc:sldMkLst>
          <pc:docMk/>
          <pc:sldMk cId="3477205111" sldId="537"/>
        </pc:sldMkLst>
        <pc:spChg chg="mod">
          <ac:chgData name="张 智" userId="36bdf691fd3510be" providerId="LiveId" clId="{99EE0C02-6E29-4F32-AD2F-C821FFBFB1D6}" dt="2023-03-20T02:47:04.559" v="4597" actId="14100"/>
          <ac:spMkLst>
            <pc:docMk/>
            <pc:sldMk cId="3477205111" sldId="537"/>
            <ac:spMk id="34" creationId="{6211B2B2-3BFA-47EB-951E-A1036EEB65A1}"/>
          </ac:spMkLst>
        </pc:spChg>
        <pc:spChg chg="mod">
          <ac:chgData name="张 智" userId="36bdf691fd3510be" providerId="LiveId" clId="{99EE0C02-6E29-4F32-AD2F-C821FFBFB1D6}" dt="2023-03-20T02:47:18.652" v="4601" actId="1076"/>
          <ac:spMkLst>
            <pc:docMk/>
            <pc:sldMk cId="3477205111" sldId="537"/>
            <ac:spMk id="46" creationId="{C64AB466-221B-4BFC-9E24-7840FF87E5FF}"/>
          </ac:spMkLst>
        </pc:spChg>
        <pc:cxnChg chg="mod">
          <ac:chgData name="张 智" userId="36bdf691fd3510be" providerId="LiveId" clId="{99EE0C02-6E29-4F32-AD2F-C821FFBFB1D6}" dt="2023-03-20T02:47:08.544" v="4598" actId="1076"/>
          <ac:cxnSpMkLst>
            <pc:docMk/>
            <pc:sldMk cId="3477205111" sldId="537"/>
            <ac:cxnSpMk id="33" creationId="{5C137BE2-2C4D-4ABD-B05A-717E5EA4FAAF}"/>
          </ac:cxnSpMkLst>
        </pc:cxnChg>
        <pc:cxnChg chg="mod">
          <ac:chgData name="张 智" userId="36bdf691fd3510be" providerId="LiveId" clId="{99EE0C02-6E29-4F32-AD2F-C821FFBFB1D6}" dt="2023-03-20T02:47:15.594" v="4600" actId="14100"/>
          <ac:cxnSpMkLst>
            <pc:docMk/>
            <pc:sldMk cId="3477205111" sldId="537"/>
            <ac:cxnSpMk id="35" creationId="{C845DF49-6BEE-451A-8E40-D2399A53E013}"/>
          </ac:cxnSpMkLst>
        </pc:cxnChg>
      </pc:sldChg>
      <pc:sldChg chg="modNotesTx">
        <pc:chgData name="张 智" userId="36bdf691fd3510be" providerId="LiveId" clId="{99EE0C02-6E29-4F32-AD2F-C821FFBFB1D6}" dt="2023-03-20T02:55:36.428" v="4895" actId="20577"/>
        <pc:sldMkLst>
          <pc:docMk/>
          <pc:sldMk cId="2533689939" sldId="538"/>
        </pc:sldMkLst>
      </pc:sldChg>
      <pc:sldChg chg="modNotesTx">
        <pc:chgData name="张 智" userId="36bdf691fd3510be" providerId="LiveId" clId="{99EE0C02-6E29-4F32-AD2F-C821FFBFB1D6}" dt="2023-03-20T02:59:39.516" v="5078" actId="20577"/>
        <pc:sldMkLst>
          <pc:docMk/>
          <pc:sldMk cId="1771193055" sldId="539"/>
        </pc:sldMkLst>
      </pc:sldChg>
      <pc:sldChg chg="addSp modSp mod modNotesTx">
        <pc:chgData name="张 智" userId="36bdf691fd3510be" providerId="LiveId" clId="{99EE0C02-6E29-4F32-AD2F-C821FFBFB1D6}" dt="2023-03-20T02:31:56.480" v="4162" actId="20577"/>
        <pc:sldMkLst>
          <pc:docMk/>
          <pc:sldMk cId="377284399" sldId="541"/>
        </pc:sldMkLst>
        <pc:spChg chg="mod">
          <ac:chgData name="张 智" userId="36bdf691fd3510be" providerId="LiveId" clId="{99EE0C02-6E29-4F32-AD2F-C821FFBFB1D6}" dt="2023-03-20T02:31:00.338" v="4051" actId="14100"/>
          <ac:spMkLst>
            <pc:docMk/>
            <pc:sldMk cId="377284399" sldId="541"/>
            <ac:spMk id="3" creationId="{586EAAFD-B1FF-4F0E-8F27-BCFF5AA0ABE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5" creationId="{52A4B538-178C-41C9-A553-FCA27B6526B8}"/>
          </ac:spMkLst>
        </pc:spChg>
        <pc:spChg chg="mod">
          <ac:chgData name="张 智" userId="36bdf691fd3510be" providerId="LiveId" clId="{99EE0C02-6E29-4F32-AD2F-C821FFBFB1D6}" dt="2023-03-20T02:30:04.851" v="4044" actId="20577"/>
          <ac:spMkLst>
            <pc:docMk/>
            <pc:sldMk cId="377284399" sldId="541"/>
            <ac:spMk id="6" creationId="{1CDC1821-C52F-4375-B698-7B035F106C73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7" creationId="{FF71ADEB-E79D-4882-9C42-E87D049C6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8" creationId="{ECE847A4-074D-4491-980B-1A5D2FA4514E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9" creationId="{DE7CBDAD-E546-4136-A06A-5415B882A91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0" creationId="{4EB8D80D-8131-4D56-8CE8-A8EC2E37F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3" creationId="{D40156F0-2D12-4725-A641-5B77A2ABEB7D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5" creationId="{3F8C689E-E5B6-42D5-AFA7-CCF1A0A6E36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6" creationId="{C9FC7622-54CB-4C5A-A2FD-6F12816246C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7" creationId="{049091B9-A984-486F-B6F4-A750FA8A955C}"/>
          </ac:spMkLst>
        </pc:sp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4" creationId="{1875013A-6F1C-4F80-B3F2-05F44D950002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1" creationId="{0D83DD2D-C4A2-440C-A14C-6756F5DE4DEE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2" creationId="{B92CA281-1DC3-4F91-98B2-50CF5FE9DF5C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4" creationId="{38858F5B-17E9-4A07-90D7-BFACF8C84D98}"/>
          </ac:cxnSpMkLst>
        </pc:cxnChg>
      </pc:sldChg>
      <pc:sldChg chg="add del modNotesTx">
        <pc:chgData name="张 智" userId="36bdf691fd3510be" providerId="LiveId" clId="{99EE0C02-6E29-4F32-AD2F-C821FFBFB1D6}" dt="2023-03-20T02:41:47.511" v="4416" actId="20577"/>
        <pc:sldMkLst>
          <pc:docMk/>
          <pc:sldMk cId="29640058" sldId="542"/>
        </pc:sldMkLst>
      </pc:sldChg>
      <pc:sldChg chg="delSp modSp del mod">
        <pc:chgData name="张 智" userId="36bdf691fd3510be" providerId="LiveId" clId="{99EE0C02-6E29-4F32-AD2F-C821FFBFB1D6}" dt="2023-03-20T02:41:50.915" v="4417" actId="2696"/>
        <pc:sldMkLst>
          <pc:docMk/>
          <pc:sldMk cId="40541207" sldId="543"/>
        </pc:sldMkLst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5" creationId="{06B0CA93-8E7F-4B51-8736-289FA191597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9" creationId="{736835C0-308C-4AF0-88B0-28E5FF7F3AF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1" creationId="{7A576585-CF80-4C4B-A9E8-4FB5B6F5182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2" creationId="{E2E5209A-CC01-4387-A365-09B218D28DD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3" creationId="{F98931A4-1BEB-47CB-A260-44F8A57E2CE4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6" creationId="{CD009BAD-BB6A-4403-A606-FE6CB218D6E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8" creationId="{EF082B1F-6313-4136-8D59-AACD0177D9C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9" creationId="{763D4A10-B471-445A-8BBB-4204D4BFA37B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22" creationId="{2515ADEE-A50F-4D5C-B870-F9DE7E009087}"/>
          </ac:spMkLst>
        </pc:sp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4" creationId="{1FEB61AB-12A8-4DBE-91FA-D5B8E4D8687D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4" creationId="{9EFFF4EE-D907-4BBE-B70D-14381BAE9BA4}"/>
          </ac:cxnSpMkLst>
        </pc:cxnChg>
        <pc:cxnChg chg="del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5" creationId="{4D1EB445-02C6-4C5A-AF19-E8C7F5ACCFAC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7" creationId="{65441F1D-B91C-4A76-8FA0-EFCAB056082F}"/>
          </ac:cxnSpMkLst>
        </pc:cxnChg>
      </pc:sldChg>
      <pc:sldChg chg="modSp mod">
        <pc:chgData name="张 智" userId="36bdf691fd3510be" providerId="LiveId" clId="{99EE0C02-6E29-4F32-AD2F-C821FFBFB1D6}" dt="2023-03-20T02:50:26.755" v="4720" actId="20577"/>
        <pc:sldMkLst>
          <pc:docMk/>
          <pc:sldMk cId="763604339" sldId="544"/>
        </pc:sldMkLst>
        <pc:spChg chg="mod">
          <ac:chgData name="张 智" userId="36bdf691fd3510be" providerId="LiveId" clId="{99EE0C02-6E29-4F32-AD2F-C821FFBFB1D6}" dt="2023-03-20T02:50:26.755" v="4720" actId="20577"/>
          <ac:spMkLst>
            <pc:docMk/>
            <pc:sldMk cId="763604339" sldId="544"/>
            <ac:spMk id="3" creationId="{586EAAFD-B1FF-4F0E-8F27-BCFF5AA0ABE7}"/>
          </ac:spMkLst>
        </pc:spChg>
      </pc:sldChg>
      <pc:sldChg chg="modSp mod">
        <pc:chgData name="张 智" userId="36bdf691fd3510be" providerId="LiveId" clId="{99EE0C02-6E29-4F32-AD2F-C821FFBFB1D6}" dt="2023-03-20T02:15:34.682" v="3490" actId="14100"/>
        <pc:sldMkLst>
          <pc:docMk/>
          <pc:sldMk cId="2816822498" sldId="547"/>
        </pc:sldMkLst>
        <pc:spChg chg="mod">
          <ac:chgData name="张 智" userId="36bdf691fd3510be" providerId="LiveId" clId="{99EE0C02-6E29-4F32-AD2F-C821FFBFB1D6}" dt="2023-03-20T02:15:31.356" v="3489" actId="1076"/>
          <ac:spMkLst>
            <pc:docMk/>
            <pc:sldMk cId="2816822498" sldId="547"/>
            <ac:spMk id="21" creationId="{41907511-BE48-44DA-9E6B-92F43EBE8EB2}"/>
          </ac:spMkLst>
        </pc:spChg>
        <pc:spChg chg="mod">
          <ac:chgData name="张 智" userId="36bdf691fd3510be" providerId="LiveId" clId="{99EE0C02-6E29-4F32-AD2F-C821FFBFB1D6}" dt="2023-03-20T02:15:34.682" v="3490" actId="14100"/>
          <ac:spMkLst>
            <pc:docMk/>
            <pc:sldMk cId="2816822498" sldId="547"/>
            <ac:spMk id="22" creationId="{60956F6E-1792-4C85-8E98-7953B12EDB64}"/>
          </ac:spMkLst>
        </pc:spChg>
      </pc:sldChg>
      <pc:sldChg chg="modSp mod modNotesTx">
        <pc:chgData name="张 智" userId="36bdf691fd3510be" providerId="LiveId" clId="{99EE0C02-6E29-4F32-AD2F-C821FFBFB1D6}" dt="2023-03-20T02:19:16.282" v="3580" actId="1076"/>
        <pc:sldMkLst>
          <pc:docMk/>
          <pc:sldMk cId="1907492785" sldId="548"/>
        </pc:sldMkLst>
        <pc:spChg chg="mod">
          <ac:chgData name="张 智" userId="36bdf691fd3510be" providerId="LiveId" clId="{99EE0C02-6E29-4F32-AD2F-C821FFBFB1D6}" dt="2023-03-20T02:19:16.282" v="3580" actId="1076"/>
          <ac:spMkLst>
            <pc:docMk/>
            <pc:sldMk cId="1907492785" sldId="548"/>
            <ac:spMk id="43" creationId="{4370009C-2E62-4CA1-8655-AF1037C05DF8}"/>
          </ac:spMkLst>
        </pc:spChg>
      </pc:sldChg>
      <pc:sldChg chg="modNotesTx">
        <pc:chgData name="张 智" userId="36bdf691fd3510be" providerId="LiveId" clId="{99EE0C02-6E29-4F32-AD2F-C821FFBFB1D6}" dt="2023-03-20T02:17:05.937" v="3498" actId="20577"/>
        <pc:sldMkLst>
          <pc:docMk/>
          <pc:sldMk cId="4051090900" sldId="549"/>
        </pc:sldMkLst>
      </pc:sldChg>
      <pc:sldChg chg="delSp modSp mod modNotesTx">
        <pc:chgData name="张 智" userId="36bdf691fd3510be" providerId="LiveId" clId="{99EE0C02-6E29-4F32-AD2F-C821FFBFB1D6}" dt="2023-03-20T02:21:45.482" v="3620" actId="20577"/>
        <pc:sldMkLst>
          <pc:docMk/>
          <pc:sldMk cId="3209702904" sldId="550"/>
        </pc:sldMkLst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6" creationId="{1278148F-BE0A-4F9C-A8B0-C05597A0633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7" creationId="{D798AFAA-5799-4BE3-AC65-DCE7E25090EA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8" creationId="{5CAD0DF4-3F71-4F91-AF36-295E6266DD9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9" creationId="{CB3AFE73-117A-4D73-8DF7-8637E3BFA98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0" creationId="{083CAC3C-388C-42B5-8F39-9CB4A18BB1A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1" creationId="{B25A4772-0239-4FF9-8147-B4127BA4C417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2" creationId="{4F3ED3DC-B0B1-42F1-B820-91DC8E7CA5E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3" creationId="{37119EF7-62F3-4A7D-879C-76C11BB7E382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5" creationId="{78AFAD24-1767-498B-B327-BE4185125CA0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9" creationId="{D280B2E0-3101-45E2-8E9A-5753531846FC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2" creationId="{3158D5FB-18DD-4237-906F-C1994D1F28C9}"/>
          </ac:spMkLst>
        </pc:spChg>
        <pc:spChg chg="mod">
          <ac:chgData name="张 智" userId="36bdf691fd3510be" providerId="LiveId" clId="{99EE0C02-6E29-4F32-AD2F-C821FFBFB1D6}" dt="2023-03-20T02:20:48.875" v="3591" actId="1076"/>
          <ac:spMkLst>
            <pc:docMk/>
            <pc:sldMk cId="3209702904" sldId="550"/>
            <ac:spMk id="43" creationId="{4370009C-2E62-4CA1-8655-AF1037C05DF8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9" creationId="{4F0289E1-A5D0-40DD-BE8C-2EE6704C0CA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50" creationId="{20DCDAE0-B14B-48F7-8BB7-17A8B4EA6ED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68" creationId="{71B19640-5882-4BA3-8DD3-CAED7F2ACE26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77" creationId="{F65D87C8-2561-43EA-B127-AB069B4602C1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83" creationId="{7A833D9C-DD49-4D0E-98B2-BC92DD0E05AF}"/>
          </ac:spMkLst>
        </pc:spChg>
        <pc:spChg chg="del mod">
          <ac:chgData name="张 智" userId="36bdf691fd3510be" providerId="LiveId" clId="{99EE0C02-6E29-4F32-AD2F-C821FFBFB1D6}" dt="2023-03-20T02:20:42.680" v="3589" actId="478"/>
          <ac:spMkLst>
            <pc:docMk/>
            <pc:sldMk cId="3209702904" sldId="550"/>
            <ac:spMk id="84" creationId="{3590C911-09F4-4D30-8591-1F3CED875854}"/>
          </ac:spMkLst>
        </pc:spChg>
        <pc:spChg chg="del mod">
          <ac:chgData name="张 智" userId="36bdf691fd3510be" providerId="LiveId" clId="{99EE0C02-6E29-4F32-AD2F-C821FFBFB1D6}" dt="2023-03-20T02:20:45.293" v="3590" actId="478"/>
          <ac:spMkLst>
            <pc:docMk/>
            <pc:sldMk cId="3209702904" sldId="550"/>
            <ac:spMk id="85" creationId="{53F18983-9979-47DB-8BDD-8E8E8360E98D}"/>
          </ac:spMkLst>
        </pc:sp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37" creationId="{12EE0ACC-B8E9-4231-8A79-68758709B998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53" creationId="{362BC3F6-787F-4C2E-8DED-762436F8E681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4" creationId="{656400F2-E705-47DE-A64B-A755A1A2536A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8" creationId="{FCDDE7CF-36A5-4D37-8773-9FE91142C564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81" creationId="{E96D072A-A89D-4EC5-BC92-1486F7111634}"/>
          </ac:cxnSpMkLst>
        </pc:cxnChg>
      </pc:sldChg>
      <pc:sldChg chg="modNotesTx">
        <pc:chgData name="张 智" userId="36bdf691fd3510be" providerId="LiveId" clId="{99EE0C02-6E29-4F32-AD2F-C821FFBFB1D6}" dt="2023-03-20T02:27:57.200" v="3987" actId="20577"/>
        <pc:sldMkLst>
          <pc:docMk/>
          <pc:sldMk cId="4015465619" sldId="551"/>
        </pc:sldMkLst>
      </pc:sldChg>
      <pc:sldChg chg="modNotesTx">
        <pc:chgData name="张 智" userId="36bdf691fd3510be" providerId="LiveId" clId="{99EE0C02-6E29-4F32-AD2F-C821FFBFB1D6}" dt="2023-03-20T02:07:19.427" v="3167" actId="20577"/>
        <pc:sldMkLst>
          <pc:docMk/>
          <pc:sldMk cId="1945545737" sldId="552"/>
        </pc:sldMkLst>
      </pc:sldChg>
      <pc:sldChg chg="modNotesTx">
        <pc:chgData name="张 智" userId="36bdf691fd3510be" providerId="LiveId" clId="{99EE0C02-6E29-4F32-AD2F-C821FFBFB1D6}" dt="2023-03-20T03:26:50.586" v="5896" actId="20577"/>
        <pc:sldMkLst>
          <pc:docMk/>
          <pc:sldMk cId="853962288" sldId="554"/>
        </pc:sldMkLst>
      </pc:sldChg>
      <pc:sldChg chg="modNotesTx">
        <pc:chgData name="张 智" userId="36bdf691fd3510be" providerId="LiveId" clId="{99EE0C02-6E29-4F32-AD2F-C821FFBFB1D6}" dt="2023-03-20T03:27:53.268" v="5906" actId="20577"/>
        <pc:sldMkLst>
          <pc:docMk/>
          <pc:sldMk cId="1050398790" sldId="555"/>
        </pc:sldMkLst>
      </pc:sldChg>
      <pc:sldChg chg="addSp delSp modSp add mod ord modNotesTx">
        <pc:chgData name="张 智" userId="36bdf691fd3510be" providerId="LiveId" clId="{99EE0C02-6E29-4F32-AD2F-C821FFBFB1D6}" dt="2023-03-20T02:38:19.700" v="4342" actId="20577"/>
        <pc:sldMkLst>
          <pc:docMk/>
          <pc:sldMk cId="2605665036" sldId="556"/>
        </pc:sldMkLst>
        <pc:spChg chg="add mod">
          <ac:chgData name="张 智" userId="36bdf691fd3510be" providerId="LiveId" clId="{99EE0C02-6E29-4F32-AD2F-C821FFBFB1D6}" dt="2023-03-20T02:35:55.793" v="4273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99EE0C02-6E29-4F32-AD2F-C821FFBFB1D6}" dt="2023-03-20T02:34:45.074" v="4226" actId="1076"/>
          <ac:spMkLst>
            <pc:docMk/>
            <pc:sldMk cId="2605665036" sldId="556"/>
            <ac:spMk id="3" creationId="{586EAAFD-B1FF-4F0E-8F27-BCFF5AA0ABE7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5" creationId="{C9C3DCEB-1EA0-457F-89F8-3F6E3374DA7F}"/>
          </ac:spMkLst>
        </pc:spChg>
        <pc:spChg chg="mod">
          <ac:chgData name="张 智" userId="36bdf691fd3510be" providerId="LiveId" clId="{99EE0C02-6E29-4F32-AD2F-C821FFBFB1D6}" dt="2023-03-20T02:32:35.417" v="4166" actId="20577"/>
          <ac:spMkLst>
            <pc:docMk/>
            <pc:sldMk cId="2605665036" sldId="556"/>
            <ac:spMk id="6" creationId="{1CDC1821-C52F-4375-B698-7B035F106C7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7" creationId="{761B9427-118D-4A1C-9792-78876DCF023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8" creationId="{C089C394-5019-4DAA-B06D-1CEAEDD062C5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9" creationId="{D81C30C3-A9A6-4977-9663-D73C64AD921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0" creationId="{535CCBA4-DC2D-4E63-9B6F-B094016ACCF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3" creationId="{EC989678-7B4B-4A20-8532-5454508A0BC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5" creationId="{A8461C2C-11E8-473E-B559-26EFE1AA27DD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6" creationId="{D3ADE530-72C7-48D7-A9A4-672AEDE87C2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7" creationId="{C61C3CD6-9956-45AA-8565-051797B2848E}"/>
          </ac:spMkLst>
        </pc:spChg>
        <pc:spChg chg="add mod">
          <ac:chgData name="张 智" userId="36bdf691fd3510be" providerId="LiveId" clId="{99EE0C02-6E29-4F32-AD2F-C821FFBFB1D6}" dt="2023-03-20T02:34:57.823" v="4256" actId="1076"/>
          <ac:spMkLst>
            <pc:docMk/>
            <pc:sldMk cId="2605665036" sldId="556"/>
            <ac:spMk id="19" creationId="{43146A01-6ACE-4ECF-8C13-B42726B609B5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1" creationId="{F9CBFA83-B51E-4F62-95D7-02EBD8C3A49E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2" creationId="{481E0F6F-C5EE-4789-8E70-D45FC813CC8D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3" creationId="{ECBBF860-346E-446B-8102-CF7EDBFA9C1B}"/>
          </ac:spMkLst>
        </pc:spChg>
        <pc:spChg chg="add del mod">
          <ac:chgData name="张 智" userId="36bdf691fd3510be" providerId="LiveId" clId="{99EE0C02-6E29-4F32-AD2F-C821FFBFB1D6}" dt="2023-03-20T02:34:23.416" v="4222" actId="478"/>
          <ac:spMkLst>
            <pc:docMk/>
            <pc:sldMk cId="2605665036" sldId="556"/>
            <ac:spMk id="26" creationId="{4A42E163-754A-495C-B2F9-6DF5E021797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8" creationId="{8E579ED3-9536-4EC0-8396-872FA479258B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9" creationId="{50F3D803-A3E2-4FCC-8B36-6921B2F15B4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30" creationId="{79096A4A-7823-47E2-9B1B-0D8F6859EDAE}"/>
          </ac:spMkLst>
        </pc:spChg>
        <pc:spChg chg="add mod">
          <ac:chgData name="张 智" userId="36bdf691fd3510be" providerId="LiveId" clId="{99EE0C02-6E29-4F32-AD2F-C821FFBFB1D6}" dt="2023-03-20T02:37:26.937" v="4315" actId="14100"/>
          <ac:spMkLst>
            <pc:docMk/>
            <pc:sldMk cId="2605665036" sldId="556"/>
            <ac:spMk id="31" creationId="{30456293-697E-43AA-AC4D-E7232D7D1E80}"/>
          </ac:spMkLst>
        </pc:spChg>
        <pc:spChg chg="add mod">
          <ac:chgData name="张 智" userId="36bdf691fd3510be" providerId="LiveId" clId="{99EE0C02-6E29-4F32-AD2F-C821FFBFB1D6}" dt="2023-03-20T02:36:47.396" v="4300" actId="313"/>
          <ac:spMkLst>
            <pc:docMk/>
            <pc:sldMk cId="2605665036" sldId="556"/>
            <ac:spMk id="32" creationId="{1EC35EA5-4330-4C7F-9A57-D3BF7EE7C27F}"/>
          </ac:spMkLst>
        </pc:sp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4" creationId="{39860B48-ABB0-46C2-8E9D-14E45B492B5B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1" creationId="{E7C476CF-6F45-45EE-B946-CB88ACAEC90A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2" creationId="{C4A86464-E704-4CDF-B660-71963D2613EE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4" creationId="{5D97983E-EA19-46AA-A4C3-690506BB2665}"/>
          </ac:cxnSpMkLst>
        </pc:cxnChg>
        <pc:cxnChg chg="add mod">
          <ac:chgData name="张 智" userId="36bdf691fd3510be" providerId="LiveId" clId="{99EE0C02-6E29-4F32-AD2F-C821FFBFB1D6}" dt="2023-03-20T02:35:00.939" v="4257" actId="1076"/>
          <ac:cxnSpMkLst>
            <pc:docMk/>
            <pc:sldMk cId="2605665036" sldId="556"/>
            <ac:cxnSpMk id="18" creationId="{0CC0DDD7-2495-45C9-85A7-5A7866452696}"/>
          </ac:cxnSpMkLst>
        </pc:cxnChg>
        <pc:cxnChg chg="add del mod">
          <ac:chgData name="张 智" userId="36bdf691fd3510be" providerId="LiveId" clId="{99EE0C02-6E29-4F32-AD2F-C821FFBFB1D6}" dt="2023-03-20T02:34:25.398" v="4223" actId="478"/>
          <ac:cxnSpMkLst>
            <pc:docMk/>
            <pc:sldMk cId="2605665036" sldId="556"/>
            <ac:cxnSpMk id="24" creationId="{D1D55673-D6B4-4858-9EF2-3717A4555BE7}"/>
          </ac:cxnSpMkLst>
        </pc:cxnChg>
        <pc:cxnChg chg="add del mod">
          <ac:chgData name="张 智" userId="36bdf691fd3510be" providerId="LiveId" clId="{99EE0C02-6E29-4F32-AD2F-C821FFBFB1D6}" dt="2023-03-20T02:34:20.930" v="4221" actId="478"/>
          <ac:cxnSpMkLst>
            <pc:docMk/>
            <pc:sldMk cId="2605665036" sldId="556"/>
            <ac:cxnSpMk id="25" creationId="{02876147-A0E0-4406-98E8-FF22635D02EE}"/>
          </ac:cxnSpMkLst>
        </pc:cxnChg>
        <pc:cxnChg chg="add mod">
          <ac:chgData name="张 智" userId="36bdf691fd3510be" providerId="LiveId" clId="{99EE0C02-6E29-4F32-AD2F-C821FFBFB1D6}" dt="2023-03-20T02:34:53.070" v="4255" actId="1037"/>
          <ac:cxnSpMkLst>
            <pc:docMk/>
            <pc:sldMk cId="2605665036" sldId="556"/>
            <ac:cxnSpMk id="27" creationId="{0C5DBCAF-CA55-4B95-9803-FE082A560BE9}"/>
          </ac:cxnSpMkLst>
        </pc:cxnChg>
        <pc:cxnChg chg="add mod">
          <ac:chgData name="张 智" userId="36bdf691fd3510be" providerId="LiveId" clId="{99EE0C02-6E29-4F32-AD2F-C821FFBFB1D6}" dt="2023-03-20T02:36:31.627" v="4278" actId="14100"/>
          <ac:cxnSpMkLst>
            <pc:docMk/>
            <pc:sldMk cId="2605665036" sldId="556"/>
            <ac:cxnSpMk id="33" creationId="{15768EED-1699-40F4-A198-386023275BF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17/03/2024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72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601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23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11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542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812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735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751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91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0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898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19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63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568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660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25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4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1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414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3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457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083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091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47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818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22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4690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4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90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62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8396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338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45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3862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014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93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483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8690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2498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5988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728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854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1535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2645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9297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2231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4944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278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79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8300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00885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9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930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66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6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2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[4] Threats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8AF568-CB64-4108-AF78-4C7061D0B21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902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769E79-C239-4E6D-95DA-7121F0782CD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42956" y="1828973"/>
            <a:ext cx="1411207" cy="827023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BD251C-8925-45C7-AE64-EB6633EC04AA}"/>
              </a:ext>
            </a:extLst>
          </p:cNvPr>
          <p:cNvSpPr/>
          <p:nvPr/>
        </p:nvSpPr>
        <p:spPr>
          <a:xfrm>
            <a:off x="4554163" y="1356576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01B0E-E13B-4702-805C-623C6922583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3345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33549" y="2810171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63932" y="2725915"/>
            <a:ext cx="1536559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3ECAA-195E-4FF3-9BE8-636E6DDA8EB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930638" y="1356577"/>
            <a:ext cx="1416686" cy="880882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78FBD-B3C3-4222-A97C-E2755D128421}"/>
              </a:ext>
            </a:extLst>
          </p:cNvPr>
          <p:cNvSpPr/>
          <p:nvPr/>
        </p:nvSpPr>
        <p:spPr>
          <a:xfrm>
            <a:off x="7347324" y="884179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E4FA286-9DFA-48CB-BA9D-686C981814BC}"/>
              </a:ext>
            </a:extLst>
          </p:cNvPr>
          <p:cNvSpPr/>
          <p:nvPr/>
        </p:nvSpPr>
        <p:spPr>
          <a:xfrm>
            <a:off x="6403058" y="141753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56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15804" y="2732647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87210" y="2725915"/>
            <a:ext cx="1513281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267E59-14A1-4D85-9AD4-70A343E7123E}"/>
              </a:ext>
            </a:extLst>
          </p:cNvPr>
          <p:cNvSpPr/>
          <p:nvPr/>
        </p:nvSpPr>
        <p:spPr>
          <a:xfrm>
            <a:off x="8549470" y="1206763"/>
            <a:ext cx="1661242" cy="878486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8331EF-F06E-4253-85C5-1C88D387E668}"/>
              </a:ext>
            </a:extLst>
          </p:cNvPr>
          <p:cNvSpPr/>
          <p:nvPr/>
        </p:nvSpPr>
        <p:spPr>
          <a:xfrm>
            <a:off x="5411668" y="1249106"/>
            <a:ext cx="3791509" cy="82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single </a:t>
            </a:r>
            <a:r>
              <a:rPr lang="en-AU" sz="2800" dirty="0" err="1"/>
              <a:t>decryptor</a:t>
            </a:r>
            <a:endParaRPr lang="en-AU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FDBC4E3-78BA-47D5-8516-C715FE71A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5374" y="2052297"/>
            <a:ext cx="2484098" cy="210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3CE530-393A-4946-985C-FA1691EE52CD}"/>
              </a:ext>
            </a:extLst>
          </p:cNvPr>
          <p:cNvSpPr/>
          <p:nvPr/>
        </p:nvSpPr>
        <p:spPr>
          <a:xfrm>
            <a:off x="7984362" y="3894266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4" name="Folded Corner 6">
            <a:extLst>
              <a:ext uri="{FF2B5EF4-FFF2-40B4-BE49-F238E27FC236}">
                <a16:creationId xmlns:a16="http://schemas.microsoft.com/office/drawing/2014/main" id="{0A770E0A-E53B-43CE-BE1D-70C152DC5884}"/>
              </a:ext>
            </a:extLst>
          </p:cNvPr>
          <p:cNvSpPr/>
          <p:nvPr/>
        </p:nvSpPr>
        <p:spPr>
          <a:xfrm>
            <a:off x="8526192" y="1405644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B6BB651-DFB3-417D-AB05-E4EFAB669685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10210715" y="1742527"/>
            <a:ext cx="566808" cy="2590982"/>
          </a:xfrm>
          <a:prstGeom prst="curvedConnector4">
            <a:avLst>
              <a:gd name="adj1" fmla="val -40331"/>
              <a:gd name="adj2" fmla="val 100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2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085203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1D9831-CC9A-480B-90B0-C94947CBADBD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405109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6091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931946" y="2369614"/>
            <a:ext cx="2585623" cy="449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27117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6626A8-F9E3-4A04-9F7E-B6A683EDE5A7}"/>
              </a:ext>
            </a:extLst>
          </p:cNvPr>
          <p:cNvCxnSpPr>
            <a:cxnSpLocks/>
          </p:cNvCxnSpPr>
          <p:nvPr/>
        </p:nvCxnSpPr>
        <p:spPr>
          <a:xfrm flipH="1">
            <a:off x="1051401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212283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98E644-E8DD-4825-826C-742E8E240CC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149089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7720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66200" y="6365874"/>
            <a:ext cx="257186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  <a:p>
            <a:pPr algn="ctr"/>
            <a:r>
              <a:rPr lang="en-AU" sz="2800" dirty="0"/>
              <a:t>(most cases)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405597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AFAD24-1767-498B-B327-BE4185125CA0}"/>
              </a:ext>
            </a:extLst>
          </p:cNvPr>
          <p:cNvSpPr/>
          <p:nvPr/>
        </p:nvSpPr>
        <p:spPr>
          <a:xfrm>
            <a:off x="8008811" y="107164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301712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55903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301712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2BC3F6-787F-4C2E-8DED-762436F8E681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 flipV="1">
            <a:off x="6931946" y="1510883"/>
            <a:ext cx="1076865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31343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56773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301712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58157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48802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6225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7749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9273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20797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24378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23435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35028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73258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20970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53144"/>
            <a:ext cx="10353762" cy="5138056"/>
          </a:xfrm>
        </p:spPr>
        <p:txBody>
          <a:bodyPr>
            <a:normAutofit/>
          </a:bodyPr>
          <a:lstStyle/>
          <a:p>
            <a:r>
              <a:rPr lang="en-AU" sz="2800" dirty="0"/>
              <a:t>What is a malware?</a:t>
            </a:r>
          </a:p>
          <a:p>
            <a:pPr lvl="1"/>
            <a:r>
              <a:rPr lang="en-AU" sz="2800" dirty="0"/>
              <a:t>oligomorphic malware</a:t>
            </a:r>
          </a:p>
          <a:p>
            <a:pPr lvl="1"/>
            <a:r>
              <a:rPr lang="en-AU" sz="2800" dirty="0"/>
              <a:t>polymorphic malware</a:t>
            </a:r>
          </a:p>
          <a:p>
            <a:pPr lvl="1"/>
            <a:r>
              <a:rPr lang="en-AU" sz="2800" dirty="0"/>
              <a:t>metamorphic malware</a:t>
            </a:r>
          </a:p>
          <a:p>
            <a:r>
              <a:rPr lang="en-AU" sz="2800" dirty="0"/>
              <a:t>How to detect a malware?</a:t>
            </a:r>
          </a:p>
          <a:p>
            <a:pPr lvl="1"/>
            <a:r>
              <a:rPr lang="en-AU" sz="2800" dirty="0"/>
              <a:t>Virus Total</a:t>
            </a:r>
          </a:p>
          <a:p>
            <a:pPr lvl="1"/>
            <a:r>
              <a:rPr lang="en-AU" sz="2800" dirty="0"/>
              <a:t>Yara</a:t>
            </a:r>
          </a:p>
          <a:p>
            <a:pPr lvl="1"/>
            <a:r>
              <a:rPr lang="en-AU" sz="2800" dirty="0"/>
              <a:t>Ember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</p:spTree>
    <p:extLst>
      <p:ext uri="{BB962C8B-B14F-4D97-AF65-F5344CB8AC3E}">
        <p14:creationId xmlns:p14="http://schemas.microsoft.com/office/powerpoint/2010/main" val="119579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A2907-1B53-4B6D-8756-018A7E16D432}"/>
              </a:ext>
            </a:extLst>
          </p:cNvPr>
          <p:cNvSpPr/>
          <p:nvPr/>
        </p:nvSpPr>
        <p:spPr>
          <a:xfrm>
            <a:off x="9019063" y="87352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3748-3091-468D-A41F-D67F5B8D996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83666" y="1312763"/>
            <a:ext cx="1135397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E76DDA8C-DA50-4F33-9D46-FAFEBB213E0C}"/>
              </a:ext>
            </a:extLst>
          </p:cNvPr>
          <p:cNvSpPr/>
          <p:nvPr/>
        </p:nvSpPr>
        <p:spPr>
          <a:xfrm>
            <a:off x="8242161" y="120874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23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401546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04A842F-BA1A-44FD-9C69-62C356B258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E184200-A6AA-4938-B3EF-9D1A259604EF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0B20E41-7315-47E9-AE53-5D7920E9C0D7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</p:spTree>
    <p:extLst>
      <p:ext uri="{BB962C8B-B14F-4D97-AF65-F5344CB8AC3E}">
        <p14:creationId xmlns:p14="http://schemas.microsoft.com/office/powerpoint/2010/main" val="22989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mutated </a:t>
            </a:r>
            <a:r>
              <a:rPr lang="en-AU" sz="2800" dirty="0" err="1"/>
              <a:t>decryptors</a:t>
            </a:r>
            <a:endParaRPr lang="en-AU" sz="28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B2477D5-7D4C-47A7-B8E4-8A9B87CF0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8498570-48C0-41D9-A674-EA401E5AFF17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5C2CC3-FD86-42C4-8C2F-64A9B3FBFF5B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647075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9" y="4306267"/>
            <a:ext cx="9282715" cy="2125355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75013A-6F1C-4F80-B3F2-05F44D9500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253831" y="1813886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2A4B538-178C-41C9-A553-FCA27B6526B8}"/>
              </a:ext>
            </a:extLst>
          </p:cNvPr>
          <p:cNvSpPr/>
          <p:nvPr/>
        </p:nvSpPr>
        <p:spPr>
          <a:xfrm>
            <a:off x="5565670" y="1178767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1ADEB-E79D-4882-9C42-E87D049C6EFB}"/>
              </a:ext>
            </a:extLst>
          </p:cNvPr>
          <p:cNvSpPr/>
          <p:nvPr/>
        </p:nvSpPr>
        <p:spPr>
          <a:xfrm>
            <a:off x="8112752" y="2387499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ECE847A4-074D-4491-980B-1A5D2FA4514E}"/>
              </a:ext>
            </a:extLst>
          </p:cNvPr>
          <p:cNvSpPr/>
          <p:nvPr/>
        </p:nvSpPr>
        <p:spPr>
          <a:xfrm>
            <a:off x="20140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CBDAD-E546-4136-A06A-5415B882A91B}"/>
              </a:ext>
            </a:extLst>
          </p:cNvPr>
          <p:cNvSpPr/>
          <p:nvPr/>
        </p:nvSpPr>
        <p:spPr>
          <a:xfrm>
            <a:off x="1637395" y="2368838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D80D-8131-4D56-8CE8-A8EC2E37FEFB}"/>
              </a:ext>
            </a:extLst>
          </p:cNvPr>
          <p:cNvSpPr/>
          <p:nvPr/>
        </p:nvSpPr>
        <p:spPr>
          <a:xfrm>
            <a:off x="0" y="1495662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D83DD2D-C4A2-440C-A14C-6756F5DE4DEE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957060" y="1512117"/>
            <a:ext cx="1158696" cy="3118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92CA281-1DC3-4F91-98B2-50CF5FE9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9124" y="2529504"/>
            <a:ext cx="2417571" cy="1165428"/>
          </a:xfrm>
          <a:prstGeom prst="curvedConnector3">
            <a:avLst>
              <a:gd name="adj1" fmla="val 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156F0-2D12-4725-A641-5B77A2ABEB7D}"/>
              </a:ext>
            </a:extLst>
          </p:cNvPr>
          <p:cNvSpPr/>
          <p:nvPr/>
        </p:nvSpPr>
        <p:spPr>
          <a:xfrm>
            <a:off x="5403544" y="333812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858F5B-17E9-4A07-90D7-BFACF8C84D9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939976" y="1813886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3F8C689E-E5B6-42D5-AFA7-CCF1A0A6E367}"/>
              </a:ext>
            </a:extLst>
          </p:cNvPr>
          <p:cNvSpPr/>
          <p:nvPr/>
        </p:nvSpPr>
        <p:spPr>
          <a:xfrm>
            <a:off x="86721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6" name="Folded Corner 6">
            <a:extLst>
              <a:ext uri="{FF2B5EF4-FFF2-40B4-BE49-F238E27FC236}">
                <a16:creationId xmlns:a16="http://schemas.microsoft.com/office/drawing/2014/main" id="{C9FC7622-54CB-4C5A-A2FD-6F12816246CB}"/>
              </a:ext>
            </a:extLst>
          </p:cNvPr>
          <p:cNvSpPr/>
          <p:nvPr/>
        </p:nvSpPr>
        <p:spPr>
          <a:xfrm>
            <a:off x="2014013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49091B9-A984-486F-B6F4-A750FA8A955C}"/>
              </a:ext>
            </a:extLst>
          </p:cNvPr>
          <p:cNvSpPr/>
          <p:nvPr/>
        </p:nvSpPr>
        <p:spPr>
          <a:xfrm>
            <a:off x="8668054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77284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r>
              <a:rPr lang="en-AU" sz="2800" dirty="0"/>
              <a:t>dynamic decryption: provide a sandbox environment to execute malware and identify the pattern of malicious code at runtime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C0DDD7-2495-45C9-85A7-5A7866452696}"/>
              </a:ext>
            </a:extLst>
          </p:cNvPr>
          <p:cNvCxnSpPr>
            <a:cxnSpLocks/>
          </p:cNvCxnSpPr>
          <p:nvPr/>
        </p:nvCxnSpPr>
        <p:spPr>
          <a:xfrm flipH="1" flipV="1">
            <a:off x="6824743" y="4090414"/>
            <a:ext cx="2516850" cy="2486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3146A01-6ACE-4ECF-8C13-B42726B609B5}"/>
              </a:ext>
            </a:extLst>
          </p:cNvPr>
          <p:cNvSpPr/>
          <p:nvPr/>
        </p:nvSpPr>
        <p:spPr>
          <a:xfrm>
            <a:off x="5184252" y="3480163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8AEFF-11A2-478B-AFB0-2BEB1ECDD1FF}"/>
              </a:ext>
            </a:extLst>
          </p:cNvPr>
          <p:cNvSpPr/>
          <p:nvPr/>
        </p:nvSpPr>
        <p:spPr>
          <a:xfrm>
            <a:off x="9047481" y="462606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F9CBFA83-B51E-4F62-95D7-02EBD8C3A49E}"/>
              </a:ext>
            </a:extLst>
          </p:cNvPr>
          <p:cNvSpPr/>
          <p:nvPr/>
        </p:nvSpPr>
        <p:spPr>
          <a:xfrm>
            <a:off x="1624294" y="3442841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E0F6F-C5EE-4789-8E70-D45FC813CC8D}"/>
              </a:ext>
            </a:extLst>
          </p:cNvPr>
          <p:cNvSpPr/>
          <p:nvPr/>
        </p:nvSpPr>
        <p:spPr>
          <a:xfrm>
            <a:off x="1247676" y="4670234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BBF860-346E-446B-8102-CF7EDBFA9C1B}"/>
              </a:ext>
            </a:extLst>
          </p:cNvPr>
          <p:cNvSpPr/>
          <p:nvPr/>
        </p:nvSpPr>
        <p:spPr>
          <a:xfrm>
            <a:off x="-389719" y="3797058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DBCAF-CA55-4B95-9803-FE082A560BE9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50257" y="4115282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8E579ED3-9536-4EC0-8396-872FA479258B}"/>
              </a:ext>
            </a:extLst>
          </p:cNvPr>
          <p:cNvSpPr/>
          <p:nvPr/>
        </p:nvSpPr>
        <p:spPr>
          <a:xfrm>
            <a:off x="9341593" y="3429000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Folded Corner 6">
            <a:extLst>
              <a:ext uri="{FF2B5EF4-FFF2-40B4-BE49-F238E27FC236}">
                <a16:creationId xmlns:a16="http://schemas.microsoft.com/office/drawing/2014/main" id="{50F3D803-A3E2-4FCC-8B36-6921B2F15B48}"/>
              </a:ext>
            </a:extLst>
          </p:cNvPr>
          <p:cNvSpPr/>
          <p:nvPr/>
        </p:nvSpPr>
        <p:spPr>
          <a:xfrm>
            <a:off x="1624294" y="3781798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30" name="Folded Corner 6">
            <a:extLst>
              <a:ext uri="{FF2B5EF4-FFF2-40B4-BE49-F238E27FC236}">
                <a16:creationId xmlns:a16="http://schemas.microsoft.com/office/drawing/2014/main" id="{79096A4A-7823-47E2-9B1B-0D8F6859EDAE}"/>
              </a:ext>
            </a:extLst>
          </p:cNvPr>
          <p:cNvSpPr/>
          <p:nvPr/>
        </p:nvSpPr>
        <p:spPr>
          <a:xfrm>
            <a:off x="9337534" y="3767957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05293-0859-40CB-A167-59E39C2360FC}"/>
              </a:ext>
            </a:extLst>
          </p:cNvPr>
          <p:cNvSpPr/>
          <p:nvPr/>
        </p:nvSpPr>
        <p:spPr>
          <a:xfrm>
            <a:off x="4837043" y="3167269"/>
            <a:ext cx="6830701" cy="25576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456293-697E-43AA-AC4D-E7232D7D1E80}"/>
              </a:ext>
            </a:extLst>
          </p:cNvPr>
          <p:cNvSpPr/>
          <p:nvPr/>
        </p:nvSpPr>
        <p:spPr>
          <a:xfrm>
            <a:off x="4724143" y="5143794"/>
            <a:ext cx="1661243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sandbox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C35EA5-4330-4C7F-9A57-D3BF7EE7C27F}"/>
              </a:ext>
            </a:extLst>
          </p:cNvPr>
          <p:cNvSpPr/>
          <p:nvPr/>
        </p:nvSpPr>
        <p:spPr>
          <a:xfrm>
            <a:off x="742122" y="5743647"/>
            <a:ext cx="3298715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dynamic decryption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768EED-1699-40F4-A198-386023275BF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40838" y="5724938"/>
            <a:ext cx="4211556" cy="45803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42058C5-DEB3-4E2E-A251-04A21CB83C48}"/>
              </a:ext>
            </a:extLst>
          </p:cNvPr>
          <p:cNvSpPr/>
          <p:nvPr/>
        </p:nvSpPr>
        <p:spPr>
          <a:xfrm>
            <a:off x="6998563" y="3431623"/>
            <a:ext cx="2205786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decryption occurs</a:t>
            </a:r>
          </a:p>
          <a:p>
            <a:pPr algn="ctr"/>
            <a:r>
              <a:rPr lang="en-AU" sz="2000" dirty="0"/>
              <a:t> at runtime</a:t>
            </a:r>
          </a:p>
        </p:txBody>
      </p:sp>
    </p:spTree>
    <p:extLst>
      <p:ext uri="{BB962C8B-B14F-4D97-AF65-F5344CB8AC3E}">
        <p14:creationId xmlns:p14="http://schemas.microsoft.com/office/powerpoint/2010/main" val="2605665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oligomorphic or polymorphic malware?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pattern detection</a:t>
            </a:r>
            <a:r>
              <a:rPr lang="en-AU" sz="2800" dirty="0"/>
              <a:t>: identify patterns/signatures in the </a:t>
            </a:r>
            <a:r>
              <a:rPr lang="en-AU" sz="2800" dirty="0" err="1"/>
              <a:t>decryptors</a:t>
            </a:r>
            <a:r>
              <a:rPr lang="en-AU" sz="2800" dirty="0"/>
              <a:t>. 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dynamic decryption</a:t>
            </a:r>
            <a:r>
              <a:rPr lang="en-AU" sz="2800" dirty="0"/>
              <a:t>: provide a sandbox environment to execute malware and identify the pattern of malicious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Oligomorphic  and Polymorphic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29640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570713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1"/>
            <a:ext cx="11514581" cy="1270942"/>
          </a:xfrm>
        </p:spPr>
        <p:txBody>
          <a:bodyPr/>
          <a:lstStyle/>
          <a:p>
            <a:r>
              <a:rPr lang="en-AU" sz="2800" dirty="0">
                <a:solidFill>
                  <a:srgbClr val="FF0000"/>
                </a:solidFill>
              </a:rPr>
              <a:t>Flower (or garbage) instructions</a:t>
            </a:r>
            <a:r>
              <a:rPr lang="en-AU" sz="2800" dirty="0"/>
              <a:t>: </a:t>
            </a:r>
            <a:r>
              <a:rPr lang="en-US" sz="2800" dirty="0"/>
              <a:t>insertion of unnecessary instructions within a program to obfuscate software analysis</a:t>
            </a:r>
            <a:r>
              <a:rPr lang="en-AU" sz="2800" dirty="0"/>
              <a:t>. </a:t>
            </a:r>
          </a:p>
          <a:p>
            <a:pPr lvl="1"/>
            <a:endParaRPr lang="en-AU" sz="28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1D04698-6DBD-40CD-8395-6D7A83D8A48F}"/>
              </a:ext>
            </a:extLst>
          </p:cNvPr>
          <p:cNvSpPr txBox="1">
            <a:spLocks/>
          </p:cNvSpPr>
          <p:nvPr/>
        </p:nvSpPr>
        <p:spPr>
          <a:xfrm>
            <a:off x="2494384" y="90775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65D6E7-6554-4C76-902A-3505E02EEB79}"/>
              </a:ext>
            </a:extLst>
          </p:cNvPr>
          <p:cNvSpPr txBox="1">
            <a:spLocks/>
          </p:cNvSpPr>
          <p:nvPr/>
        </p:nvSpPr>
        <p:spPr>
          <a:xfrm>
            <a:off x="669575" y="2623154"/>
            <a:ext cx="8216008" cy="16307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dirty="0">
                <a:solidFill>
                  <a:srgbClr val="FFFFFF"/>
                </a:solidFill>
                <a:effectLst/>
              </a:rPr>
              <a:t>mov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eax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ebx</a:t>
            </a:r>
            <a:r>
              <a:rPr lang="en-US" sz="2800" dirty="0">
                <a:solidFill>
                  <a:srgbClr val="FFFFFF"/>
                </a:solidFill>
                <a:effectLst/>
              </a:rPr>
              <a:t>;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 move the contents of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ebx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 into </a:t>
            </a:r>
            <a:r>
              <a:rPr lang="en-US" sz="2800" b="0" i="0" dirty="0" err="1">
                <a:solidFill>
                  <a:srgbClr val="FFFFFF"/>
                </a:solidFill>
                <a:effectLst/>
              </a:rPr>
              <a:t>eax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 </a:t>
            </a:r>
          </a:p>
          <a:p>
            <a:r>
              <a:rPr lang="en-US" sz="2800" b="0" i="0" dirty="0" err="1">
                <a:solidFill>
                  <a:srgbClr val="FFFFFF"/>
                </a:solidFill>
                <a:effectLst/>
              </a:rPr>
              <a:t>nop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; </a:t>
            </a:r>
            <a:r>
              <a:rPr lang="en-US" sz="2800" dirty="0">
                <a:solidFill>
                  <a:srgbClr val="FFFFFF"/>
                </a:solidFill>
                <a:effectLst/>
              </a:rPr>
              <a:t>n</a:t>
            </a:r>
            <a:r>
              <a:rPr lang="en-US" sz="2800" b="0" i="0" dirty="0">
                <a:solidFill>
                  <a:srgbClr val="FFFFFF"/>
                </a:solidFill>
                <a:effectLst/>
              </a:rPr>
              <a:t>o operation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15381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41944"/>
            <a:ext cx="10353762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Malware: Malicious Software</a:t>
            </a:r>
          </a:p>
          <a:p>
            <a:pPr lvl="1"/>
            <a:r>
              <a:rPr lang="en-AU" sz="2800" dirty="0"/>
              <a:t>definition: </a:t>
            </a:r>
            <a:r>
              <a:rPr lang="en-US" sz="2800" dirty="0"/>
              <a:t>it refers to all malicious software designed to compromise a computer system</a:t>
            </a:r>
          </a:p>
          <a:p>
            <a:pPr lvl="2"/>
            <a:r>
              <a:rPr lang="en-US" sz="2800" dirty="0"/>
              <a:t>what does “a system compromise” mean? 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948547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8E0343-2A35-45FC-93C7-D479F4A5C7ED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88E6F1-9F21-4638-846A-674CBD0F73C6}"/>
              </a:ext>
            </a:extLst>
          </p:cNvPr>
          <p:cNvCxnSpPr>
            <a:cxnSpLocks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85AFB1-289F-4D53-8329-634F8290525C}"/>
              </a:ext>
            </a:extLst>
          </p:cNvPr>
          <p:cNvCxnSpPr>
            <a:cxnSpLocks/>
          </p:cNvCxnSpPr>
          <p:nvPr/>
        </p:nvCxnSpPr>
        <p:spPr>
          <a:xfrm flipH="1" flipV="1">
            <a:off x="9198700" y="2024546"/>
            <a:ext cx="1315311" cy="1045397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CF702E-82E7-44B8-8209-4B38A06FCA6F}"/>
              </a:ext>
            </a:extLst>
          </p:cNvPr>
          <p:cNvSpPr/>
          <p:nvPr/>
        </p:nvSpPr>
        <p:spPr>
          <a:xfrm>
            <a:off x="7807368" y="1833382"/>
            <a:ext cx="382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4B9C52-7514-49C8-85ED-FC01FCAE85FE}"/>
              </a:ext>
            </a:extLst>
          </p:cNvPr>
          <p:cNvSpPr/>
          <p:nvPr/>
        </p:nvSpPr>
        <p:spPr>
          <a:xfrm>
            <a:off x="9848205" y="1826758"/>
            <a:ext cx="3824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A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51931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11B2B2-3BFA-47EB-951E-A1036EEB65A1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5DF49-6BEE-451A-8E40-D2399A53E01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4AB466-221B-4BFC-9E24-7840FF87E5FF}"/>
              </a:ext>
            </a:extLst>
          </p:cNvPr>
          <p:cNvSpPr/>
          <p:nvPr/>
        </p:nvSpPr>
        <p:spPr>
          <a:xfrm>
            <a:off x="9001451" y="1739325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E69ECDB-CF2C-4093-A01F-A86ECEA133DB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2334AAF-0339-471B-94AF-B6BB214287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E759D4D-8C06-44A1-9A90-8C27F3A93636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137BE2-2C4D-4ABD-B05A-717E5EA4FAAF}"/>
              </a:ext>
            </a:extLst>
          </p:cNvPr>
          <p:cNvCxnSpPr>
            <a:cxnSpLocks/>
          </p:cNvCxnSpPr>
          <p:nvPr/>
        </p:nvCxnSpPr>
        <p:spPr>
          <a:xfrm flipH="1" flipV="1">
            <a:off x="9198699" y="2024546"/>
            <a:ext cx="1364893" cy="104539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0D5776B-520B-48D4-8266-DA2A0ABA78F3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3477205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metamorphic malware?</a:t>
            </a:r>
          </a:p>
          <a:p>
            <a:pPr lvl="1"/>
            <a:r>
              <a:rPr lang="en-AU" sz="2800" dirty="0"/>
              <a:t>heuristic detection: provide a sandbox environment to execute malware and identify suspicious behaviours at run-time. 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Metamorphic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763604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Summarize the main characteristics of oligomorphic, polymorphic and metamorphic malware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05731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4" y="1333110"/>
            <a:ext cx="11077242" cy="4629540"/>
          </a:xfrm>
        </p:spPr>
        <p:txBody>
          <a:bodyPr>
            <a:normAutofit/>
          </a:bodyPr>
          <a:lstStyle/>
          <a:p>
            <a:r>
              <a:rPr lang="en-AU" sz="2800" dirty="0"/>
              <a:t>Summarize the main characteristics of oligomorphic, polymorphic and metamorphic malware</a:t>
            </a:r>
          </a:p>
          <a:p>
            <a:pPr lvl="1"/>
            <a:r>
              <a:rPr lang="en-AU" sz="2800" dirty="0"/>
              <a:t>oligomorphic: it decrypts itself with a 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polymorphic: it decrypts itself with an unlimited number of </a:t>
            </a:r>
            <a:r>
              <a:rPr lang="en-AU" sz="2800" dirty="0" err="1"/>
              <a:t>decrpytors</a:t>
            </a:r>
            <a:r>
              <a:rPr lang="en-AU" sz="2800" dirty="0"/>
              <a:t> each time it infects others.</a:t>
            </a:r>
          </a:p>
          <a:p>
            <a:pPr lvl="1"/>
            <a:r>
              <a:rPr lang="en-AU" sz="2800" dirty="0"/>
              <a:t>metamorphic: it mutates itself significantly each time it infects others.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533689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are the benefits of studying evasive malware?</a:t>
            </a:r>
          </a:p>
          <a:p>
            <a:pPr lvl="1"/>
            <a:r>
              <a:rPr lang="en-AU" sz="2800" dirty="0"/>
              <a:t>e.g., the attacker’s perspective/the defender’s perspective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77119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677477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758757"/>
            <a:ext cx="11542365" cy="1655657"/>
          </a:xfrm>
        </p:spPr>
        <p:txBody>
          <a:bodyPr>
            <a:noAutofit/>
          </a:bodyPr>
          <a:lstStyle/>
          <a:p>
            <a:r>
              <a:rPr lang="en-AU" sz="2400" dirty="0"/>
              <a:t>Virus Total is a website (</a:t>
            </a:r>
            <a:r>
              <a:rPr lang="en-AU" sz="2400" dirty="0">
                <a:solidFill>
                  <a:srgbClr val="FF0000"/>
                </a:solidFill>
              </a:rPr>
              <a:t>https://www.virustotal.com/gui/home/upload</a:t>
            </a:r>
            <a:r>
              <a:rPr lang="en-AU" sz="2400" dirty="0"/>
              <a:t>) that provides free online malware scanning.</a:t>
            </a:r>
          </a:p>
          <a:p>
            <a:pPr lvl="1"/>
            <a:r>
              <a:rPr lang="en-AU" sz="2400" dirty="0"/>
              <a:t>It is a collection of no less than 60 malware-detection engines.</a:t>
            </a:r>
          </a:p>
          <a:p>
            <a:pPr lvl="1"/>
            <a:r>
              <a:rPr lang="en-AU" sz="2400" dirty="0"/>
              <a:t>Provides </a:t>
            </a:r>
            <a:r>
              <a:rPr lang="en-US" sz="2400" dirty="0"/>
              <a:t>a comprehensive view of whether a file or website is malicious</a:t>
            </a:r>
            <a:r>
              <a:rPr lang="en-AU" sz="2400" dirty="0"/>
              <a:t>.</a:t>
            </a:r>
          </a:p>
          <a:p>
            <a:pPr marL="450000" lvl="1" indent="0">
              <a:buNone/>
            </a:pP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E218-D7E4-41CA-B2F0-1257F3BA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213" y="2762654"/>
            <a:ext cx="6061387" cy="38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5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6" y="986987"/>
            <a:ext cx="8516797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Demo: use our VMs to download malware samples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52306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1B9D2-B6E7-4121-A91D-86AFC42D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1724978"/>
            <a:ext cx="960044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03766" y="2063973"/>
            <a:ext cx="6514534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malware samples are downloaded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14333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72994-795C-4A4A-BDBF-14E56B75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3014354"/>
            <a:ext cx="3572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67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53894"/>
            <a:ext cx="4220308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 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CECF946-B0B0-4030-9A88-08D30D45E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3" y="1784195"/>
            <a:ext cx="10353762" cy="458167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Upload each compressed malware onto </a:t>
            </a:r>
            <a:r>
              <a:rPr lang="en-US" sz="2800" dirty="0" err="1">
                <a:effectLst/>
              </a:rPr>
              <a:t>virustotal</a:t>
            </a:r>
            <a:endParaRPr lang="en-US" sz="2800" dirty="0">
              <a:effectLst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C48366-325C-4AE0-943F-E2B2E1E3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393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0" y="1026584"/>
            <a:ext cx="11273979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Malware: Malicious Software</a:t>
            </a:r>
          </a:p>
          <a:p>
            <a:pPr lvl="1"/>
            <a:r>
              <a:rPr lang="en-AU" sz="2800" dirty="0"/>
              <a:t>definition: </a:t>
            </a:r>
            <a:r>
              <a:rPr lang="en-US" sz="2800" dirty="0"/>
              <a:t>it refers to all malicious software designed to compromise a computer system</a:t>
            </a:r>
          </a:p>
          <a:p>
            <a:pPr lvl="2"/>
            <a:r>
              <a:rPr lang="en-US" sz="2800" dirty="0"/>
              <a:t>what does “compromising a system” target? Breaking the CIA triad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740918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0" y="993388"/>
            <a:ext cx="3100039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C48366-325C-4AE0-943F-E2B2E1E3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3621300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 Why or Why not?</a:t>
            </a:r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98926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17196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26954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r>
              <a:rPr lang="en-AU" sz="2800" dirty="0"/>
              <a:t>e.g., mutated/sandbox-aware malware.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18927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819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4031"/>
            <a:ext cx="10353762" cy="3481977"/>
          </a:xfrm>
        </p:spPr>
        <p:txBody>
          <a:bodyPr>
            <a:normAutofit/>
          </a:bodyPr>
          <a:lstStyle/>
          <a:p>
            <a:r>
              <a:rPr lang="en-AU" sz="2800" dirty="0"/>
              <a:t>Yara is a rule-based signature matching tool.</a:t>
            </a:r>
          </a:p>
          <a:p>
            <a:pPr lvl="1"/>
            <a:r>
              <a:rPr lang="en-AU" sz="2800" dirty="0"/>
              <a:t>It is an open-source project. </a:t>
            </a:r>
          </a:p>
          <a:p>
            <a:pPr lvl="1"/>
            <a:r>
              <a:rPr lang="en-AU" sz="2800" dirty="0"/>
              <a:t>It uses a set of rules to generate a pattern/signature. </a:t>
            </a:r>
          </a:p>
          <a:p>
            <a:pPr lvl="1"/>
            <a:r>
              <a:rPr lang="en-AU" sz="2800" dirty="0"/>
              <a:t>The signature describes </a:t>
            </a:r>
            <a:r>
              <a:rPr lang="en-US" sz="2800" dirty="0"/>
              <a:t>characteristics</a:t>
            </a:r>
            <a:r>
              <a:rPr lang="en-AU" sz="2800" dirty="0"/>
              <a:t> of malware, e.g., file size, file hash, certain strings of code, etc.</a:t>
            </a:r>
          </a:p>
          <a:p>
            <a:pPr marL="3690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09391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4192247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9FF1C-52E8-43E9-AF5B-40AA94C3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315C6C-9E41-48EA-8536-167F2DEBBE66}"/>
              </a:ext>
            </a:extLst>
          </p:cNvPr>
          <p:cNvSpPr txBox="1">
            <a:spLocks/>
          </p:cNvSpPr>
          <p:nvPr/>
        </p:nvSpPr>
        <p:spPr>
          <a:xfrm>
            <a:off x="727896" y="25018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effectLst/>
              </a:rPr>
              <a:t>apt-get install </a:t>
            </a:r>
            <a:r>
              <a:rPr lang="en-AU" sz="2800" dirty="0" err="1">
                <a:effectLst/>
              </a:rPr>
              <a:t>yara</a:t>
            </a:r>
            <a:endParaRPr lang="en-AU" sz="2800" dirty="0">
              <a:effectLst/>
            </a:endParaRPr>
          </a:p>
          <a:p>
            <a:r>
              <a:rPr lang="en-AU" sz="2800" dirty="0">
                <a:effectLst/>
              </a:rPr>
              <a:t>git clone https://github.com/Yara-Rules/rules.git</a:t>
            </a:r>
          </a:p>
          <a:p>
            <a:pPr lvl="1"/>
            <a:endParaRPr lang="en-AU" sz="2800" dirty="0">
              <a:effectLst/>
            </a:endParaRPr>
          </a:p>
          <a:p>
            <a:pPr lvl="1"/>
            <a:endParaRPr lang="en-AU" sz="2800" dirty="0"/>
          </a:p>
          <a:p>
            <a:pPr marL="450000" lvl="1" indent="0">
              <a:buFont typeface="Wingdings 2" charset="2"/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63746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4192247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69FF1C-52E8-43E9-AF5B-40AA94C3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  <a:endParaRPr lang="en-AU" sz="280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315C6C-9E41-48EA-8536-167F2DEBBE66}"/>
              </a:ext>
            </a:extLst>
          </p:cNvPr>
          <p:cNvSpPr txBox="1">
            <a:spLocks/>
          </p:cNvSpPr>
          <p:nvPr/>
        </p:nvSpPr>
        <p:spPr>
          <a:xfrm>
            <a:off x="727896" y="2501849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>
                <a:effectLst/>
              </a:rPr>
              <a:t>apt-get install </a:t>
            </a:r>
            <a:r>
              <a:rPr lang="en-AU" sz="2800" dirty="0" err="1">
                <a:effectLst/>
              </a:rPr>
              <a:t>yara</a:t>
            </a:r>
            <a:endParaRPr lang="en-AU" sz="2800" dirty="0">
              <a:effectLst/>
            </a:endParaRPr>
          </a:p>
          <a:p>
            <a:r>
              <a:rPr lang="en-AU" sz="2800" dirty="0">
                <a:effectLst/>
              </a:rPr>
              <a:t>git clone https://github.com/Yara-Rules/rules.git</a:t>
            </a:r>
          </a:p>
          <a:p>
            <a:pPr lvl="1"/>
            <a:endParaRPr lang="en-AU" sz="2800" dirty="0">
              <a:effectLst/>
            </a:endParaRPr>
          </a:p>
          <a:p>
            <a:pPr lvl="1"/>
            <a:endParaRPr lang="en-AU" sz="2800" dirty="0"/>
          </a:p>
          <a:p>
            <a:pPr marL="450000" lvl="1" indent="0">
              <a:buFont typeface="Wingdings 2" charset="2"/>
              <a:buNone/>
            </a:pPr>
            <a:endParaRPr lang="en-AU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4230715"/>
            <a:ext cx="9276441" cy="14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11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F94DE-FFC7-4F0B-9F1E-B5B9BAC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672327"/>
            <a:ext cx="10240804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33F889-BE04-4164-A3E7-379D16C3A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80" y="3361320"/>
            <a:ext cx="5591955" cy="5525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D241A0-D20B-421B-BE89-502708AC0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80" y="4042739"/>
            <a:ext cx="466790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0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313" y="641416"/>
            <a:ext cx="3690801" cy="626513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745355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14AA8-E40C-444A-AAB1-DF836B3D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80" y="1321329"/>
            <a:ext cx="7022533" cy="7646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F94DE-FFC7-4F0B-9F1E-B5B9BAC0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80" y="2672327"/>
            <a:ext cx="10240804" cy="371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43E811-3954-41A3-9D0D-2207B792E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980" y="2261769"/>
            <a:ext cx="11117116" cy="2751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4B1488-7010-4F58-A666-F2A73FC7E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80" y="3212891"/>
            <a:ext cx="5122715" cy="3082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CA2303-2DAF-4998-BB98-CC6804881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667" y="3690142"/>
            <a:ext cx="10794898" cy="26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0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3897" y="899009"/>
            <a:ext cx="11013557" cy="5761589"/>
          </a:xfrm>
        </p:spPr>
        <p:txBody>
          <a:bodyPr>
            <a:normAutofit fontScale="85000" lnSpcReduction="10000"/>
          </a:bodyPr>
          <a:lstStyle/>
          <a:p>
            <a:r>
              <a:rPr lang="en-AU" sz="3300" dirty="0"/>
              <a:t>Malware: Malicious Software</a:t>
            </a:r>
          </a:p>
          <a:p>
            <a:pPr lvl="1"/>
            <a:r>
              <a:rPr lang="en-AU" sz="3300" dirty="0"/>
              <a:t>definition: </a:t>
            </a:r>
            <a:r>
              <a:rPr lang="en-US" sz="3300" dirty="0"/>
              <a:t>it refers to all malicious software designed to compromise a computer system</a:t>
            </a:r>
          </a:p>
          <a:p>
            <a:pPr lvl="2"/>
            <a:r>
              <a:rPr lang="en-US" sz="3300" dirty="0"/>
              <a:t>what does “compromising a system” target? Breaking the CIA triad</a:t>
            </a:r>
          </a:p>
          <a:p>
            <a:r>
              <a:rPr lang="en-US" sz="3300" dirty="0"/>
              <a:t>What can we do to break integrity? </a:t>
            </a:r>
          </a:p>
          <a:p>
            <a:pPr lvl="2"/>
            <a:r>
              <a:rPr lang="en-AU" sz="3300" dirty="0"/>
              <a:t>e.g., modifying or deleting system files </a:t>
            </a:r>
          </a:p>
          <a:p>
            <a:r>
              <a:rPr lang="en-US" sz="3300" dirty="0"/>
              <a:t>What can we do to break </a:t>
            </a:r>
            <a:r>
              <a:rPr lang="en-AU" sz="3300" dirty="0"/>
              <a:t>confidentiality</a:t>
            </a:r>
            <a:r>
              <a:rPr lang="en-US" sz="3300" dirty="0"/>
              <a:t>?</a:t>
            </a:r>
          </a:p>
          <a:p>
            <a:pPr lvl="2"/>
            <a:r>
              <a:rPr lang="en-AU" sz="3300" dirty="0"/>
              <a:t>e.g., stealing user data</a:t>
            </a:r>
            <a:endParaRPr lang="en-US" sz="3300" dirty="0"/>
          </a:p>
          <a:p>
            <a:r>
              <a:rPr lang="en-US" sz="3300" dirty="0"/>
              <a:t>What can we do to break </a:t>
            </a:r>
            <a:r>
              <a:rPr lang="en-AU" sz="3300" dirty="0"/>
              <a:t>availability</a:t>
            </a:r>
            <a:r>
              <a:rPr lang="en-US" sz="3300" dirty="0"/>
              <a:t>?</a:t>
            </a:r>
          </a:p>
          <a:p>
            <a:pPr lvl="2"/>
            <a:r>
              <a:rPr lang="en-AU" sz="3300" dirty="0"/>
              <a:t>e.g., causing system panic</a:t>
            </a:r>
          </a:p>
          <a:p>
            <a:pPr lvl="2"/>
            <a:endParaRPr lang="en-AU" sz="2800" dirty="0"/>
          </a:p>
          <a:p>
            <a:pPr lvl="2"/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57227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542867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197047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3399154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58315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1362710"/>
            <a:ext cx="11315719" cy="3714749"/>
          </a:xfrm>
        </p:spPr>
        <p:txBody>
          <a:bodyPr>
            <a:noAutofit/>
          </a:bodyPr>
          <a:lstStyle/>
          <a:p>
            <a:r>
              <a:rPr lang="en-US" sz="2800" dirty="0"/>
              <a:t>List a few practical use-cases of YARA in cybersecurity</a:t>
            </a:r>
          </a:p>
          <a:p>
            <a:pPr lvl="1"/>
            <a:r>
              <a:rPr lang="en-US" sz="2800" dirty="0"/>
              <a:t>e.g., </a:t>
            </a:r>
            <a:r>
              <a:rPr lang="en-AU" sz="2800" dirty="0"/>
              <a:t>malware detection/intrusion detection/system monitoring</a:t>
            </a:r>
            <a:endParaRPr lang="en-US" sz="2800" dirty="0"/>
          </a:p>
          <a:p>
            <a:pPr marL="36900" indent="0">
              <a:buNone/>
            </a:pP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761264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24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5" y="1162050"/>
            <a:ext cx="10353762" cy="4913630"/>
          </a:xfrm>
        </p:spPr>
        <p:txBody>
          <a:bodyPr>
            <a:normAutofit/>
          </a:bodyPr>
          <a:lstStyle/>
          <a:p>
            <a:r>
              <a:rPr lang="en-AU" sz="3000" dirty="0"/>
              <a:t>Ember is an AI-based signature detection tool.</a:t>
            </a:r>
          </a:p>
          <a:p>
            <a:pPr lvl="1"/>
            <a:r>
              <a:rPr lang="en-AU" sz="3000" dirty="0"/>
              <a:t>It </a:t>
            </a:r>
            <a:r>
              <a:rPr lang="en-AU" sz="3200" dirty="0"/>
              <a:t>is an open-source project. </a:t>
            </a:r>
            <a:endParaRPr lang="en-AU" sz="3000" dirty="0"/>
          </a:p>
          <a:p>
            <a:pPr lvl="1"/>
            <a:r>
              <a:rPr lang="en-AU" sz="3000" dirty="0"/>
              <a:t>It uses a deep-learning-based model to predict whether a given file is malicious.</a:t>
            </a:r>
          </a:p>
          <a:p>
            <a:pPr lvl="1"/>
            <a:r>
              <a:rPr lang="en-AU" sz="3000" dirty="0"/>
              <a:t>The file type is limited to windows-specific PE (portable executable). </a:t>
            </a:r>
          </a:p>
          <a:p>
            <a:pPr lvl="1"/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835046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432505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to run the 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5F5975-2C76-4F59-A37E-82C404CD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96" y="1709687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tx1"/>
                </a:solidFill>
                <a:effectLst/>
              </a:rPr>
              <a:t>sudo</a:t>
            </a:r>
            <a:r>
              <a:rPr lang="en-US" sz="2800" dirty="0">
                <a:solidFill>
                  <a:schemeClr val="tx1"/>
                </a:solidFill>
                <a:effectLst/>
              </a:rPr>
              <a:t> docker run -it --rm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uwacyber</a:t>
            </a:r>
            <a:r>
              <a:rPr lang="en-US" sz="2800" dirty="0">
                <a:solidFill>
                  <a:schemeClr val="tx1"/>
                </a:solidFill>
                <a:effectLst/>
              </a:rPr>
              <a:t>/cits1003-labs:ai-malware</a:t>
            </a:r>
          </a:p>
          <a:p>
            <a:r>
              <a:rPr lang="en-AU" sz="2800" dirty="0">
                <a:solidFill>
                  <a:schemeClr val="tx1"/>
                </a:solidFill>
                <a:effectLst/>
              </a:rPr>
              <a:t>python3 scripts/classify_binaries.py -m ember_model_2018.txt /opt/malware-sample-library/Trojans/</a:t>
            </a:r>
            <a:r>
              <a:rPr lang="en-AU" sz="2800" dirty="0" err="1">
                <a:solidFill>
                  <a:schemeClr val="tx1"/>
                </a:solidFill>
                <a:effectLst/>
              </a:rPr>
              <a:t>NanocoreRAT.bin</a:t>
            </a:r>
            <a:endParaRPr lang="en-AU" sz="2800" dirty="0">
              <a:solidFill>
                <a:schemeClr val="tx1"/>
              </a:solidFill>
              <a:effectLst/>
            </a:endParaRPr>
          </a:p>
          <a:p>
            <a:endParaRPr lang="en-AU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2420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92667" y="986987"/>
            <a:ext cx="1688533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0382557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r>
              <a:rPr lang="en-AU" sz="2800" dirty="0"/>
              <a:t>What can be done to improve them?</a:t>
            </a:r>
          </a:p>
        </p:txBody>
      </p:sp>
    </p:spTree>
    <p:extLst>
      <p:ext uri="{BB962C8B-B14F-4D97-AF65-F5344CB8AC3E}">
        <p14:creationId xmlns:p14="http://schemas.microsoft.com/office/powerpoint/2010/main" val="3682485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21942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44320"/>
            <a:ext cx="10353762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962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B3F8-6C7A-45B0-88C1-4B992D33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60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E825-B27E-43D0-A784-C43512E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363178"/>
            <a:ext cx="11182575" cy="4246879"/>
          </a:xfrm>
        </p:spPr>
        <p:txBody>
          <a:bodyPr>
            <a:normAutofit/>
          </a:bodyPr>
          <a:lstStyle/>
          <a:p>
            <a:r>
              <a:rPr lang="en-AU" sz="2800" dirty="0"/>
              <a:t>What is the main difference between Yara and Ember?</a:t>
            </a:r>
          </a:p>
          <a:p>
            <a:pPr lvl="1"/>
            <a:r>
              <a:rPr lang="en-AU" sz="2600" dirty="0"/>
              <a:t>e.g., Yara is rule-based while Ember is DL-based. </a:t>
            </a:r>
          </a:p>
          <a:p>
            <a:pPr lvl="1"/>
            <a:r>
              <a:rPr lang="en-AU" sz="2600" dirty="0"/>
              <a:t>Yara supports multiple file types while Ember is limited to one type.</a:t>
            </a:r>
          </a:p>
          <a:p>
            <a:r>
              <a:rPr lang="en-AU" sz="2800" dirty="0"/>
              <a:t>What can be done to improve them?</a:t>
            </a:r>
          </a:p>
          <a:p>
            <a:pPr lvl="1"/>
            <a:r>
              <a:rPr lang="en-AU" sz="2600" dirty="0"/>
              <a:t>e.g., Yara’s limitation: rule-based signature matching, which makes it hard to work against advanced mutation techniques. </a:t>
            </a:r>
          </a:p>
          <a:p>
            <a:pPr lvl="1"/>
            <a:r>
              <a:rPr lang="en-AU" sz="2600" dirty="0"/>
              <a:t>Ember’s limitation: its dataset used to train its DNN model is outdated. </a:t>
            </a:r>
          </a:p>
          <a:p>
            <a:pPr lvl="1"/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05039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3" y="1341944"/>
            <a:ext cx="10353762" cy="4804832"/>
          </a:xfrm>
        </p:spPr>
        <p:txBody>
          <a:bodyPr>
            <a:normAutofit/>
          </a:bodyPr>
          <a:lstStyle/>
          <a:p>
            <a:r>
              <a:rPr lang="en-AU" sz="2800" dirty="0"/>
              <a:t>Representative malware types:</a:t>
            </a:r>
          </a:p>
          <a:p>
            <a:pPr lvl="1"/>
            <a:r>
              <a:rPr lang="en-AU" sz="2600" dirty="0"/>
              <a:t>e.g., Worm, Trojan, Ransomware,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1257300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345431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6" y="917987"/>
            <a:ext cx="11658844" cy="5180776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Worm</a:t>
            </a:r>
            <a:r>
              <a:rPr lang="en-AU" sz="2800" dirty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replicates itself and spreads across networks and systems without user interaction (the way it spreads relies on exploiting vulnerabilities in network protocols or systems)</a:t>
            </a:r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dirty="0">
                <a:solidFill>
                  <a:srgbClr val="FF0000"/>
                </a:solidFill>
              </a:rPr>
              <a:t>Trojan</a:t>
            </a:r>
            <a:r>
              <a:rPr lang="en-AU" sz="2800" dirty="0"/>
              <a:t>: </a:t>
            </a:r>
            <a:r>
              <a:rPr lang="en-US" sz="2800" dirty="0"/>
              <a:t>appears as a legitimate program (actually containing malicious code) and relies on social engineering to deceive users into installing them. </a:t>
            </a:r>
            <a:endParaRPr lang="en-AU" sz="2800" dirty="0"/>
          </a:p>
          <a:p>
            <a:pPr lvl="1"/>
            <a:endParaRPr lang="en-AU" sz="2600" dirty="0"/>
          </a:p>
          <a:p>
            <a:pPr marL="450000" lvl="1" indent="0">
              <a:buNone/>
            </a:pPr>
            <a:endParaRPr lang="en-A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96408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31168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356" y="917987"/>
            <a:ext cx="11658844" cy="5180776"/>
          </a:xfrm>
        </p:spPr>
        <p:txBody>
          <a:bodyPr>
            <a:normAutofit/>
          </a:bodyPr>
          <a:lstStyle/>
          <a:p>
            <a:r>
              <a:rPr lang="en-AU" sz="2800" dirty="0"/>
              <a:t>Worm: </a:t>
            </a:r>
            <a:r>
              <a:rPr lang="en-US" sz="2800" dirty="0"/>
              <a:t>replicates itself and spreads across networks and systems without user interaction (the way it spreads relies on exploiting vulnerabilities in network protocols or systems)</a:t>
            </a:r>
            <a:endParaRPr lang="en-AU" sz="2800" dirty="0"/>
          </a:p>
          <a:p>
            <a:r>
              <a:rPr lang="en-AU" sz="2800" dirty="0"/>
              <a:t>Trojan: </a:t>
            </a:r>
            <a:r>
              <a:rPr lang="en-US" sz="2800" dirty="0"/>
              <a:t>appears as a legitimate program, which actually contains malicious code. </a:t>
            </a:r>
            <a:endParaRPr lang="en-AU" sz="2800" dirty="0"/>
          </a:p>
          <a:p>
            <a:r>
              <a:rPr lang="en-AU" sz="2800" dirty="0">
                <a:solidFill>
                  <a:srgbClr val="FF0000"/>
                </a:solidFill>
              </a:rPr>
              <a:t>Ransomware</a:t>
            </a:r>
            <a:r>
              <a:rPr lang="en-AU" sz="2800" dirty="0"/>
              <a:t>: generates an encryption key on its own, uses the key to encrypt a victim’s files and demands payments for decryption. </a:t>
            </a:r>
          </a:p>
          <a:p>
            <a:pPr lvl="1"/>
            <a:r>
              <a:rPr lang="en-AU" sz="2800" dirty="0"/>
              <a:t>Note a symmetric key is preferred but why?</a:t>
            </a:r>
          </a:p>
          <a:p>
            <a:pPr lvl="1"/>
            <a:endParaRPr lang="en-AU" sz="2600" dirty="0"/>
          </a:p>
          <a:p>
            <a:pPr marL="450000" lvl="1" indent="0">
              <a:buNone/>
            </a:pPr>
            <a:endParaRPr lang="en-AU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9592"/>
            <a:ext cx="10353762" cy="896408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194554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2" y="1195917"/>
            <a:ext cx="10734157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 evasion:</a:t>
            </a:r>
          </a:p>
          <a:p>
            <a:pPr lvl="1"/>
            <a:r>
              <a:rPr lang="en-AU" sz="2800" dirty="0"/>
              <a:t>encrypts/modifies its code to evade the detection by anti-malware</a:t>
            </a:r>
          </a:p>
          <a:p>
            <a:r>
              <a:rPr lang="en-AU" sz="2800" dirty="0"/>
              <a:t> Common evasion techniques:</a:t>
            </a:r>
          </a:p>
          <a:p>
            <a:pPr lvl="1"/>
            <a:r>
              <a:rPr lang="en-AU" sz="2800" dirty="0"/>
              <a:t>oligomorphic</a:t>
            </a:r>
          </a:p>
          <a:p>
            <a:pPr lvl="1"/>
            <a:r>
              <a:rPr lang="en-AU" sz="2800" dirty="0"/>
              <a:t>polymorphic</a:t>
            </a:r>
          </a:p>
          <a:p>
            <a:pPr lvl="1"/>
            <a:r>
              <a:rPr lang="en-AU" sz="2800" dirty="0"/>
              <a:t>metamorphic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4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53839</TotalTime>
  <Words>1754</Words>
  <Application>Microsoft Office PowerPoint</Application>
  <PresentationFormat>Widescreen</PresentationFormat>
  <Paragraphs>419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Calibri</vt:lpstr>
      <vt:lpstr>Georgia Pro Cond Light</vt:lpstr>
      <vt:lpstr>Speak Pro</vt:lpstr>
      <vt:lpstr>Wingdings 2</vt:lpstr>
      <vt:lpstr>SlateVTI</vt:lpstr>
      <vt:lpstr>CITS1003 Introduction to Cybersecurity [4] Threats exercise</vt:lpstr>
      <vt:lpstr>PowerPoint Presentation</vt:lpstr>
      <vt:lpstr>Malware</vt:lpstr>
      <vt:lpstr>Malware</vt:lpstr>
      <vt:lpstr>Malware</vt:lpstr>
      <vt:lpstr>Malware</vt:lpstr>
      <vt:lpstr>Malware</vt:lpstr>
      <vt:lpstr>Malware</vt:lpstr>
      <vt:lpstr>PowerPoint Presentation</vt:lpstr>
      <vt:lpstr>Malware</vt:lpstr>
      <vt:lpstr>Malware</vt:lpstr>
      <vt:lpstr>Malware</vt:lpstr>
      <vt:lpstr>Malware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Polymorphic Malware</vt:lpstr>
      <vt:lpstr>Polymorphic Malware</vt:lpstr>
      <vt:lpstr>Oligomorphic  and Polymorphic Malware</vt:lpstr>
      <vt:lpstr>PowerPoint Presentation</vt:lpstr>
      <vt:lpstr>PowerPoint Presentation</vt:lpstr>
      <vt:lpstr>PowerPoint Presentation</vt:lpstr>
      <vt:lpstr>PowerPoint Presentation</vt:lpstr>
      <vt:lpstr>Metamorphic Malware</vt:lpstr>
      <vt:lpstr>Malware</vt:lpstr>
      <vt:lpstr>Malware</vt:lpstr>
      <vt:lpstr>Malware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1349</cp:revision>
  <dcterms:created xsi:type="dcterms:W3CDTF">2020-01-13T04:26:47Z</dcterms:created>
  <dcterms:modified xsi:type="dcterms:W3CDTF">2024-03-17T13:47:06Z</dcterms:modified>
</cp:coreProperties>
</file>