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9"/>
  </p:notesMasterIdLst>
  <p:sldIdLst>
    <p:sldId id="256" r:id="rId2"/>
    <p:sldId id="312" r:id="rId3"/>
    <p:sldId id="313" r:id="rId4"/>
    <p:sldId id="319" r:id="rId5"/>
    <p:sldId id="343" r:id="rId6"/>
    <p:sldId id="344" r:id="rId7"/>
    <p:sldId id="342" r:id="rId8"/>
    <p:sldId id="320" r:id="rId9"/>
    <p:sldId id="321" r:id="rId10"/>
    <p:sldId id="345" r:id="rId11"/>
    <p:sldId id="346" r:id="rId12"/>
    <p:sldId id="347" r:id="rId13"/>
    <p:sldId id="318" r:id="rId14"/>
    <p:sldId id="348" r:id="rId15"/>
    <p:sldId id="350" r:id="rId16"/>
    <p:sldId id="326" r:id="rId17"/>
    <p:sldId id="327" r:id="rId18"/>
    <p:sldId id="351" r:id="rId19"/>
    <p:sldId id="328" r:id="rId20"/>
    <p:sldId id="329" r:id="rId21"/>
    <p:sldId id="352" r:id="rId22"/>
    <p:sldId id="349" r:id="rId23"/>
    <p:sldId id="353" r:id="rId24"/>
    <p:sldId id="330" r:id="rId25"/>
    <p:sldId id="354" r:id="rId26"/>
    <p:sldId id="317" r:id="rId27"/>
    <p:sldId id="324" r:id="rId28"/>
    <p:sldId id="341" r:id="rId29"/>
    <p:sldId id="314" r:id="rId30"/>
    <p:sldId id="331" r:id="rId31"/>
    <p:sldId id="355" r:id="rId32"/>
    <p:sldId id="332" r:id="rId33"/>
    <p:sldId id="356" r:id="rId34"/>
    <p:sldId id="333" r:id="rId35"/>
    <p:sldId id="357" r:id="rId36"/>
    <p:sldId id="325" r:id="rId37"/>
    <p:sldId id="358" r:id="rId38"/>
    <p:sldId id="335" r:id="rId39"/>
    <p:sldId id="334" r:id="rId40"/>
    <p:sldId id="359" r:id="rId41"/>
    <p:sldId id="336" r:id="rId42"/>
    <p:sldId id="360" r:id="rId43"/>
    <p:sldId id="338" r:id="rId44"/>
    <p:sldId id="339" r:id="rId45"/>
    <p:sldId id="361" r:id="rId46"/>
    <p:sldId id="337" r:id="rId47"/>
    <p:sldId id="3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71" autoAdjust="0"/>
    <p:restoredTop sz="57709" autoAdjust="0"/>
  </p:normalViewPr>
  <p:slideViewPr>
    <p:cSldViewPr snapToGrid="0" snapToObjects="1">
      <p:cViewPr varScale="1">
        <p:scale>
          <a:sx n="41" d="100"/>
          <a:sy n="41" d="100"/>
        </p:scale>
        <p:origin x="120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E2839AA1-C984-4C9D-828C-A295C6111CDB}"/>
    <pc:docChg chg="undo custSel addSld delSld modSld sldOrd">
      <pc:chgData name="张 智" userId="36bdf691fd3510be" providerId="LiveId" clId="{E2839AA1-C984-4C9D-828C-A295C6111CDB}" dt="2023-03-06T13:41:52.091" v="9119" actId="20577"/>
      <pc:docMkLst>
        <pc:docMk/>
      </pc:docMkLst>
      <pc:sldChg chg="modSp mod modNotesTx">
        <pc:chgData name="张 智" userId="36bdf691fd3510be" providerId="LiveId" clId="{E2839AA1-C984-4C9D-828C-A295C6111CDB}" dt="2023-03-06T13:41:52.091" v="9119" actId="20577"/>
        <pc:sldMkLst>
          <pc:docMk/>
          <pc:sldMk cId="1661497149" sldId="313"/>
        </pc:sldMkLst>
        <pc:spChg chg="mod">
          <ac:chgData name="张 智" userId="36bdf691fd3510be" providerId="LiveId" clId="{E2839AA1-C984-4C9D-828C-A295C6111CDB}" dt="2023-03-05T13:53:41.228" v="58" actId="20577"/>
          <ac:spMkLst>
            <pc:docMk/>
            <pc:sldMk cId="1661497149" sldId="313"/>
            <ac:spMk id="3" creationId="{09637B0F-EE6E-45B7-94BB-3ABCB076767D}"/>
          </ac:spMkLst>
        </pc:spChg>
      </pc:sldChg>
      <pc:sldChg chg="modNotesTx">
        <pc:chgData name="张 智" userId="36bdf691fd3510be" providerId="LiveId" clId="{E2839AA1-C984-4C9D-828C-A295C6111CDB}" dt="2023-03-06T06:15:30.386" v="7456" actId="20577"/>
        <pc:sldMkLst>
          <pc:docMk/>
          <pc:sldMk cId="1600042310" sldId="314"/>
        </pc:sldMkLst>
      </pc:sldChg>
      <pc:sldChg chg="modSp mod modNotesTx">
        <pc:chgData name="张 智" userId="36bdf691fd3510be" providerId="LiveId" clId="{E2839AA1-C984-4C9D-828C-A295C6111CDB}" dt="2023-03-06T05:51:43.610" v="6315" actId="20577"/>
        <pc:sldMkLst>
          <pc:docMk/>
          <pc:sldMk cId="1096229147" sldId="317"/>
        </pc:sldMkLst>
        <pc:spChg chg="mod">
          <ac:chgData name="张 智" userId="36bdf691fd3510be" providerId="LiveId" clId="{E2839AA1-C984-4C9D-828C-A295C6111CDB}" dt="2023-03-06T05:49:26.560" v="6102" actId="20577"/>
          <ac:spMkLst>
            <pc:docMk/>
            <pc:sldMk cId="1096229147" sldId="317"/>
            <ac:spMk id="3" creationId="{7E0F833C-991C-4544-A491-7BD219AB4188}"/>
          </ac:spMkLst>
        </pc:spChg>
      </pc:sldChg>
      <pc:sldChg chg="modNotesTx">
        <pc:chgData name="张 智" userId="36bdf691fd3510be" providerId="LiveId" clId="{E2839AA1-C984-4C9D-828C-A295C6111CDB}" dt="2023-03-06T04:07:11.138" v="2877" actId="20577"/>
        <pc:sldMkLst>
          <pc:docMk/>
          <pc:sldMk cId="3596805244" sldId="318"/>
        </pc:sldMkLst>
      </pc:sldChg>
      <pc:sldChg chg="modSp mod modNotesTx">
        <pc:chgData name="张 智" userId="36bdf691fd3510be" providerId="LiveId" clId="{E2839AA1-C984-4C9D-828C-A295C6111CDB}" dt="2023-03-05T14:21:35.153" v="792" actId="20577"/>
        <pc:sldMkLst>
          <pc:docMk/>
          <pc:sldMk cId="3020715732" sldId="319"/>
        </pc:sldMkLst>
        <pc:spChg chg="mod">
          <ac:chgData name="张 智" userId="36bdf691fd3510be" providerId="LiveId" clId="{E2839AA1-C984-4C9D-828C-A295C6111CDB}" dt="2023-03-05T14:13:47.187" v="564" actId="20577"/>
          <ac:spMkLst>
            <pc:docMk/>
            <pc:sldMk cId="3020715732" sldId="319"/>
            <ac:spMk id="3" creationId="{B074AC55-C8AC-43AB-8741-E2D4E909C115}"/>
          </ac:spMkLst>
        </pc:spChg>
      </pc:sldChg>
      <pc:sldChg chg="modNotesTx">
        <pc:chgData name="张 智" userId="36bdf691fd3510be" providerId="LiveId" clId="{E2839AA1-C984-4C9D-828C-A295C6111CDB}" dt="2023-03-06T06:01:10.832" v="6894" actId="20577"/>
        <pc:sldMkLst>
          <pc:docMk/>
          <pc:sldMk cId="3985527607" sldId="320"/>
        </pc:sldMkLst>
      </pc:sldChg>
      <pc:sldChg chg="modSp mod modNotesTx">
        <pc:chgData name="张 智" userId="36bdf691fd3510be" providerId="LiveId" clId="{E2839AA1-C984-4C9D-828C-A295C6111CDB}" dt="2023-03-06T03:55:44.008" v="2517" actId="1076"/>
        <pc:sldMkLst>
          <pc:docMk/>
          <pc:sldMk cId="3976218616" sldId="321"/>
        </pc:sldMkLst>
        <pc:spChg chg="mod">
          <ac:chgData name="张 智" userId="36bdf691fd3510be" providerId="LiveId" clId="{E2839AA1-C984-4C9D-828C-A295C6111CDB}" dt="2023-03-06T03:55:36.392" v="2514" actId="1076"/>
          <ac:spMkLst>
            <pc:docMk/>
            <pc:sldMk cId="3976218616" sldId="321"/>
            <ac:spMk id="2" creationId="{429F6F62-1915-42EF-B0C5-2025E7027B9E}"/>
          </ac:spMkLst>
        </pc:spChg>
        <pc:spChg chg="mod">
          <ac:chgData name="张 智" userId="36bdf691fd3510be" providerId="LiveId" clId="{E2839AA1-C984-4C9D-828C-A295C6111CDB}" dt="2023-03-06T03:55:44.008" v="2517" actId="1076"/>
          <ac:spMkLst>
            <pc:docMk/>
            <pc:sldMk cId="3976218616" sldId="321"/>
            <ac:spMk id="3" creationId="{F0BDC9F4-BFA5-4CCB-92BD-48D6E9310172}"/>
          </ac:spMkLst>
        </pc:spChg>
        <pc:spChg chg="mod">
          <ac:chgData name="张 智" userId="36bdf691fd3510be" providerId="LiveId" clId="{E2839AA1-C984-4C9D-828C-A295C6111CDB}" dt="2023-03-06T03:55:44.008" v="2517" actId="1076"/>
          <ac:spMkLst>
            <pc:docMk/>
            <pc:sldMk cId="3976218616" sldId="321"/>
            <ac:spMk id="5" creationId="{2BBE269B-D53D-45CC-AC4D-C842E7FBB094}"/>
          </ac:spMkLst>
        </pc:spChg>
      </pc:sldChg>
      <pc:sldChg chg="modNotesTx">
        <pc:chgData name="张 智" userId="36bdf691fd3510be" providerId="LiveId" clId="{E2839AA1-C984-4C9D-828C-A295C6111CDB}" dt="2023-03-06T05:52:25.878" v="6368" actId="20577"/>
        <pc:sldMkLst>
          <pc:docMk/>
          <pc:sldMk cId="168034724" sldId="324"/>
        </pc:sldMkLst>
      </pc:sldChg>
      <pc:sldChg chg="modNotesTx">
        <pc:chgData name="张 智" userId="36bdf691fd3510be" providerId="LiveId" clId="{E2839AA1-C984-4C9D-828C-A295C6111CDB}" dt="2023-03-06T06:14:32.917" v="7419" actId="20577"/>
        <pc:sldMkLst>
          <pc:docMk/>
          <pc:sldMk cId="394019534" sldId="325"/>
        </pc:sldMkLst>
      </pc:sldChg>
      <pc:sldChg chg="modNotesTx">
        <pc:chgData name="张 智" userId="36bdf691fd3510be" providerId="LiveId" clId="{E2839AA1-C984-4C9D-828C-A295C6111CDB}" dt="2023-03-06T05:11:15.221" v="3596" actId="20577"/>
        <pc:sldMkLst>
          <pc:docMk/>
          <pc:sldMk cId="2490617179" sldId="326"/>
        </pc:sldMkLst>
      </pc:sldChg>
      <pc:sldChg chg="modSp mod modNotesTx">
        <pc:chgData name="张 智" userId="36bdf691fd3510be" providerId="LiveId" clId="{E2839AA1-C984-4C9D-828C-A295C6111CDB}" dt="2023-03-06T05:29:11.902" v="4977" actId="20577"/>
        <pc:sldMkLst>
          <pc:docMk/>
          <pc:sldMk cId="3461264470" sldId="327"/>
        </pc:sldMkLst>
        <pc:spChg chg="mod">
          <ac:chgData name="张 智" userId="36bdf691fd3510be" providerId="LiveId" clId="{E2839AA1-C984-4C9D-828C-A295C6111CDB}" dt="2023-03-06T05:29:04.045" v="4973" actId="20577"/>
          <ac:spMkLst>
            <pc:docMk/>
            <pc:sldMk cId="3461264470" sldId="327"/>
            <ac:spMk id="3" creationId="{A39D72D1-256A-4B1B-9CB0-BCD3A203872C}"/>
          </ac:spMkLst>
        </pc:spChg>
      </pc:sldChg>
      <pc:sldChg chg="modSp mod modNotesTx">
        <pc:chgData name="张 智" userId="36bdf691fd3510be" providerId="LiveId" clId="{E2839AA1-C984-4C9D-828C-A295C6111CDB}" dt="2023-03-06T05:20:45.154" v="4787" actId="20577"/>
        <pc:sldMkLst>
          <pc:docMk/>
          <pc:sldMk cId="1696639929" sldId="328"/>
        </pc:sldMkLst>
        <pc:spChg chg="mod">
          <ac:chgData name="张 智" userId="36bdf691fd3510be" providerId="LiveId" clId="{E2839AA1-C984-4C9D-828C-A295C6111CDB}" dt="2023-03-06T05:19:42.997" v="4601" actId="20577"/>
          <ac:spMkLst>
            <pc:docMk/>
            <pc:sldMk cId="1696639929" sldId="328"/>
            <ac:spMk id="9" creationId="{B1A9C516-9681-4594-8457-AFD48198DA18}"/>
          </ac:spMkLst>
        </pc:spChg>
      </pc:sldChg>
      <pc:sldChg chg="modSp mod modNotesTx">
        <pc:chgData name="张 智" userId="36bdf691fd3510be" providerId="LiveId" clId="{E2839AA1-C984-4C9D-828C-A295C6111CDB}" dt="2023-03-06T05:30:11.993" v="5042" actId="20577"/>
        <pc:sldMkLst>
          <pc:docMk/>
          <pc:sldMk cId="3782227787" sldId="329"/>
        </pc:sldMkLst>
        <pc:spChg chg="mod">
          <ac:chgData name="张 智" userId="36bdf691fd3510be" providerId="LiveId" clId="{E2839AA1-C984-4C9D-828C-A295C6111CDB}" dt="2023-03-06T05:29:28.880" v="4984" actId="20577"/>
          <ac:spMkLst>
            <pc:docMk/>
            <pc:sldMk cId="3782227787" sldId="329"/>
            <ac:spMk id="3" creationId="{A39D72D1-256A-4B1B-9CB0-BCD3A203872C}"/>
          </ac:spMkLst>
        </pc:spChg>
      </pc:sldChg>
      <pc:sldChg chg="modNotesTx">
        <pc:chgData name="张 智" userId="36bdf691fd3510be" providerId="LiveId" clId="{E2839AA1-C984-4C9D-828C-A295C6111CDB}" dt="2023-03-06T05:35:40.012" v="5441" actId="20577"/>
        <pc:sldMkLst>
          <pc:docMk/>
          <pc:sldMk cId="3218462045" sldId="330"/>
        </pc:sldMkLst>
      </pc:sldChg>
      <pc:sldChg chg="modNotesTx">
        <pc:chgData name="张 智" userId="36bdf691fd3510be" providerId="LiveId" clId="{E2839AA1-C984-4C9D-828C-A295C6111CDB}" dt="2023-03-06T06:15:23.135" v="7451" actId="20577"/>
        <pc:sldMkLst>
          <pc:docMk/>
          <pc:sldMk cId="3028340009" sldId="331"/>
        </pc:sldMkLst>
      </pc:sldChg>
      <pc:sldChg chg="modNotesTx">
        <pc:chgData name="张 智" userId="36bdf691fd3510be" providerId="LiveId" clId="{E2839AA1-C984-4C9D-828C-A295C6111CDB}" dt="2023-03-06T06:11:50.506" v="7284" actId="20577"/>
        <pc:sldMkLst>
          <pc:docMk/>
          <pc:sldMk cId="521263434" sldId="332"/>
        </pc:sldMkLst>
      </pc:sldChg>
      <pc:sldChg chg="modNotesTx">
        <pc:chgData name="张 智" userId="36bdf691fd3510be" providerId="LiveId" clId="{E2839AA1-C984-4C9D-828C-A295C6111CDB}" dt="2023-03-06T06:12:32.149" v="7292" actId="20577"/>
        <pc:sldMkLst>
          <pc:docMk/>
          <pc:sldMk cId="951717567" sldId="333"/>
        </pc:sldMkLst>
      </pc:sldChg>
      <pc:sldChg chg="modNotesTx">
        <pc:chgData name="张 智" userId="36bdf691fd3510be" providerId="LiveId" clId="{E2839AA1-C984-4C9D-828C-A295C6111CDB}" dt="2023-03-06T06:18:55.099" v="7579" actId="20577"/>
        <pc:sldMkLst>
          <pc:docMk/>
          <pc:sldMk cId="1091457444" sldId="334"/>
        </pc:sldMkLst>
      </pc:sldChg>
      <pc:sldChg chg="modNotesTx">
        <pc:chgData name="张 智" userId="36bdf691fd3510be" providerId="LiveId" clId="{E2839AA1-C984-4C9D-828C-A295C6111CDB}" dt="2023-03-06T06:18:05.687" v="7572" actId="20577"/>
        <pc:sldMkLst>
          <pc:docMk/>
          <pc:sldMk cId="2547788687" sldId="335"/>
        </pc:sldMkLst>
      </pc:sldChg>
      <pc:sldChg chg="modNotesTx">
        <pc:chgData name="张 智" userId="36bdf691fd3510be" providerId="LiveId" clId="{E2839AA1-C984-4C9D-828C-A295C6111CDB}" dt="2023-03-06T06:21:07.038" v="7715" actId="20577"/>
        <pc:sldMkLst>
          <pc:docMk/>
          <pc:sldMk cId="1703603333" sldId="336"/>
        </pc:sldMkLst>
      </pc:sldChg>
      <pc:sldChg chg="modNotesTx">
        <pc:chgData name="张 智" userId="36bdf691fd3510be" providerId="LiveId" clId="{E2839AA1-C984-4C9D-828C-A295C6111CDB}" dt="2023-03-06T06:29:55.888" v="8376" actId="20577"/>
        <pc:sldMkLst>
          <pc:docMk/>
          <pc:sldMk cId="2330664269" sldId="337"/>
        </pc:sldMkLst>
      </pc:sldChg>
      <pc:sldChg chg="modNotesTx">
        <pc:chgData name="张 智" userId="36bdf691fd3510be" providerId="LiveId" clId="{E2839AA1-C984-4C9D-828C-A295C6111CDB}" dt="2023-03-06T06:25:26.757" v="8071" actId="20577"/>
        <pc:sldMkLst>
          <pc:docMk/>
          <pc:sldMk cId="3787991364" sldId="338"/>
        </pc:sldMkLst>
      </pc:sldChg>
      <pc:sldChg chg="modNotesTx">
        <pc:chgData name="张 智" userId="36bdf691fd3510be" providerId="LiveId" clId="{E2839AA1-C984-4C9D-828C-A295C6111CDB}" dt="2023-03-06T06:26:18.292" v="8142" actId="20577"/>
        <pc:sldMkLst>
          <pc:docMk/>
          <pc:sldMk cId="848260637" sldId="339"/>
        </pc:sldMkLst>
      </pc:sldChg>
      <pc:sldChg chg="del ord">
        <pc:chgData name="张 智" userId="36bdf691fd3510be" providerId="LiveId" clId="{E2839AA1-C984-4C9D-828C-A295C6111CDB}" dt="2023-03-06T06:35:39.685" v="9068" actId="47"/>
        <pc:sldMkLst>
          <pc:docMk/>
          <pc:sldMk cId="1812622571" sldId="340"/>
        </pc:sldMkLst>
      </pc:sldChg>
      <pc:sldChg chg="modNotesTx">
        <pc:chgData name="张 智" userId="36bdf691fd3510be" providerId="LiveId" clId="{E2839AA1-C984-4C9D-828C-A295C6111CDB}" dt="2023-03-06T05:56:14.979" v="6603" actId="20577"/>
        <pc:sldMkLst>
          <pc:docMk/>
          <pc:sldMk cId="2264317421" sldId="341"/>
        </pc:sldMkLst>
      </pc:sldChg>
      <pc:sldChg chg="add modNotesTx">
        <pc:chgData name="张 智" userId="36bdf691fd3510be" providerId="LiveId" clId="{E2839AA1-C984-4C9D-828C-A295C6111CDB}" dt="2023-03-06T03:34:13.767" v="1996" actId="20577"/>
        <pc:sldMkLst>
          <pc:docMk/>
          <pc:sldMk cId="2041390957" sldId="342"/>
        </pc:sldMkLst>
      </pc:sldChg>
      <pc:sldChg chg="addSp delSp modSp add mod modNotesTx">
        <pc:chgData name="张 智" userId="36bdf691fd3510be" providerId="LiveId" clId="{E2839AA1-C984-4C9D-828C-A295C6111CDB}" dt="2023-03-05T14:26:25.755" v="1196" actId="20577"/>
        <pc:sldMkLst>
          <pc:docMk/>
          <pc:sldMk cId="3467038466" sldId="343"/>
        </pc:sldMkLst>
        <pc:spChg chg="add del mod">
          <ac:chgData name="张 智" userId="36bdf691fd3510be" providerId="LiveId" clId="{E2839AA1-C984-4C9D-828C-A295C6111CDB}" dt="2023-03-05T14:14:29.333" v="571"/>
          <ac:spMkLst>
            <pc:docMk/>
            <pc:sldMk cId="3467038466" sldId="343"/>
            <ac:spMk id="3" creationId="{B074AC55-C8AC-43AB-8741-E2D4E909C115}"/>
          </ac:spMkLst>
        </pc:spChg>
        <pc:spChg chg="add del mod">
          <ac:chgData name="张 智" userId="36bdf691fd3510be" providerId="LiveId" clId="{E2839AA1-C984-4C9D-828C-A295C6111CDB}" dt="2023-03-05T14:14:01.769" v="567" actId="478"/>
          <ac:spMkLst>
            <pc:docMk/>
            <pc:sldMk cId="3467038466" sldId="343"/>
            <ac:spMk id="5" creationId="{5D6B407E-80E0-4C56-8850-328F2A6211EC}"/>
          </ac:spMkLst>
        </pc:spChg>
      </pc:sldChg>
      <pc:sldChg chg="modSp add mod modNotesTx">
        <pc:chgData name="张 智" userId="36bdf691fd3510be" providerId="LiveId" clId="{E2839AA1-C984-4C9D-828C-A295C6111CDB}" dt="2023-03-06T03:17:39.984" v="1924" actId="20577"/>
        <pc:sldMkLst>
          <pc:docMk/>
          <pc:sldMk cId="2326560970" sldId="344"/>
        </pc:sldMkLst>
        <pc:spChg chg="mod">
          <ac:chgData name="张 智" userId="36bdf691fd3510be" providerId="LiveId" clId="{E2839AA1-C984-4C9D-828C-A295C6111CDB}" dt="2023-03-05T14:18:09.679" v="587"/>
          <ac:spMkLst>
            <pc:docMk/>
            <pc:sldMk cId="2326560970" sldId="344"/>
            <ac:spMk id="3" creationId="{B074AC55-C8AC-43AB-8741-E2D4E909C115}"/>
          </ac:spMkLst>
        </pc:spChg>
      </pc:sldChg>
      <pc:sldChg chg="delSp modSp add mod modNotesTx">
        <pc:chgData name="张 智" userId="36bdf691fd3510be" providerId="LiveId" clId="{E2839AA1-C984-4C9D-828C-A295C6111CDB}" dt="2023-03-06T03:59:01.761" v="2644" actId="20577"/>
        <pc:sldMkLst>
          <pc:docMk/>
          <pc:sldMk cId="3487196736" sldId="345"/>
        </pc:sldMkLst>
        <pc:spChg chg="mod">
          <ac:chgData name="张 智" userId="36bdf691fd3510be" providerId="LiveId" clId="{E2839AA1-C984-4C9D-828C-A295C6111CDB}" dt="2023-03-06T03:54:43.455" v="2507" actId="1076"/>
          <ac:spMkLst>
            <pc:docMk/>
            <pc:sldMk cId="3487196736" sldId="345"/>
            <ac:spMk id="2" creationId="{429F6F62-1915-42EF-B0C5-2025E7027B9E}"/>
          </ac:spMkLst>
        </pc:spChg>
        <pc:spChg chg="mod">
          <ac:chgData name="张 智" userId="36bdf691fd3510be" providerId="LiveId" clId="{E2839AA1-C984-4C9D-828C-A295C6111CDB}" dt="2023-03-06T03:55:25.560" v="2511" actId="20577"/>
          <ac:spMkLst>
            <pc:docMk/>
            <pc:sldMk cId="3487196736" sldId="345"/>
            <ac:spMk id="3" creationId="{F0BDC9F4-BFA5-4CCB-92BD-48D6E9310172}"/>
          </ac:spMkLst>
        </pc:spChg>
        <pc:spChg chg="del mod">
          <ac:chgData name="张 智" userId="36bdf691fd3510be" providerId="LiveId" clId="{E2839AA1-C984-4C9D-828C-A295C6111CDB}" dt="2023-03-06T03:52:53.996" v="2492" actId="478"/>
          <ac:spMkLst>
            <pc:docMk/>
            <pc:sldMk cId="3487196736" sldId="345"/>
            <ac:spMk id="5" creationId="{2BBE269B-D53D-45CC-AC4D-C842E7FBB094}"/>
          </ac:spMkLst>
        </pc:spChg>
      </pc:sldChg>
      <pc:sldChg chg="modSp add mod modNotesTx">
        <pc:chgData name="张 智" userId="36bdf691fd3510be" providerId="LiveId" clId="{E2839AA1-C984-4C9D-828C-A295C6111CDB}" dt="2023-03-06T04:00:06.903" v="2650" actId="20577"/>
        <pc:sldMkLst>
          <pc:docMk/>
          <pc:sldMk cId="225699920" sldId="346"/>
        </pc:sldMkLst>
        <pc:spChg chg="mod">
          <ac:chgData name="张 智" userId="36bdf691fd3510be" providerId="LiveId" clId="{E2839AA1-C984-4C9D-828C-A295C6111CDB}" dt="2023-03-06T04:00:06.903" v="2650" actId="20577"/>
          <ac:spMkLst>
            <pc:docMk/>
            <pc:sldMk cId="225699920" sldId="346"/>
            <ac:spMk id="3" creationId="{F0BDC9F4-BFA5-4CCB-92BD-48D6E9310172}"/>
          </ac:spMkLst>
        </pc:spChg>
      </pc:sldChg>
      <pc:sldChg chg="add modNotesTx">
        <pc:chgData name="张 智" userId="36bdf691fd3510be" providerId="LiveId" clId="{E2839AA1-C984-4C9D-828C-A295C6111CDB}" dt="2023-03-06T04:03:00.903" v="2847" actId="20577"/>
        <pc:sldMkLst>
          <pc:docMk/>
          <pc:sldMk cId="1807483871" sldId="347"/>
        </pc:sldMkLst>
      </pc:sldChg>
      <pc:sldChg chg="modSp add mod modNotesTx">
        <pc:chgData name="张 智" userId="36bdf691fd3510be" providerId="LiveId" clId="{E2839AA1-C984-4C9D-828C-A295C6111CDB}" dt="2023-03-06T05:28:24.430" v="4967" actId="20577"/>
        <pc:sldMkLst>
          <pc:docMk/>
          <pc:sldMk cId="3425035865" sldId="348"/>
        </pc:sldMkLst>
        <pc:spChg chg="mod">
          <ac:chgData name="张 智" userId="36bdf691fd3510be" providerId="LiveId" clId="{E2839AA1-C984-4C9D-828C-A295C6111CDB}" dt="2023-03-06T05:28:24.430" v="4967" actId="20577"/>
          <ac:spMkLst>
            <pc:docMk/>
            <pc:sldMk cId="3425035865" sldId="348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E2839AA1-C984-4C9D-828C-A295C6111CDB}" dt="2023-03-06T05:31:40.697" v="5169" actId="20577"/>
        <pc:sldMkLst>
          <pc:docMk/>
          <pc:sldMk cId="1287779740" sldId="349"/>
        </pc:sldMkLst>
        <pc:spChg chg="mod">
          <ac:chgData name="张 智" userId="36bdf691fd3510be" providerId="LiveId" clId="{E2839AA1-C984-4C9D-828C-A295C6111CDB}" dt="2023-03-06T05:31:10.980" v="5105" actId="20577"/>
          <ac:spMkLst>
            <pc:docMk/>
            <pc:sldMk cId="1287779740" sldId="349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5:28:31.896" v="4968"/>
        <pc:sldMkLst>
          <pc:docMk/>
          <pc:sldMk cId="3657024321" sldId="350"/>
        </pc:sldMkLst>
      </pc:sldChg>
      <pc:sldChg chg="add modNotesTx">
        <pc:chgData name="张 智" userId="36bdf691fd3510be" providerId="LiveId" clId="{E2839AA1-C984-4C9D-828C-A295C6111CDB}" dt="2023-03-06T05:29:15.934" v="4978" actId="20577"/>
        <pc:sldMkLst>
          <pc:docMk/>
          <pc:sldMk cId="3943154742" sldId="351"/>
        </pc:sldMkLst>
      </pc:sldChg>
      <pc:sldChg chg="add modNotesTx">
        <pc:chgData name="张 智" userId="36bdf691fd3510be" providerId="LiveId" clId="{E2839AA1-C984-4C9D-828C-A295C6111CDB}" dt="2023-03-06T05:30:41.384" v="5083" actId="20577"/>
        <pc:sldMkLst>
          <pc:docMk/>
          <pc:sldMk cId="4156229571" sldId="352"/>
        </pc:sldMkLst>
      </pc:sldChg>
      <pc:sldChg chg="modSp add mod modNotesTx">
        <pc:chgData name="张 智" userId="36bdf691fd3510be" providerId="LiveId" clId="{E2839AA1-C984-4C9D-828C-A295C6111CDB}" dt="2023-03-06T05:37:08.350" v="5507" actId="20577"/>
        <pc:sldMkLst>
          <pc:docMk/>
          <pc:sldMk cId="1398398804" sldId="353"/>
        </pc:sldMkLst>
        <pc:spChg chg="mod">
          <ac:chgData name="张 智" userId="36bdf691fd3510be" providerId="LiveId" clId="{E2839AA1-C984-4C9D-828C-A295C6111CDB}" dt="2023-03-06T05:37:08.350" v="5507" actId="20577"/>
          <ac:spMkLst>
            <pc:docMk/>
            <pc:sldMk cId="1398398804" sldId="353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E2839AA1-C984-4C9D-828C-A295C6111CDB}" dt="2023-03-06T05:38:56.435" v="5641" actId="20577"/>
        <pc:sldMkLst>
          <pc:docMk/>
          <pc:sldMk cId="2761348753" sldId="354"/>
        </pc:sldMkLst>
        <pc:spChg chg="mod">
          <ac:chgData name="张 智" userId="36bdf691fd3510be" providerId="LiveId" clId="{E2839AA1-C984-4C9D-828C-A295C6111CDB}" dt="2023-03-06T05:37:15" v="5511" actId="20577"/>
          <ac:spMkLst>
            <pc:docMk/>
            <pc:sldMk cId="2761348753" sldId="354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6:07:29.623" v="7107" actId="20577"/>
        <pc:sldMkLst>
          <pc:docMk/>
          <pc:sldMk cId="2997724936" sldId="355"/>
        </pc:sldMkLst>
      </pc:sldChg>
      <pc:sldChg chg="add modNotesTx">
        <pc:chgData name="张 智" userId="36bdf691fd3510be" providerId="LiveId" clId="{E2839AA1-C984-4C9D-828C-A295C6111CDB}" dt="2023-03-06T06:11:56.298" v="7285" actId="20577"/>
        <pc:sldMkLst>
          <pc:docMk/>
          <pc:sldMk cId="167197713" sldId="356"/>
        </pc:sldMkLst>
      </pc:sldChg>
      <pc:sldChg chg="add modNotesTx">
        <pc:chgData name="张 智" userId="36bdf691fd3510be" providerId="LiveId" clId="{E2839AA1-C984-4C9D-828C-A295C6111CDB}" dt="2023-03-06T06:14:05.905" v="7359" actId="20577"/>
        <pc:sldMkLst>
          <pc:docMk/>
          <pc:sldMk cId="3998928510" sldId="357"/>
        </pc:sldMkLst>
      </pc:sldChg>
      <pc:sldChg chg="modSp add mod modNotesTx">
        <pc:chgData name="张 智" userId="36bdf691fd3510be" providerId="LiveId" clId="{E2839AA1-C984-4C9D-828C-A295C6111CDB}" dt="2023-03-06T06:16:21.910" v="7509" actId="20577"/>
        <pc:sldMkLst>
          <pc:docMk/>
          <pc:sldMk cId="8521490" sldId="358"/>
        </pc:sldMkLst>
        <pc:spChg chg="mod">
          <ac:chgData name="张 智" userId="36bdf691fd3510be" providerId="LiveId" clId="{E2839AA1-C984-4C9D-828C-A295C6111CDB}" dt="2023-03-06T06:16:21.910" v="7509" actId="20577"/>
          <ac:spMkLst>
            <pc:docMk/>
            <pc:sldMk cId="8521490" sldId="358"/>
            <ac:spMk id="3" creationId="{41BD64B8-29C3-4ED4-AFEB-2F67EFE7BFA6}"/>
          </ac:spMkLst>
        </pc:spChg>
      </pc:sldChg>
      <pc:sldChg chg="add modNotesTx">
        <pc:chgData name="张 智" userId="36bdf691fd3510be" providerId="LiveId" clId="{E2839AA1-C984-4C9D-828C-A295C6111CDB}" dt="2023-03-06T06:19:57.531" v="7655" actId="20577"/>
        <pc:sldMkLst>
          <pc:docMk/>
          <pc:sldMk cId="2497597288" sldId="359"/>
        </pc:sldMkLst>
      </pc:sldChg>
      <pc:sldChg chg="add modNotesTx">
        <pc:chgData name="张 智" userId="36bdf691fd3510be" providerId="LiveId" clId="{E2839AA1-C984-4C9D-828C-A295C6111CDB}" dt="2023-03-06T06:21:57.890" v="7729" actId="20577"/>
        <pc:sldMkLst>
          <pc:docMk/>
          <pc:sldMk cId="3929880843" sldId="360"/>
        </pc:sldMkLst>
      </pc:sldChg>
      <pc:sldChg chg="add ord modNotesTx">
        <pc:chgData name="张 智" userId="36bdf691fd3510be" providerId="LiveId" clId="{E2839AA1-C984-4C9D-828C-A295C6111CDB}" dt="2023-03-06T06:27:10.999" v="8185"/>
        <pc:sldMkLst>
          <pc:docMk/>
          <pc:sldMk cId="1455817261" sldId="361"/>
        </pc:sldMkLst>
      </pc:sldChg>
      <pc:sldChg chg="add ord modNotesTx">
        <pc:chgData name="张 智" userId="36bdf691fd3510be" providerId="LiveId" clId="{E2839AA1-C984-4C9D-828C-A295C6111CDB}" dt="2023-03-06T06:36:08.073" v="9084" actId="20577"/>
        <pc:sldMkLst>
          <pc:docMk/>
          <pc:sldMk cId="3606551087" sldId="362"/>
        </pc:sldMkLst>
      </pc:sldChg>
    </pc:docChg>
  </pc:docChgLst>
  <pc:docChgLst>
    <pc:chgData name="张 智" userId="36bdf691fd3510be" providerId="LiveId" clId="{89417510-11BE-4F59-9371-C304C6FD3514}"/>
    <pc:docChg chg="undo custSel addSld delSld modSld">
      <pc:chgData name="张 智" userId="36bdf691fd3510be" providerId="LiveId" clId="{89417510-11BE-4F59-9371-C304C6FD3514}" dt="2023-03-05T13:51:36.223" v="18979"/>
      <pc:docMkLst>
        <pc:docMk/>
      </pc:docMkLst>
      <pc:sldChg chg="modSp mod modNotesTx">
        <pc:chgData name="张 智" userId="36bdf691fd3510be" providerId="LiveId" clId="{89417510-11BE-4F59-9371-C304C6FD3514}" dt="2023-03-05T13:39:25.285" v="18422" actId="20577"/>
        <pc:sldMkLst>
          <pc:docMk/>
          <pc:sldMk cId="1077586671" sldId="256"/>
        </pc:sldMkLst>
        <pc:spChg chg="mod">
          <ac:chgData name="张 智" userId="36bdf691fd3510be" providerId="LiveId" clId="{89417510-11BE-4F59-9371-C304C6FD3514}" dt="2023-02-14T01:34:52.680" v="12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delSp add del mod setBg delDesignElem">
        <pc:chgData name="张 智" userId="36bdf691fd3510be" providerId="LiveId" clId="{89417510-11BE-4F59-9371-C304C6FD3514}" dt="2023-02-15T08:46:54.855" v="13695" actId="47"/>
        <pc:sldMkLst>
          <pc:docMk/>
          <pc:sldMk cId="3951340983" sldId="282"/>
        </pc:sldMkLst>
        <pc:spChg chg="del">
          <ac:chgData name="张 智" userId="36bdf691fd3510be" providerId="LiveId" clId="{89417510-11BE-4F59-9371-C304C6FD3514}" dt="2023-02-15T08:45:01.878" v="13672"/>
          <ac:spMkLst>
            <pc:docMk/>
            <pc:sldMk cId="3951340983" sldId="282"/>
            <ac:spMk id="11" creationId="{A98FD4FC-479A-4C2B-84A5-CF81E055FBC0}"/>
          </ac:spMkLst>
        </pc:spChg>
        <pc:spChg chg="del">
          <ac:chgData name="张 智" userId="36bdf691fd3510be" providerId="LiveId" clId="{89417510-11BE-4F59-9371-C304C6FD3514}" dt="2023-02-15T08:45:01.878" v="13672"/>
          <ac:spMkLst>
            <pc:docMk/>
            <pc:sldMk cId="3951340983" sldId="282"/>
            <ac:spMk id="13" creationId="{37D54B6C-87D0-4C03-8335-3955179D2B5B}"/>
          </ac:spMkLst>
        </pc:spChg>
        <pc:picChg chg="del">
          <ac:chgData name="张 智" userId="36bdf691fd3510be" providerId="LiveId" clId="{89417510-11BE-4F59-9371-C304C6FD3514}" dt="2023-02-15T08:46:35.831" v="13690" actId="21"/>
          <ac:picMkLst>
            <pc:docMk/>
            <pc:sldMk cId="3951340983" sldId="282"/>
            <ac:picMk id="6" creationId="{49124C87-1748-994D-B8A6-88AFD34FF4CE}"/>
          </ac:picMkLst>
        </pc:picChg>
      </pc:sldChg>
      <pc:sldChg chg="modSp mod modNotesTx">
        <pc:chgData name="张 智" userId="36bdf691fd3510be" providerId="LiveId" clId="{89417510-11BE-4F59-9371-C304C6FD3514}" dt="2023-03-05T13:47:43.898" v="18975" actId="20577"/>
        <pc:sldMkLst>
          <pc:docMk/>
          <pc:sldMk cId="1756241874" sldId="312"/>
        </pc:sldMkLst>
        <pc:spChg chg="mod">
          <ac:chgData name="张 智" userId="36bdf691fd3510be" providerId="LiveId" clId="{89417510-11BE-4F59-9371-C304C6FD3514}" dt="2023-02-14T01:35:07.643" v="19" actId="20577"/>
          <ac:spMkLst>
            <pc:docMk/>
            <pc:sldMk cId="1756241874" sldId="312"/>
            <ac:spMk id="2" creationId="{62542E54-9A0C-4068-A23E-AEA9BC08668D}"/>
          </ac:spMkLst>
        </pc:spChg>
      </pc:sldChg>
      <pc:sldChg chg="modSp mod modNotesTx">
        <pc:chgData name="张 智" userId="36bdf691fd3510be" providerId="LiveId" clId="{89417510-11BE-4F59-9371-C304C6FD3514}" dt="2023-03-05T13:51:36.223" v="18979"/>
        <pc:sldMkLst>
          <pc:docMk/>
          <pc:sldMk cId="1661497149" sldId="313"/>
        </pc:sldMkLst>
        <pc:spChg chg="mod">
          <ac:chgData name="张 智" userId="36bdf691fd3510be" providerId="LiveId" clId="{89417510-11BE-4F59-9371-C304C6FD3514}" dt="2023-03-05T13:51:36.223" v="18979"/>
          <ac:spMkLst>
            <pc:docMk/>
            <pc:sldMk cId="1661497149" sldId="313"/>
            <ac:spMk id="3" creationId="{09637B0F-EE6E-45B7-94BB-3ABCB076767D}"/>
          </ac:spMkLst>
        </pc:spChg>
      </pc:sldChg>
      <pc:sldChg chg="modSp mod modNotesTx">
        <pc:chgData name="张 智" userId="36bdf691fd3510be" providerId="LiveId" clId="{89417510-11BE-4F59-9371-C304C6FD3514}" dt="2023-02-15T08:20:44.276" v="12417" actId="20577"/>
        <pc:sldMkLst>
          <pc:docMk/>
          <pc:sldMk cId="1600042310" sldId="314"/>
        </pc:sldMkLst>
        <pc:spChg chg="mod">
          <ac:chgData name="张 智" userId="36bdf691fd3510be" providerId="LiveId" clId="{89417510-11BE-4F59-9371-C304C6FD3514}" dt="2023-02-15T06:26:27.329" v="10807" actId="20577"/>
          <ac:spMkLst>
            <pc:docMk/>
            <pc:sldMk cId="1600042310" sldId="314"/>
            <ac:spMk id="3" creationId="{41BD64B8-29C3-4ED4-AFEB-2F67EFE7BFA6}"/>
          </ac:spMkLst>
        </pc:spChg>
      </pc:sldChg>
      <pc:sldChg chg="modSp mod modNotesTx">
        <pc:chgData name="张 智" userId="36bdf691fd3510be" providerId="LiveId" clId="{89417510-11BE-4F59-9371-C304C6FD3514}" dt="2023-02-15T03:58:14.593" v="8843" actId="20577"/>
        <pc:sldMkLst>
          <pc:docMk/>
          <pc:sldMk cId="1096229147" sldId="317"/>
        </pc:sldMkLst>
        <pc:spChg chg="mod">
          <ac:chgData name="张 智" userId="36bdf691fd3510be" providerId="LiveId" clId="{89417510-11BE-4F59-9371-C304C6FD3514}" dt="2023-02-15T03:56:32.818" v="8681" actId="20577"/>
          <ac:spMkLst>
            <pc:docMk/>
            <pc:sldMk cId="1096229147" sldId="317"/>
            <ac:spMk id="3" creationId="{7E0F833C-991C-4544-A491-7BD219AB4188}"/>
          </ac:spMkLst>
        </pc:spChg>
      </pc:sldChg>
      <pc:sldChg chg="modSp mod modNotesTx">
        <pc:chgData name="张 智" userId="36bdf691fd3510be" providerId="LiveId" clId="{89417510-11BE-4F59-9371-C304C6FD3514}" dt="2023-02-15T02:55:24.626" v="5791" actId="20577"/>
        <pc:sldMkLst>
          <pc:docMk/>
          <pc:sldMk cId="3596805244" sldId="318"/>
        </pc:sldMkLst>
        <pc:spChg chg="mod">
          <ac:chgData name="张 智" userId="36bdf691fd3510be" providerId="LiveId" clId="{89417510-11BE-4F59-9371-C304C6FD3514}" dt="2023-02-14T14:21:15.795" v="4341" actId="1076"/>
          <ac:spMkLst>
            <pc:docMk/>
            <pc:sldMk cId="3596805244" sldId="318"/>
            <ac:spMk id="2" creationId="{093AB4B3-2123-4AB2-AB02-A3E645B41BE0}"/>
          </ac:spMkLst>
        </pc:spChg>
        <pc:spChg chg="mod">
          <ac:chgData name="张 智" userId="36bdf691fd3510be" providerId="LiveId" clId="{89417510-11BE-4F59-9371-C304C6FD3514}" dt="2023-02-14T14:21:13.533" v="4340" actId="1076"/>
          <ac:spMkLst>
            <pc:docMk/>
            <pc:sldMk cId="3596805244" sldId="318"/>
            <ac:spMk id="3" creationId="{A39D72D1-256A-4B1B-9CB0-BCD3A203872C}"/>
          </ac:spMkLst>
        </pc:spChg>
      </pc:sldChg>
      <pc:sldChg chg="modSp mod modNotesTx">
        <pc:chgData name="张 智" userId="36bdf691fd3510be" providerId="LiveId" clId="{89417510-11BE-4F59-9371-C304C6FD3514}" dt="2023-02-14T05:59:37.440" v="2054" actId="20577"/>
        <pc:sldMkLst>
          <pc:docMk/>
          <pc:sldMk cId="3020715732" sldId="319"/>
        </pc:sldMkLst>
        <pc:spChg chg="mod">
          <ac:chgData name="张 智" userId="36bdf691fd3510be" providerId="LiveId" clId="{89417510-11BE-4F59-9371-C304C6FD3514}" dt="2023-02-14T02:37:43.917" v="1057" actId="20577"/>
          <ac:spMkLst>
            <pc:docMk/>
            <pc:sldMk cId="3020715732" sldId="319"/>
            <ac:spMk id="3" creationId="{B074AC55-C8AC-43AB-8741-E2D4E909C115}"/>
          </ac:spMkLst>
        </pc:spChg>
      </pc:sldChg>
      <pc:sldChg chg="modNotesTx">
        <pc:chgData name="张 智" userId="36bdf691fd3510be" providerId="LiveId" clId="{89417510-11BE-4F59-9371-C304C6FD3514}" dt="2023-02-14T06:05:33.754" v="2215" actId="20577"/>
        <pc:sldMkLst>
          <pc:docMk/>
          <pc:sldMk cId="3985527607" sldId="320"/>
        </pc:sldMkLst>
      </pc:sldChg>
      <pc:sldChg chg="modNotesTx">
        <pc:chgData name="张 智" userId="36bdf691fd3510be" providerId="LiveId" clId="{89417510-11BE-4F59-9371-C304C6FD3514}" dt="2023-02-14T13:49:55.920" v="4055" actId="20577"/>
        <pc:sldMkLst>
          <pc:docMk/>
          <pc:sldMk cId="3976218616" sldId="321"/>
        </pc:sldMkLst>
      </pc:sldChg>
      <pc:sldChg chg="del">
        <pc:chgData name="张 智" userId="36bdf691fd3510be" providerId="LiveId" clId="{89417510-11BE-4F59-9371-C304C6FD3514}" dt="2023-02-14T13:58:52.061" v="4335" actId="47"/>
        <pc:sldMkLst>
          <pc:docMk/>
          <pc:sldMk cId="815232956" sldId="322"/>
        </pc:sldMkLst>
      </pc:sldChg>
      <pc:sldChg chg="del">
        <pc:chgData name="张 智" userId="36bdf691fd3510be" providerId="LiveId" clId="{89417510-11BE-4F59-9371-C304C6FD3514}" dt="2023-02-14T13:58:46.328" v="4334" actId="47"/>
        <pc:sldMkLst>
          <pc:docMk/>
          <pc:sldMk cId="2123591835" sldId="323"/>
        </pc:sldMkLst>
      </pc:sldChg>
      <pc:sldChg chg="addSp delSp modSp mod modAnim modNotesTx">
        <pc:chgData name="张 智" userId="36bdf691fd3510be" providerId="LiveId" clId="{89417510-11BE-4F59-9371-C304C6FD3514}" dt="2023-02-16T08:43:34.289" v="17858" actId="20577"/>
        <pc:sldMkLst>
          <pc:docMk/>
          <pc:sldMk cId="168034724" sldId="324"/>
        </pc:sldMkLst>
        <pc:spChg chg="mod">
          <ac:chgData name="张 智" userId="36bdf691fd3510be" providerId="LiveId" clId="{89417510-11BE-4F59-9371-C304C6FD3514}" dt="2023-02-15T05:04:46.301" v="9503" actId="20577"/>
          <ac:spMkLst>
            <pc:docMk/>
            <pc:sldMk cId="168034724" sldId="324"/>
            <ac:spMk id="2" creationId="{28DD6909-CAB0-45B9-9F90-BAD20E0D92E8}"/>
          </ac:spMkLst>
        </pc:spChg>
        <pc:spChg chg="mod">
          <ac:chgData name="张 智" userId="36bdf691fd3510be" providerId="LiveId" clId="{89417510-11BE-4F59-9371-C304C6FD3514}" dt="2023-02-15T04:24:23.796" v="9020" actId="14100"/>
          <ac:spMkLst>
            <pc:docMk/>
            <pc:sldMk cId="168034724" sldId="324"/>
            <ac:spMk id="13" creationId="{EFBFBE82-BACE-4CAD-BEE0-B3747E50029A}"/>
          </ac:spMkLst>
        </pc:spChg>
        <pc:spChg chg="add mod">
          <ac:chgData name="张 智" userId="36bdf691fd3510be" providerId="LiveId" clId="{89417510-11BE-4F59-9371-C304C6FD3514}" dt="2023-02-15T04:25:00.123" v="9047" actId="14100"/>
          <ac:spMkLst>
            <pc:docMk/>
            <pc:sldMk cId="168034724" sldId="324"/>
            <ac:spMk id="15" creationId="{3FA1737C-3202-42DC-A594-9B3C414073C9}"/>
          </ac:spMkLst>
        </pc:spChg>
        <pc:spChg chg="add mod">
          <ac:chgData name="张 智" userId="36bdf691fd3510be" providerId="LiveId" clId="{89417510-11BE-4F59-9371-C304C6FD3514}" dt="2023-02-15T05:05:27.237" v="9523" actId="1076"/>
          <ac:spMkLst>
            <pc:docMk/>
            <pc:sldMk cId="168034724" sldId="324"/>
            <ac:spMk id="19" creationId="{4ED8B415-1EE3-4D63-B16C-ECBAB52D8A45}"/>
          </ac:spMkLst>
        </pc:spChg>
        <pc:spChg chg="add mod">
          <ac:chgData name="张 智" userId="36bdf691fd3510be" providerId="LiveId" clId="{89417510-11BE-4F59-9371-C304C6FD3514}" dt="2023-02-15T05:06:30.516" v="9561" actId="1038"/>
          <ac:spMkLst>
            <pc:docMk/>
            <pc:sldMk cId="168034724" sldId="324"/>
            <ac:spMk id="20" creationId="{62F01484-D518-4F5A-9046-1E5F3D0099A2}"/>
          </ac:spMkLst>
        </pc:spChg>
        <pc:spChg chg="add mod">
          <ac:chgData name="张 智" userId="36bdf691fd3510be" providerId="LiveId" clId="{89417510-11BE-4F59-9371-C304C6FD3514}" dt="2023-02-15T05:00:23.238" v="9428" actId="1076"/>
          <ac:spMkLst>
            <pc:docMk/>
            <pc:sldMk cId="168034724" sldId="324"/>
            <ac:spMk id="21" creationId="{2E070689-F703-4386-A4AC-6C057856BDEE}"/>
          </ac:spMkLst>
        </pc:spChg>
        <pc:spChg chg="add mod">
          <ac:chgData name="张 智" userId="36bdf691fd3510be" providerId="LiveId" clId="{89417510-11BE-4F59-9371-C304C6FD3514}" dt="2023-02-15T05:00:32.270" v="9438" actId="1076"/>
          <ac:spMkLst>
            <pc:docMk/>
            <pc:sldMk cId="168034724" sldId="324"/>
            <ac:spMk id="22" creationId="{0E54ABE7-DC16-44B7-9B3D-62A0C257234B}"/>
          </ac:spMkLst>
        </pc:spChg>
        <pc:spChg chg="add mod">
          <ac:chgData name="张 智" userId="36bdf691fd3510be" providerId="LiveId" clId="{89417510-11BE-4F59-9371-C304C6FD3514}" dt="2023-02-15T05:05:33.255" v="9538" actId="1037"/>
          <ac:spMkLst>
            <pc:docMk/>
            <pc:sldMk cId="168034724" sldId="324"/>
            <ac:spMk id="24" creationId="{B1CC2474-C06A-4288-8261-EAFE5E1EA692}"/>
          </ac:spMkLst>
        </pc:spChg>
        <pc:spChg chg="add mod">
          <ac:chgData name="张 智" userId="36bdf691fd3510be" providerId="LiveId" clId="{89417510-11BE-4F59-9371-C304C6FD3514}" dt="2023-02-15T05:06:58.767" v="9571" actId="14100"/>
          <ac:spMkLst>
            <pc:docMk/>
            <pc:sldMk cId="168034724" sldId="324"/>
            <ac:spMk id="31" creationId="{F5032691-2067-4FC3-8A6E-E6B4170FF3A8}"/>
          </ac:spMkLst>
        </pc:spChg>
        <pc:spChg chg="add mod">
          <ac:chgData name="张 智" userId="36bdf691fd3510be" providerId="LiveId" clId="{89417510-11BE-4F59-9371-C304C6FD3514}" dt="2023-02-15T05:06:36.391" v="9562" actId="1076"/>
          <ac:spMkLst>
            <pc:docMk/>
            <pc:sldMk cId="168034724" sldId="324"/>
            <ac:spMk id="32" creationId="{8FE9A9D6-8378-4B50-9305-8B7C91BD2BA1}"/>
          </ac:spMkLst>
        </pc:spChg>
        <pc:picChg chg="mod">
          <ac:chgData name="张 智" userId="36bdf691fd3510be" providerId="LiveId" clId="{89417510-11BE-4F59-9371-C304C6FD3514}" dt="2023-02-15T04:12:17.954" v="9018" actId="1076"/>
          <ac:picMkLst>
            <pc:docMk/>
            <pc:sldMk cId="168034724" sldId="324"/>
            <ac:picMk id="4" creationId="{B4A2069F-C6DB-4509-8086-DAEA1B858209}"/>
          </ac:picMkLst>
        </pc:picChg>
        <pc:picChg chg="del">
          <ac:chgData name="张 智" userId="36bdf691fd3510be" providerId="LiveId" clId="{89417510-11BE-4F59-9371-C304C6FD3514}" dt="2023-02-15T04:11:49.969" v="9010" actId="478"/>
          <ac:picMkLst>
            <pc:docMk/>
            <pc:sldMk cId="168034724" sldId="324"/>
            <ac:picMk id="5" creationId="{AEB11AC6-49ED-4D07-9E11-46B510A60208}"/>
          </ac:picMkLst>
        </pc:picChg>
        <pc:picChg chg="del">
          <ac:chgData name="张 智" userId="36bdf691fd3510be" providerId="LiveId" clId="{89417510-11BE-4F59-9371-C304C6FD3514}" dt="2023-02-15T05:02:11.128" v="9446" actId="478"/>
          <ac:picMkLst>
            <pc:docMk/>
            <pc:sldMk cId="168034724" sldId="324"/>
            <ac:picMk id="6" creationId="{71FD827D-4313-4E14-B2ED-2F1C80CCF96A}"/>
          </ac:picMkLst>
        </pc:picChg>
        <pc:picChg chg="add mod">
          <ac:chgData name="张 智" userId="36bdf691fd3510be" providerId="LiveId" clId="{89417510-11BE-4F59-9371-C304C6FD3514}" dt="2023-02-15T04:08:45.403" v="9003" actId="1076"/>
          <ac:picMkLst>
            <pc:docMk/>
            <pc:sldMk cId="168034724" sldId="324"/>
            <ac:picMk id="7" creationId="{9AA3D411-4C5E-4F0C-8DB9-8E2DF8E5180A}"/>
          </ac:picMkLst>
        </pc:picChg>
        <pc:picChg chg="add mod">
          <ac:chgData name="张 智" userId="36bdf691fd3510be" providerId="LiveId" clId="{89417510-11BE-4F59-9371-C304C6FD3514}" dt="2023-02-15T05:06:30.516" v="9561" actId="1038"/>
          <ac:picMkLst>
            <pc:docMk/>
            <pc:sldMk cId="168034724" sldId="324"/>
            <ac:picMk id="9" creationId="{A216A960-8E26-491A-8201-9E461E532D6C}"/>
          </ac:picMkLst>
        </pc:picChg>
        <pc:picChg chg="add mod">
          <ac:chgData name="张 智" userId="36bdf691fd3510be" providerId="LiveId" clId="{89417510-11BE-4F59-9371-C304C6FD3514}" dt="2023-02-15T04:59:11.358" v="9376" actId="14100"/>
          <ac:picMkLst>
            <pc:docMk/>
            <pc:sldMk cId="168034724" sldId="324"/>
            <ac:picMk id="11" creationId="{2E775B07-50F3-44D7-8CC4-97181EE5EAB4}"/>
          </ac:picMkLst>
        </pc:picChg>
        <pc:picChg chg="del">
          <ac:chgData name="张 智" userId="36bdf691fd3510be" providerId="LiveId" clId="{89417510-11BE-4F59-9371-C304C6FD3514}" dt="2023-02-15T04:58:11.341" v="9369" actId="478"/>
          <ac:picMkLst>
            <pc:docMk/>
            <pc:sldMk cId="168034724" sldId="324"/>
            <ac:picMk id="14" creationId="{8E8025F4-218D-4784-B3E8-29B7247D4A59}"/>
          </ac:picMkLst>
        </pc:picChg>
        <pc:picChg chg="del">
          <ac:chgData name="张 智" userId="36bdf691fd3510be" providerId="LiveId" clId="{89417510-11BE-4F59-9371-C304C6FD3514}" dt="2023-02-15T04:07:49.705" v="8993" actId="478"/>
          <ac:picMkLst>
            <pc:docMk/>
            <pc:sldMk cId="168034724" sldId="324"/>
            <ac:picMk id="16" creationId="{221C3BE2-9FEC-4291-987E-B860798ACD2F}"/>
          </ac:picMkLst>
        </pc:picChg>
        <pc:picChg chg="add mod">
          <ac:chgData name="张 智" userId="36bdf691fd3510be" providerId="LiveId" clId="{89417510-11BE-4F59-9371-C304C6FD3514}" dt="2023-02-15T04:59:12.798" v="9377" actId="14100"/>
          <ac:picMkLst>
            <pc:docMk/>
            <pc:sldMk cId="168034724" sldId="324"/>
            <ac:picMk id="17" creationId="{83746624-141B-4F59-9E22-B49222A12188}"/>
          </ac:picMkLst>
        </pc:picChg>
        <pc:picChg chg="add mod">
          <ac:chgData name="张 智" userId="36bdf691fd3510be" providerId="LiveId" clId="{89417510-11BE-4F59-9371-C304C6FD3514}" dt="2023-02-15T05:05:33.255" v="9538" actId="1037"/>
          <ac:picMkLst>
            <pc:docMk/>
            <pc:sldMk cId="168034724" sldId="324"/>
            <ac:picMk id="23" creationId="{3A9152BF-8343-4EFF-B2CB-5F67649DFE9E}"/>
          </ac:picMkLst>
        </pc:picChg>
        <pc:picChg chg="add mod">
          <ac:chgData name="张 智" userId="36bdf691fd3510be" providerId="LiveId" clId="{89417510-11BE-4F59-9371-C304C6FD3514}" dt="2023-02-15T05:07:11.351" v="9573" actId="1076"/>
          <ac:picMkLst>
            <pc:docMk/>
            <pc:sldMk cId="168034724" sldId="324"/>
            <ac:picMk id="39" creationId="{03E31EF2-5F20-42CD-B23B-4B1A65C05247}"/>
          </ac:picMkLst>
        </pc:picChg>
        <pc:picChg chg="del">
          <ac:chgData name="张 智" userId="36bdf691fd3510be" providerId="LiveId" clId="{89417510-11BE-4F59-9371-C304C6FD3514}" dt="2023-02-15T04:58:09.517" v="9368" actId="478"/>
          <ac:picMkLst>
            <pc:docMk/>
            <pc:sldMk cId="168034724" sldId="324"/>
            <ac:picMk id="1026" creationId="{244C4817-C3E9-48AC-A4DA-6EE1DBF2A5C9}"/>
          </ac:picMkLst>
        </pc:picChg>
        <pc:cxnChg chg="add mod">
          <ac:chgData name="张 智" userId="36bdf691fd3510be" providerId="LiveId" clId="{89417510-11BE-4F59-9371-C304C6FD3514}" dt="2023-02-15T05:05:33.255" v="9538" actId="1037"/>
          <ac:cxnSpMkLst>
            <pc:docMk/>
            <pc:sldMk cId="168034724" sldId="324"/>
            <ac:cxnSpMk id="25" creationId="{AAD34E41-CF66-4DA3-8330-E25E4437EE1E}"/>
          </ac:cxnSpMkLst>
        </pc:cxnChg>
        <pc:cxnChg chg="add mod">
          <ac:chgData name="张 智" userId="36bdf691fd3510be" providerId="LiveId" clId="{89417510-11BE-4F59-9371-C304C6FD3514}" dt="2023-02-15T05:06:58.767" v="9571" actId="14100"/>
          <ac:cxnSpMkLst>
            <pc:docMk/>
            <pc:sldMk cId="168034724" sldId="324"/>
            <ac:cxnSpMk id="28" creationId="{FFF945A4-E889-4E6B-910C-235F9B3E3F8E}"/>
          </ac:cxnSpMkLst>
        </pc:cxnChg>
        <pc:cxnChg chg="add mod">
          <ac:chgData name="张 智" userId="36bdf691fd3510be" providerId="LiveId" clId="{89417510-11BE-4F59-9371-C304C6FD3514}" dt="2023-02-15T05:06:58.767" v="9571" actId="14100"/>
          <ac:cxnSpMkLst>
            <pc:docMk/>
            <pc:sldMk cId="168034724" sldId="324"/>
            <ac:cxnSpMk id="34" creationId="{1E956C17-E993-460C-A9F3-CC0831F7634E}"/>
          </ac:cxnSpMkLst>
        </pc:cxnChg>
        <pc:cxnChg chg="add mod">
          <ac:chgData name="张 智" userId="36bdf691fd3510be" providerId="LiveId" clId="{89417510-11BE-4F59-9371-C304C6FD3514}" dt="2023-02-15T05:07:17.767" v="9576" actId="14100"/>
          <ac:cxnSpMkLst>
            <pc:docMk/>
            <pc:sldMk cId="168034724" sldId="324"/>
            <ac:cxnSpMk id="40" creationId="{E479634D-6E80-4852-A3DC-686C5DE59E6A}"/>
          </ac:cxnSpMkLst>
        </pc:cxnChg>
      </pc:sldChg>
      <pc:sldChg chg="modSp mod modNotesTx">
        <pc:chgData name="张 智" userId="36bdf691fd3510be" providerId="LiveId" clId="{89417510-11BE-4F59-9371-C304C6FD3514}" dt="2023-02-15T08:45:23.753" v="13674" actId="14100"/>
        <pc:sldMkLst>
          <pc:docMk/>
          <pc:sldMk cId="394019534" sldId="325"/>
        </pc:sldMkLst>
        <pc:spChg chg="mod">
          <ac:chgData name="张 智" userId="36bdf691fd3510be" providerId="LiveId" clId="{89417510-11BE-4F59-9371-C304C6FD3514}" dt="2023-02-15T08:45:19.443" v="13673" actId="1076"/>
          <ac:spMkLst>
            <pc:docMk/>
            <pc:sldMk cId="394019534" sldId="325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08:45:23.753" v="13674" actId="14100"/>
          <ac:spMkLst>
            <pc:docMk/>
            <pc:sldMk cId="394019534" sldId="325"/>
            <ac:spMk id="3" creationId="{41BD64B8-29C3-4ED4-AFEB-2F67EFE7BFA6}"/>
          </ac:spMkLst>
        </pc:spChg>
      </pc:sldChg>
      <pc:sldChg chg="addSp modSp add mod modNotesTx">
        <pc:chgData name="张 智" userId="36bdf691fd3510be" providerId="LiveId" clId="{89417510-11BE-4F59-9371-C304C6FD3514}" dt="2023-02-14T14:30:33.810" v="4527" actId="20577"/>
        <pc:sldMkLst>
          <pc:docMk/>
          <pc:sldMk cId="2490617179" sldId="326"/>
        </pc:sldMkLst>
        <pc:spChg chg="mod">
          <ac:chgData name="张 智" userId="36bdf691fd3510be" providerId="LiveId" clId="{89417510-11BE-4F59-9371-C304C6FD3514}" dt="2023-02-14T14:21:05.499" v="4338" actId="1076"/>
          <ac:spMkLst>
            <pc:docMk/>
            <pc:sldMk cId="2490617179" sldId="326"/>
            <ac:spMk id="2" creationId="{093AB4B3-2123-4AB2-AB02-A3E645B41BE0}"/>
          </ac:spMkLst>
        </pc:spChg>
        <pc:spChg chg="mod">
          <ac:chgData name="张 智" userId="36bdf691fd3510be" providerId="LiveId" clId="{89417510-11BE-4F59-9371-C304C6FD3514}" dt="2023-02-14T14:21:26.021" v="4344" actId="14100"/>
          <ac:spMkLst>
            <pc:docMk/>
            <pc:sldMk cId="2490617179" sldId="326"/>
            <ac:spMk id="3" creationId="{A39D72D1-256A-4B1B-9CB0-BCD3A203872C}"/>
          </ac:spMkLst>
        </pc:spChg>
        <pc:spChg chg="add mod">
          <ac:chgData name="张 智" userId="36bdf691fd3510be" providerId="LiveId" clId="{89417510-11BE-4F59-9371-C304C6FD3514}" dt="2023-02-14T14:28:16.891" v="4502" actId="20577"/>
          <ac:spMkLst>
            <pc:docMk/>
            <pc:sldMk cId="2490617179" sldId="326"/>
            <ac:spMk id="4" creationId="{3F12F75F-9359-47F6-9D47-60060FCF1CC6}"/>
          </ac:spMkLst>
        </pc:spChg>
        <pc:spChg chg="add mod">
          <ac:chgData name="张 智" userId="36bdf691fd3510be" providerId="LiveId" clId="{89417510-11BE-4F59-9371-C304C6FD3514}" dt="2023-02-14T14:28:28.165" v="4505" actId="20577"/>
          <ac:spMkLst>
            <pc:docMk/>
            <pc:sldMk cId="2490617179" sldId="326"/>
            <ac:spMk id="5" creationId="{116B5C8C-6C05-4264-8D04-5EF356315F30}"/>
          </ac:spMkLst>
        </pc:spChg>
        <pc:spChg chg="add mod">
          <ac:chgData name="张 智" userId="36bdf691fd3510be" providerId="LiveId" clId="{89417510-11BE-4F59-9371-C304C6FD3514}" dt="2023-02-14T14:30:26.331" v="4523" actId="20577"/>
          <ac:spMkLst>
            <pc:docMk/>
            <pc:sldMk cId="2490617179" sldId="326"/>
            <ac:spMk id="6" creationId="{C033A632-467F-4072-A716-3AC65AD83EBD}"/>
          </ac:spMkLst>
        </pc:spChg>
        <pc:spChg chg="add mod">
          <ac:chgData name="张 智" userId="36bdf691fd3510be" providerId="LiveId" clId="{89417510-11BE-4F59-9371-C304C6FD3514}" dt="2023-02-14T14:30:33.810" v="4527" actId="20577"/>
          <ac:spMkLst>
            <pc:docMk/>
            <pc:sldMk cId="2490617179" sldId="326"/>
            <ac:spMk id="7" creationId="{1A98D262-DB9E-4C59-AA70-555A4A40602D}"/>
          </ac:spMkLst>
        </pc:spChg>
      </pc:sldChg>
      <pc:sldChg chg="addSp delSp modSp add mod modNotesTx">
        <pc:chgData name="张 智" userId="36bdf691fd3510be" providerId="LiveId" clId="{89417510-11BE-4F59-9371-C304C6FD3514}" dt="2023-02-14T14:45:09.922" v="4900" actId="478"/>
        <pc:sldMkLst>
          <pc:docMk/>
          <pc:sldMk cId="3461264470" sldId="327"/>
        </pc:sldMkLst>
        <pc:spChg chg="mod">
          <ac:chgData name="张 智" userId="36bdf691fd3510be" providerId="LiveId" clId="{89417510-11BE-4F59-9371-C304C6FD3514}" dt="2023-02-14T14:31:02.566" v="4532" actId="14100"/>
          <ac:spMkLst>
            <pc:docMk/>
            <pc:sldMk cId="3461264470" sldId="327"/>
            <ac:spMk id="3" creationId="{A39D72D1-256A-4B1B-9CB0-BCD3A203872C}"/>
          </ac:spMkLst>
        </pc:spChg>
        <pc:spChg chg="add del mod">
          <ac:chgData name="张 智" userId="36bdf691fd3510be" providerId="LiveId" clId="{89417510-11BE-4F59-9371-C304C6FD3514}" dt="2023-02-14T14:45:09.922" v="4900" actId="478"/>
          <ac:spMkLst>
            <pc:docMk/>
            <pc:sldMk cId="3461264470" sldId="327"/>
            <ac:spMk id="4" creationId="{3648DC63-099C-43CA-BE7F-418ACF27C51A}"/>
          </ac:spMkLst>
        </pc:spChg>
      </pc:sldChg>
      <pc:sldChg chg="addSp delSp modSp add mod modNotesTx">
        <pc:chgData name="张 智" userId="36bdf691fd3510be" providerId="LiveId" clId="{89417510-11BE-4F59-9371-C304C6FD3514}" dt="2023-02-14T15:01:31.974" v="5326" actId="1035"/>
        <pc:sldMkLst>
          <pc:docMk/>
          <pc:sldMk cId="1696639929" sldId="328"/>
        </pc:sldMkLst>
        <pc:spChg chg="del mod">
          <ac:chgData name="张 智" userId="36bdf691fd3510be" providerId="LiveId" clId="{89417510-11BE-4F59-9371-C304C6FD3514}" dt="2023-02-14T14:47:04.735" v="4926" actId="478"/>
          <ac:spMkLst>
            <pc:docMk/>
            <pc:sldMk cId="1696639929" sldId="328"/>
            <ac:spMk id="4" creationId="{3648DC63-099C-43CA-BE7F-418ACF27C51A}"/>
          </ac:spMkLst>
        </pc:spChg>
        <pc:spChg chg="add mod">
          <ac:chgData name="张 智" userId="36bdf691fd3510be" providerId="LiveId" clId="{89417510-11BE-4F59-9371-C304C6FD3514}" dt="2023-02-14T14:59:19.306" v="5264" actId="20577"/>
          <ac:spMkLst>
            <pc:docMk/>
            <pc:sldMk cId="1696639929" sldId="328"/>
            <ac:spMk id="6" creationId="{F18A62D7-92A3-47F0-BB76-D8FAA161F00D}"/>
          </ac:spMkLst>
        </pc:spChg>
        <pc:spChg chg="add mod">
          <ac:chgData name="张 智" userId="36bdf691fd3510be" providerId="LiveId" clId="{89417510-11BE-4F59-9371-C304C6FD3514}" dt="2023-02-14T15:00:28.953" v="5310" actId="14100"/>
          <ac:spMkLst>
            <pc:docMk/>
            <pc:sldMk cId="1696639929" sldId="328"/>
            <ac:spMk id="7" creationId="{AAEDE18B-16ED-4051-8375-05743210B841}"/>
          </ac:spMkLst>
        </pc:spChg>
        <pc:spChg chg="add del mod">
          <ac:chgData name="张 智" userId="36bdf691fd3510be" providerId="LiveId" clId="{89417510-11BE-4F59-9371-C304C6FD3514}" dt="2023-02-14T14:58:21.306" v="5238"/>
          <ac:spMkLst>
            <pc:docMk/>
            <pc:sldMk cId="1696639929" sldId="328"/>
            <ac:spMk id="8" creationId="{B5AD34DF-399A-4BCA-A6E2-1FF8887BB2FD}"/>
          </ac:spMkLst>
        </pc:spChg>
        <pc:spChg chg="add mod">
          <ac:chgData name="张 智" userId="36bdf691fd3510be" providerId="LiveId" clId="{89417510-11BE-4F59-9371-C304C6FD3514}" dt="2023-02-14T15:01:31.974" v="5326" actId="1035"/>
          <ac:spMkLst>
            <pc:docMk/>
            <pc:sldMk cId="1696639929" sldId="328"/>
            <ac:spMk id="9" creationId="{B1A9C516-9681-4594-8457-AFD48198DA18}"/>
          </ac:spMkLst>
        </pc:spChg>
        <pc:graphicFrameChg chg="add del mod modGraphic">
          <ac:chgData name="张 智" userId="36bdf691fd3510be" providerId="LiveId" clId="{89417510-11BE-4F59-9371-C304C6FD3514}" dt="2023-02-14T14:54:42.094" v="5004" actId="478"/>
          <ac:graphicFrameMkLst>
            <pc:docMk/>
            <pc:sldMk cId="1696639929" sldId="328"/>
            <ac:graphicFrameMk id="5" creationId="{AA77BAD1-02E7-4720-840E-FCBEF6A00D7D}"/>
          </ac:graphicFrameMkLst>
        </pc:graphicFrameChg>
      </pc:sldChg>
      <pc:sldChg chg="modSp add mod modNotesTx">
        <pc:chgData name="张 智" userId="36bdf691fd3510be" providerId="LiveId" clId="{89417510-11BE-4F59-9371-C304C6FD3514}" dt="2023-02-15T03:12:40.772" v="6674" actId="20577"/>
        <pc:sldMkLst>
          <pc:docMk/>
          <pc:sldMk cId="3782227787" sldId="329"/>
        </pc:sldMkLst>
        <pc:spChg chg="mod">
          <ac:chgData name="张 智" userId="36bdf691fd3510be" providerId="LiveId" clId="{89417510-11BE-4F59-9371-C304C6FD3514}" dt="2023-02-15T02:58:18.581" v="5794" actId="5793"/>
          <ac:spMkLst>
            <pc:docMk/>
            <pc:sldMk cId="3782227787" sldId="329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89417510-11BE-4F59-9371-C304C6FD3514}" dt="2023-02-15T03:32:25.317" v="7896" actId="20577"/>
        <pc:sldMkLst>
          <pc:docMk/>
          <pc:sldMk cId="3218462045" sldId="330"/>
        </pc:sldMkLst>
        <pc:spChg chg="mod">
          <ac:chgData name="张 智" userId="36bdf691fd3510be" providerId="LiveId" clId="{89417510-11BE-4F59-9371-C304C6FD3514}" dt="2023-02-15T03:21:02.874" v="7346" actId="20577"/>
          <ac:spMkLst>
            <pc:docMk/>
            <pc:sldMk cId="3218462045" sldId="330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89417510-11BE-4F59-9371-C304C6FD3514}" dt="2023-02-15T08:20:48.292" v="12418" actId="20577"/>
        <pc:sldMkLst>
          <pc:docMk/>
          <pc:sldMk cId="3028340009" sldId="331"/>
        </pc:sldMkLst>
        <pc:spChg chg="mod">
          <ac:chgData name="张 智" userId="36bdf691fd3510be" providerId="LiveId" clId="{89417510-11BE-4F59-9371-C304C6FD3514}" dt="2023-02-15T08:20:32.117" v="12416" actId="20577"/>
          <ac:spMkLst>
            <pc:docMk/>
            <pc:sldMk cId="3028340009" sldId="331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8:31:30.527" v="13171" actId="20577"/>
        <pc:sldMkLst>
          <pc:docMk/>
          <pc:sldMk cId="521263434" sldId="332"/>
        </pc:sldMkLst>
        <pc:spChg chg="mod">
          <ac:chgData name="张 智" userId="36bdf691fd3510be" providerId="LiveId" clId="{89417510-11BE-4F59-9371-C304C6FD3514}" dt="2023-02-15T08:21:20.139" v="12426" actId="20577"/>
          <ac:spMkLst>
            <pc:docMk/>
            <pc:sldMk cId="521263434" sldId="332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8:45:30.196" v="13675" actId="14100"/>
        <pc:sldMkLst>
          <pc:docMk/>
          <pc:sldMk cId="951717567" sldId="333"/>
        </pc:sldMkLst>
        <pc:spChg chg="mod">
          <ac:chgData name="张 智" userId="36bdf691fd3510be" providerId="LiveId" clId="{89417510-11BE-4F59-9371-C304C6FD3514}" dt="2023-02-15T08:45:30.196" v="13675" actId="14100"/>
          <ac:spMkLst>
            <pc:docMk/>
            <pc:sldMk cId="951717567" sldId="333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9:12:39.371" v="15152" actId="20577"/>
        <pc:sldMkLst>
          <pc:docMk/>
          <pc:sldMk cId="1091457444" sldId="334"/>
        </pc:sldMkLst>
        <pc:spChg chg="mod">
          <ac:chgData name="张 智" userId="36bdf691fd3510be" providerId="LiveId" clId="{89417510-11BE-4F59-9371-C304C6FD3514}" dt="2023-02-15T09:06:10.131" v="14663" actId="20577"/>
          <ac:spMkLst>
            <pc:docMk/>
            <pc:sldMk cId="1091457444" sldId="334"/>
            <ac:spMk id="3" creationId="{41BD64B8-29C3-4ED4-AFEB-2F67EFE7BFA6}"/>
          </ac:spMkLst>
        </pc:spChg>
      </pc:sldChg>
      <pc:sldChg chg="addSp delSp modSp add mod modNotesTx">
        <pc:chgData name="张 智" userId="36bdf691fd3510be" providerId="LiveId" clId="{89417510-11BE-4F59-9371-C304C6FD3514}" dt="2023-02-15T09:05:51.633" v="14659" actId="20577"/>
        <pc:sldMkLst>
          <pc:docMk/>
          <pc:sldMk cId="2547788687" sldId="335"/>
        </pc:sldMkLst>
        <pc:spChg chg="mod">
          <ac:chgData name="张 智" userId="36bdf691fd3510be" providerId="LiveId" clId="{89417510-11BE-4F59-9371-C304C6FD3514}" dt="2023-02-15T09:01:30.751" v="14329" actId="20577"/>
          <ac:spMkLst>
            <pc:docMk/>
            <pc:sldMk cId="2547788687" sldId="335"/>
            <ac:spMk id="3" creationId="{41BD64B8-29C3-4ED4-AFEB-2F67EFE7BFA6}"/>
          </ac:spMkLst>
        </pc:spChg>
        <pc:spChg chg="add mod">
          <ac:chgData name="张 智" userId="36bdf691fd3510be" providerId="LiveId" clId="{89417510-11BE-4F59-9371-C304C6FD3514}" dt="2023-02-15T09:01:55.941" v="14337" actId="14100"/>
          <ac:spMkLst>
            <pc:docMk/>
            <pc:sldMk cId="2547788687" sldId="335"/>
            <ac:spMk id="4" creationId="{A53CB3FF-7768-4C44-9936-31F2A2827EA3}"/>
          </ac:spMkLst>
        </pc:spChg>
        <pc:picChg chg="add del mod">
          <ac:chgData name="张 智" userId="36bdf691fd3510be" providerId="LiveId" clId="{89417510-11BE-4F59-9371-C304C6FD3514}" dt="2023-02-15T09:01:13.676" v="14322" actId="478"/>
          <ac:picMkLst>
            <pc:docMk/>
            <pc:sldMk cId="2547788687" sldId="335"/>
            <ac:picMk id="5" creationId="{6DEB0F6D-863F-4EA4-A69F-1BA047C11ADA}"/>
          </ac:picMkLst>
        </pc:picChg>
        <pc:picChg chg="add mod">
          <ac:chgData name="张 智" userId="36bdf691fd3510be" providerId="LiveId" clId="{89417510-11BE-4F59-9371-C304C6FD3514}" dt="2023-02-15T09:01:25.954" v="14326" actId="1076"/>
          <ac:picMkLst>
            <pc:docMk/>
            <pc:sldMk cId="2547788687" sldId="335"/>
            <ac:picMk id="6" creationId="{C37C7A8D-9496-C244-B480-0C263E980F6A}"/>
          </ac:picMkLst>
        </pc:picChg>
      </pc:sldChg>
      <pc:sldChg chg="modSp add mod modNotesTx">
        <pc:chgData name="张 智" userId="36bdf691fd3510be" providerId="LiveId" clId="{89417510-11BE-4F59-9371-C304C6FD3514}" dt="2023-02-15T09:25:28.465" v="15391" actId="1076"/>
        <pc:sldMkLst>
          <pc:docMk/>
          <pc:sldMk cId="1703603333" sldId="336"/>
        </pc:sldMkLst>
        <pc:spChg chg="mod">
          <ac:chgData name="张 智" userId="36bdf691fd3510be" providerId="LiveId" clId="{89417510-11BE-4F59-9371-C304C6FD3514}" dt="2023-02-15T09:25:28.465" v="15391" actId="1076"/>
          <ac:spMkLst>
            <pc:docMk/>
            <pc:sldMk cId="1703603333" sldId="336"/>
            <ac:spMk id="3" creationId="{41BD64B8-29C3-4ED4-AFEB-2F67EFE7BFA6}"/>
          </ac:spMkLst>
        </pc:spChg>
      </pc:sldChg>
      <pc:sldChg chg="add del">
        <pc:chgData name="张 智" userId="36bdf691fd3510be" providerId="LiveId" clId="{89417510-11BE-4F59-9371-C304C6FD3514}" dt="2023-02-15T09:05:59.627" v="14661"/>
        <pc:sldMkLst>
          <pc:docMk/>
          <pc:sldMk cId="3837224978" sldId="336"/>
        </pc:sldMkLst>
      </pc:sldChg>
      <pc:sldChg chg="addSp delSp modSp add mod modNotesTx">
        <pc:chgData name="张 智" userId="36bdf691fd3510be" providerId="LiveId" clId="{89417510-11BE-4F59-9371-C304C6FD3514}" dt="2023-02-15T14:15:39.383" v="17056" actId="1076"/>
        <pc:sldMkLst>
          <pc:docMk/>
          <pc:sldMk cId="2330664269" sldId="337"/>
        </pc:sldMkLst>
        <pc:spChg chg="mod">
          <ac:chgData name="张 智" userId="36bdf691fd3510be" providerId="LiveId" clId="{89417510-11BE-4F59-9371-C304C6FD3514}" dt="2023-02-15T14:15:36.336" v="17055" actId="14100"/>
          <ac:spMkLst>
            <pc:docMk/>
            <pc:sldMk cId="2330664269" sldId="337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14:15:39.383" v="17056" actId="1076"/>
          <ac:spMkLst>
            <pc:docMk/>
            <pc:sldMk cId="2330664269" sldId="337"/>
            <ac:spMk id="3" creationId="{41BD64B8-29C3-4ED4-AFEB-2F67EFE7BFA6}"/>
          </ac:spMkLst>
        </pc:spChg>
        <pc:graphicFrameChg chg="add del mod modGraphic">
          <ac:chgData name="张 智" userId="36bdf691fd3510be" providerId="LiveId" clId="{89417510-11BE-4F59-9371-C304C6FD3514}" dt="2023-02-15T14:14:49.105" v="17039" actId="478"/>
          <ac:graphicFrameMkLst>
            <pc:docMk/>
            <pc:sldMk cId="2330664269" sldId="337"/>
            <ac:graphicFrameMk id="4" creationId="{D51E4BE7-5001-461F-AB68-2F50D11EA33B}"/>
          </ac:graphicFrameMkLst>
        </pc:graphicFrameChg>
      </pc:sldChg>
      <pc:sldChg chg="add del">
        <pc:chgData name="张 智" userId="36bdf691fd3510be" providerId="LiveId" clId="{89417510-11BE-4F59-9371-C304C6FD3514}" dt="2023-02-15T09:26:57.301" v="15393"/>
        <pc:sldMkLst>
          <pc:docMk/>
          <pc:sldMk cId="1147730385" sldId="338"/>
        </pc:sldMkLst>
      </pc:sldChg>
      <pc:sldChg chg="addSp delSp modSp add mod modNotesTx">
        <pc:chgData name="张 智" userId="36bdf691fd3510be" providerId="LiveId" clId="{89417510-11BE-4F59-9371-C304C6FD3514}" dt="2023-02-15T13:50:18.171" v="16037" actId="20577"/>
        <pc:sldMkLst>
          <pc:docMk/>
          <pc:sldMk cId="3787991364" sldId="338"/>
        </pc:sldMkLst>
        <pc:spChg chg="del">
          <ac:chgData name="张 智" userId="36bdf691fd3510be" providerId="LiveId" clId="{89417510-11BE-4F59-9371-C304C6FD3514}" dt="2023-02-15T09:27:29.159" v="15395" actId="478"/>
          <ac:spMkLst>
            <pc:docMk/>
            <pc:sldMk cId="3787991364" sldId="338"/>
            <ac:spMk id="2" creationId="{093AB4B3-2123-4AB2-AB02-A3E645B41BE0}"/>
          </ac:spMkLst>
        </pc:spChg>
        <pc:spChg chg="add del mod">
          <ac:chgData name="张 智" userId="36bdf691fd3510be" providerId="LiveId" clId="{89417510-11BE-4F59-9371-C304C6FD3514}" dt="2023-02-15T12:33:02.179" v="15639" actId="478"/>
          <ac:spMkLst>
            <pc:docMk/>
            <pc:sldMk cId="3787991364" sldId="338"/>
            <ac:spMk id="3" creationId="{2459994D-14F0-4FC1-9A00-391A4A6DF02E}"/>
          </ac:spMkLst>
        </pc:spChg>
        <pc:spChg chg="del mod">
          <ac:chgData name="张 智" userId="36bdf691fd3510be" providerId="LiveId" clId="{89417510-11BE-4F59-9371-C304C6FD3514}" dt="2023-02-15T09:27:46.002" v="15398" actId="478"/>
          <ac:spMkLst>
            <pc:docMk/>
            <pc:sldMk cId="3787991364" sldId="338"/>
            <ac:spMk id="3" creationId="{A39D72D1-256A-4B1B-9CB0-BCD3A203872C}"/>
          </ac:spMkLst>
        </pc:spChg>
        <pc:spChg chg="add del mod">
          <ac:chgData name="张 智" userId="36bdf691fd3510be" providerId="LiveId" clId="{89417510-11BE-4F59-9371-C304C6FD3514}" dt="2023-02-15T09:27:32.832" v="15396" actId="478"/>
          <ac:spMkLst>
            <pc:docMk/>
            <pc:sldMk cId="3787991364" sldId="338"/>
            <ac:spMk id="5" creationId="{D3E18ECC-2168-4930-96A1-EA3F8945FBAF}"/>
          </ac:spMkLst>
        </pc:spChg>
        <pc:spChg chg="mod">
          <ac:chgData name="张 智" userId="36bdf691fd3510be" providerId="LiveId" clId="{89417510-11BE-4F59-9371-C304C6FD3514}" dt="2023-02-15T12:39:52.149" v="15868" actId="1076"/>
          <ac:spMkLst>
            <pc:docMk/>
            <pc:sldMk cId="3787991364" sldId="338"/>
            <ac:spMk id="6" creationId="{F18A62D7-92A3-47F0-BB76-D8FAA161F00D}"/>
          </ac:spMkLst>
        </pc:spChg>
        <pc:spChg chg="del mod">
          <ac:chgData name="张 智" userId="36bdf691fd3510be" providerId="LiveId" clId="{89417510-11BE-4F59-9371-C304C6FD3514}" dt="2023-02-15T09:27:50.864" v="15400" actId="478"/>
          <ac:spMkLst>
            <pc:docMk/>
            <pc:sldMk cId="3787991364" sldId="338"/>
            <ac:spMk id="7" creationId="{AAEDE18B-16ED-4051-8375-05743210B841}"/>
          </ac:spMkLst>
        </pc:spChg>
        <pc:spChg chg="del">
          <ac:chgData name="张 智" userId="36bdf691fd3510be" providerId="LiveId" clId="{89417510-11BE-4F59-9371-C304C6FD3514}" dt="2023-02-15T09:27:56.708" v="15403" actId="478"/>
          <ac:spMkLst>
            <pc:docMk/>
            <pc:sldMk cId="3787991364" sldId="338"/>
            <ac:spMk id="9" creationId="{B1A9C516-9681-4594-8457-AFD48198DA18}"/>
          </ac:spMkLst>
        </pc:spChg>
        <pc:graphicFrameChg chg="add del mod modGraphic">
          <ac:chgData name="张 智" userId="36bdf691fd3510be" providerId="LiveId" clId="{89417510-11BE-4F59-9371-C304C6FD3514}" dt="2023-02-15T12:35:13.382" v="15649" actId="478"/>
          <ac:graphicFrameMkLst>
            <pc:docMk/>
            <pc:sldMk cId="3787991364" sldId="338"/>
            <ac:graphicFrameMk id="2" creationId="{52AB0439-1BBD-426B-91A3-B520BF5C04F6}"/>
          </ac:graphicFrameMkLst>
        </pc:graphicFrameChg>
        <pc:graphicFrameChg chg="add mod modGraphic">
          <ac:chgData name="张 智" userId="36bdf691fd3510be" providerId="LiveId" clId="{89417510-11BE-4F59-9371-C304C6FD3514}" dt="2023-02-15T12:40:03.653" v="15871" actId="1076"/>
          <ac:graphicFrameMkLst>
            <pc:docMk/>
            <pc:sldMk cId="3787991364" sldId="338"/>
            <ac:graphicFrameMk id="5" creationId="{02A55531-1AE7-4F5B-A26B-35C328EDD60B}"/>
          </ac:graphicFrameMkLst>
        </pc:graphicFrameChg>
        <pc:graphicFrameChg chg="add del mod modGraphic">
          <ac:chgData name="张 智" userId="36bdf691fd3510be" providerId="LiveId" clId="{89417510-11BE-4F59-9371-C304C6FD3514}" dt="2023-02-15T13:49:25.036" v="15926" actId="478"/>
          <ac:graphicFrameMkLst>
            <pc:docMk/>
            <pc:sldMk cId="3787991364" sldId="338"/>
            <ac:graphicFrameMk id="7" creationId="{48123D94-9E6D-40A2-97F5-226D05E383D6}"/>
          </ac:graphicFrameMkLst>
        </pc:graphicFrameChg>
        <pc:picChg chg="add del mod">
          <ac:chgData name="张 智" userId="36bdf691fd3510be" providerId="LiveId" clId="{89417510-11BE-4F59-9371-C304C6FD3514}" dt="2023-02-15T12:37:24.267" v="15777" actId="478"/>
          <ac:picMkLst>
            <pc:docMk/>
            <pc:sldMk cId="3787991364" sldId="338"/>
            <ac:picMk id="4" creationId="{5B65DC36-B280-4249-A8B5-8A3093416E7C}"/>
          </ac:picMkLst>
        </pc:picChg>
      </pc:sldChg>
      <pc:sldChg chg="modSp add mod modNotesTx">
        <pc:chgData name="张 智" userId="36bdf691fd3510be" providerId="LiveId" clId="{89417510-11BE-4F59-9371-C304C6FD3514}" dt="2023-02-15T13:53:50.718" v="16361" actId="20577"/>
        <pc:sldMkLst>
          <pc:docMk/>
          <pc:sldMk cId="848260637" sldId="339"/>
        </pc:sldMkLst>
        <pc:graphicFrameChg chg="modGraphic">
          <ac:chgData name="张 智" userId="36bdf691fd3510be" providerId="LiveId" clId="{89417510-11BE-4F59-9371-C304C6FD3514}" dt="2023-02-15T13:52:01.333" v="16119" actId="20577"/>
          <ac:graphicFrameMkLst>
            <pc:docMk/>
            <pc:sldMk cId="848260637" sldId="339"/>
            <ac:graphicFrameMk id="7" creationId="{48123D94-9E6D-40A2-97F5-226D05E383D6}"/>
          </ac:graphicFrameMkLst>
        </pc:graphicFrameChg>
      </pc:sldChg>
      <pc:sldChg chg="addSp delSp modSp add mod modNotesTx">
        <pc:chgData name="张 智" userId="36bdf691fd3510be" providerId="LiveId" clId="{89417510-11BE-4F59-9371-C304C6FD3514}" dt="2023-02-15T14:46:47.118" v="17855" actId="20577"/>
        <pc:sldMkLst>
          <pc:docMk/>
          <pc:sldMk cId="1812622571" sldId="340"/>
        </pc:sldMkLst>
        <pc:spChg chg="del mod">
          <ac:chgData name="张 智" userId="36bdf691fd3510be" providerId="LiveId" clId="{89417510-11BE-4F59-9371-C304C6FD3514}" dt="2023-02-15T14:32:55.302" v="17140" actId="478"/>
          <ac:spMkLst>
            <pc:docMk/>
            <pc:sldMk cId="1812622571" sldId="340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14:37:10.377" v="17212" actId="1076"/>
          <ac:spMkLst>
            <pc:docMk/>
            <pc:sldMk cId="1812622571" sldId="340"/>
            <ac:spMk id="3" creationId="{41BD64B8-29C3-4ED4-AFEB-2F67EFE7BFA6}"/>
          </ac:spMkLst>
        </pc:spChg>
        <pc:spChg chg="add del mod">
          <ac:chgData name="张 智" userId="36bdf691fd3510be" providerId="LiveId" clId="{89417510-11BE-4F59-9371-C304C6FD3514}" dt="2023-02-15T14:32:57.976" v="17141" actId="478"/>
          <ac:spMkLst>
            <pc:docMk/>
            <pc:sldMk cId="1812622571" sldId="340"/>
            <ac:spMk id="15" creationId="{95B10955-3BD1-4D9F-B578-D049A50EFECB}"/>
          </ac:spMkLst>
        </pc:spChg>
        <pc:spChg chg="add mod">
          <ac:chgData name="张 智" userId="36bdf691fd3510be" providerId="LiveId" clId="{89417510-11BE-4F59-9371-C304C6FD3514}" dt="2023-02-15T14:38:46.209" v="17309" actId="1076"/>
          <ac:spMkLst>
            <pc:docMk/>
            <pc:sldMk cId="1812622571" sldId="340"/>
            <ac:spMk id="16" creationId="{7FB8D598-8B24-4C9D-A7FF-BE557117E3FD}"/>
          </ac:spMkLst>
        </pc:spChg>
        <pc:graphicFrameChg chg="mod modGraphic">
          <ac:chgData name="张 智" userId="36bdf691fd3510be" providerId="LiveId" clId="{89417510-11BE-4F59-9371-C304C6FD3514}" dt="2023-02-15T14:37:10.377" v="17212" actId="1076"/>
          <ac:graphicFrameMkLst>
            <pc:docMk/>
            <pc:sldMk cId="1812622571" sldId="340"/>
            <ac:graphicFrameMk id="4" creationId="{D51E4BE7-5001-461F-AB68-2F50D11EA33B}"/>
          </ac:graphicFrameMkLst>
        </pc:graphicFrameChg>
        <pc:graphicFrameChg chg="add del mod">
          <ac:chgData name="张 智" userId="36bdf691fd3510be" providerId="LiveId" clId="{89417510-11BE-4F59-9371-C304C6FD3514}" dt="2023-02-15T14:17:30.818" v="17082"/>
          <ac:graphicFrameMkLst>
            <pc:docMk/>
            <pc:sldMk cId="1812622571" sldId="340"/>
            <ac:graphicFrameMk id="5" creationId="{F4F9499D-E5FE-4C37-A72C-4639AD6899F5}"/>
          </ac:graphicFrameMkLst>
        </pc:graphicFrameChg>
        <pc:graphicFrameChg chg="add del mod">
          <ac:chgData name="张 智" userId="36bdf691fd3510be" providerId="LiveId" clId="{89417510-11BE-4F59-9371-C304C6FD3514}" dt="2023-02-15T14:17:35.860" v="17085"/>
          <ac:graphicFrameMkLst>
            <pc:docMk/>
            <pc:sldMk cId="1812622571" sldId="340"/>
            <ac:graphicFrameMk id="6" creationId="{38F1FD5A-FC54-4E7B-B60C-718CC893F2D5}"/>
          </ac:graphicFrameMkLst>
        </pc:graphicFrameChg>
        <pc:graphicFrameChg chg="add del mod">
          <ac:chgData name="张 智" userId="36bdf691fd3510be" providerId="LiveId" clId="{89417510-11BE-4F59-9371-C304C6FD3514}" dt="2023-02-15T14:17:44.404" v="17088"/>
          <ac:graphicFrameMkLst>
            <pc:docMk/>
            <pc:sldMk cId="1812622571" sldId="340"/>
            <ac:graphicFrameMk id="7" creationId="{25731BD4-89B6-431F-8229-ACB7EE27FF23}"/>
          </ac:graphicFrameMkLst>
        </pc:graphicFrameChg>
        <pc:graphicFrameChg chg="add del mod">
          <ac:chgData name="张 智" userId="36bdf691fd3510be" providerId="LiveId" clId="{89417510-11BE-4F59-9371-C304C6FD3514}" dt="2023-02-15T14:17:51.678" v="17091"/>
          <ac:graphicFrameMkLst>
            <pc:docMk/>
            <pc:sldMk cId="1812622571" sldId="340"/>
            <ac:graphicFrameMk id="8" creationId="{6DFB3B3C-F698-4F83-85DF-FC8A14EDD6A8}"/>
          </ac:graphicFrameMkLst>
        </pc:graphicFrameChg>
        <pc:graphicFrameChg chg="add del mod">
          <ac:chgData name="张 智" userId="36bdf691fd3510be" providerId="LiveId" clId="{89417510-11BE-4F59-9371-C304C6FD3514}" dt="2023-02-15T14:18:13.411" v="17095" actId="478"/>
          <ac:graphicFrameMkLst>
            <pc:docMk/>
            <pc:sldMk cId="1812622571" sldId="340"/>
            <ac:graphicFrameMk id="9" creationId="{9CAC780B-28F7-4195-8BF7-149CD954D9EC}"/>
          </ac:graphicFrameMkLst>
        </pc:graphicFrameChg>
        <pc:graphicFrameChg chg="add del mod">
          <ac:chgData name="张 智" userId="36bdf691fd3510be" providerId="LiveId" clId="{89417510-11BE-4F59-9371-C304C6FD3514}" dt="2023-02-15T14:29:54.252" v="17098"/>
          <ac:graphicFrameMkLst>
            <pc:docMk/>
            <pc:sldMk cId="1812622571" sldId="340"/>
            <ac:graphicFrameMk id="10" creationId="{4AA0DDB6-28F4-433A-AE9D-7EAAB5482F7A}"/>
          </ac:graphicFrameMkLst>
        </pc:graphicFrameChg>
        <pc:graphicFrameChg chg="add del mod">
          <ac:chgData name="张 智" userId="36bdf691fd3510be" providerId="LiveId" clId="{89417510-11BE-4F59-9371-C304C6FD3514}" dt="2023-02-15T14:30:08.219" v="17101"/>
          <ac:graphicFrameMkLst>
            <pc:docMk/>
            <pc:sldMk cId="1812622571" sldId="340"/>
            <ac:graphicFrameMk id="11" creationId="{5B222226-71C3-4B2E-AE72-A9514F30A4F3}"/>
          </ac:graphicFrameMkLst>
        </pc:graphicFrameChg>
        <pc:graphicFrameChg chg="add del mod">
          <ac:chgData name="张 智" userId="36bdf691fd3510be" providerId="LiveId" clId="{89417510-11BE-4F59-9371-C304C6FD3514}" dt="2023-02-15T14:30:24.646" v="17105"/>
          <ac:graphicFrameMkLst>
            <pc:docMk/>
            <pc:sldMk cId="1812622571" sldId="340"/>
            <ac:graphicFrameMk id="12" creationId="{6B2F858C-9318-4761-8998-D2772BC4F1E6}"/>
          </ac:graphicFrameMkLst>
        </pc:graphicFrameChg>
        <pc:graphicFrameChg chg="add mod modGraphic">
          <ac:chgData name="张 智" userId="36bdf691fd3510be" providerId="LiveId" clId="{89417510-11BE-4F59-9371-C304C6FD3514}" dt="2023-02-15T14:38:31.130" v="17307" actId="207"/>
          <ac:graphicFrameMkLst>
            <pc:docMk/>
            <pc:sldMk cId="1812622571" sldId="340"/>
            <ac:graphicFrameMk id="13" creationId="{13D4DDE2-74FC-46A6-A116-F904D17AFAE5}"/>
          </ac:graphicFrameMkLst>
        </pc:graphicFrameChg>
      </pc:sldChg>
      <pc:sldChg chg="add del modNotesTx">
        <pc:chgData name="张 智" userId="36bdf691fd3510be" providerId="LiveId" clId="{89417510-11BE-4F59-9371-C304C6FD3514}" dt="2023-02-15T14:14:42.361" v="17036"/>
        <pc:sldMkLst>
          <pc:docMk/>
          <pc:sldMk cId="2046567569" sldId="340"/>
        </pc:sldMkLst>
      </pc:sldChg>
      <pc:sldChg chg="add del">
        <pc:chgData name="张 智" userId="36bdf691fd3510be" providerId="LiveId" clId="{89417510-11BE-4F59-9371-C304C6FD3514}" dt="2023-02-15T14:14:40.748" v="17034"/>
        <pc:sldMkLst>
          <pc:docMk/>
          <pc:sldMk cId="625034418" sldId="341"/>
        </pc:sldMkLst>
      </pc:sldChg>
      <pc:sldChg chg="addSp delSp modSp add mod modNotesTx">
        <pc:chgData name="张 智" userId="36bdf691fd3510be" providerId="LiveId" clId="{89417510-11BE-4F59-9371-C304C6FD3514}" dt="2023-02-16T08:49:05.774" v="17948" actId="1076"/>
        <pc:sldMkLst>
          <pc:docMk/>
          <pc:sldMk cId="2264317421" sldId="341"/>
        </pc:sldMkLst>
        <pc:spChg chg="mod">
          <ac:chgData name="张 智" userId="36bdf691fd3510be" providerId="LiveId" clId="{89417510-11BE-4F59-9371-C304C6FD3514}" dt="2023-02-16T08:45:39.193" v="17880" actId="14100"/>
          <ac:spMkLst>
            <pc:docMk/>
            <pc:sldMk cId="2264317421" sldId="341"/>
            <ac:spMk id="2" creationId="{28DD6909-CAB0-45B9-9F90-BAD20E0D92E8}"/>
          </ac:spMkLst>
        </pc:spChg>
        <pc:spChg chg="mod">
          <ac:chgData name="张 智" userId="36bdf691fd3510be" providerId="LiveId" clId="{89417510-11BE-4F59-9371-C304C6FD3514}" dt="2023-02-16T08:45:30.049" v="17879" actId="14100"/>
          <ac:spMkLst>
            <pc:docMk/>
            <pc:sldMk cId="2264317421" sldId="341"/>
            <ac:spMk id="13" creationId="{EFBFBE82-BACE-4CAD-BEE0-B3747E50029A}"/>
          </ac:spMkLst>
        </pc:spChg>
        <pc:spChg chg="mod">
          <ac:chgData name="张 智" userId="36bdf691fd3510be" providerId="LiveId" clId="{89417510-11BE-4F59-9371-C304C6FD3514}" dt="2023-02-16T08:48:27.855" v="17928" actId="14100"/>
          <ac:spMkLst>
            <pc:docMk/>
            <pc:sldMk cId="2264317421" sldId="341"/>
            <ac:spMk id="15" creationId="{3FA1737C-3202-42DC-A594-9B3C414073C9}"/>
          </ac:spMkLst>
        </pc:spChg>
        <pc:spChg chg="mod">
          <ac:chgData name="张 智" userId="36bdf691fd3510be" providerId="LiveId" clId="{89417510-11BE-4F59-9371-C304C6FD3514}" dt="2023-02-16T08:49:00.788" v="17946" actId="1076"/>
          <ac:spMkLst>
            <pc:docMk/>
            <pc:sldMk cId="2264317421" sldId="341"/>
            <ac:spMk id="19" creationId="{4ED8B415-1EE3-4D63-B16C-ECBAB52D8A45}"/>
          </ac:spMkLst>
        </pc:spChg>
        <pc:spChg chg="mod">
          <ac:chgData name="张 智" userId="36bdf691fd3510be" providerId="LiveId" clId="{89417510-11BE-4F59-9371-C304C6FD3514}" dt="2023-02-16T08:49:05.774" v="17948" actId="1076"/>
          <ac:spMkLst>
            <pc:docMk/>
            <pc:sldMk cId="2264317421" sldId="341"/>
            <ac:spMk id="20" creationId="{62F01484-D518-4F5A-9046-1E5F3D0099A2}"/>
          </ac:spMkLst>
        </pc:spChg>
        <pc:spChg chg="mod">
          <ac:chgData name="张 智" userId="36bdf691fd3510be" providerId="LiveId" clId="{89417510-11BE-4F59-9371-C304C6FD3514}" dt="2023-02-16T08:45:19.331" v="17877" actId="1035"/>
          <ac:spMkLst>
            <pc:docMk/>
            <pc:sldMk cId="2264317421" sldId="341"/>
            <ac:spMk id="21" creationId="{2E070689-F703-4386-A4AC-6C057856BDEE}"/>
          </ac:spMkLst>
        </pc:spChg>
        <pc:spChg chg="mod">
          <ac:chgData name="张 智" userId="36bdf691fd3510be" providerId="LiveId" clId="{89417510-11BE-4F59-9371-C304C6FD3514}" dt="2023-02-16T08:45:19.331" v="17877" actId="1035"/>
          <ac:spMkLst>
            <pc:docMk/>
            <pc:sldMk cId="2264317421" sldId="341"/>
            <ac:spMk id="22" creationId="{0E54ABE7-DC16-44B7-9B3D-62A0C257234B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24" creationId="{B1CC2474-C06A-4288-8261-EAFE5E1EA692}"/>
          </ac:spMkLst>
        </pc:spChg>
        <pc:spChg chg="add del mod">
          <ac:chgData name="张 智" userId="36bdf691fd3510be" providerId="LiveId" clId="{89417510-11BE-4F59-9371-C304C6FD3514}" dt="2023-02-16T08:45:54.348" v="17883" actId="478"/>
          <ac:spMkLst>
            <pc:docMk/>
            <pc:sldMk cId="2264317421" sldId="341"/>
            <ac:spMk id="27" creationId="{36AE0DF1-79BA-48EE-A5EC-37AEB7CEC1E2}"/>
          </ac:spMkLst>
        </pc:spChg>
        <pc:spChg chg="add 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0" creationId="{2A2EE935-FE7D-42DD-B10F-3D3D8832AD1B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1" creationId="{F5032691-2067-4FC3-8A6E-E6B4170FF3A8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2" creationId="{8FE9A9D6-8378-4B50-9305-8B7C91BD2BA1}"/>
          </ac:spMkLst>
        </pc:spChg>
        <pc:spChg chg="add 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5" creationId="{DC5F7FED-EC01-4E0D-B17C-394EFA993F4E}"/>
          </ac:spMkLst>
        </pc:sp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4" creationId="{B4A2069F-C6DB-4509-8086-DAEA1B858209}"/>
          </ac:picMkLst>
        </pc:picChg>
        <pc:picChg chg="mod">
          <ac:chgData name="张 智" userId="36bdf691fd3510be" providerId="LiveId" clId="{89417510-11BE-4F59-9371-C304C6FD3514}" dt="2023-02-16T08:45:01.118" v="17864" actId="1076"/>
          <ac:picMkLst>
            <pc:docMk/>
            <pc:sldMk cId="2264317421" sldId="341"/>
            <ac:picMk id="7" creationId="{9AA3D411-4C5E-4F0C-8DB9-8E2DF8E5180A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9" creationId="{A216A960-8E26-491A-8201-9E461E532D6C}"/>
          </ac:picMkLst>
        </pc:picChg>
        <pc:picChg chg="mod">
          <ac:chgData name="张 智" userId="36bdf691fd3510be" providerId="LiveId" clId="{89417510-11BE-4F59-9371-C304C6FD3514}" dt="2023-02-16T08:45:19.331" v="17877" actId="1035"/>
          <ac:picMkLst>
            <pc:docMk/>
            <pc:sldMk cId="2264317421" sldId="341"/>
            <ac:picMk id="11" creationId="{2E775B07-50F3-44D7-8CC4-97181EE5EAB4}"/>
          </ac:picMkLst>
        </pc:picChg>
        <pc:picChg chg="mod">
          <ac:chgData name="张 智" userId="36bdf691fd3510be" providerId="LiveId" clId="{89417510-11BE-4F59-9371-C304C6FD3514}" dt="2023-02-16T08:45:19.331" v="17877" actId="1035"/>
          <ac:picMkLst>
            <pc:docMk/>
            <pc:sldMk cId="2264317421" sldId="341"/>
            <ac:picMk id="17" creationId="{83746624-141B-4F59-9E22-B49222A12188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23" creationId="{3A9152BF-8343-4EFF-B2CB-5F67649DFE9E}"/>
          </ac:picMkLst>
        </pc:picChg>
        <pc:picChg chg="add 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26" creationId="{71FD827D-4313-4E14-B2ED-2F1C80CCF96A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39" creationId="{03E31EF2-5F20-42CD-B23B-4B1A65C05247}"/>
          </ac:picMkLst>
        </pc:picChg>
        <pc:picChg chg="add 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45" creationId="{CA4EF2BF-474E-4676-B1F2-8366C0956009}"/>
          </ac:picMkLst>
        </pc:pic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5" creationId="{AAD34E41-CF66-4DA3-8330-E25E4437EE1E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8" creationId="{FFF945A4-E889-4E6B-910C-235F9B3E3F8E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9" creationId="{0915AC68-AF7A-4974-AA11-453CD8E75018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33" creationId="{5758DA52-3A04-40C2-AB14-A29344B19FD9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34" creationId="{1E956C17-E993-460C-A9F3-CC0831F7634E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0" creationId="{E479634D-6E80-4852-A3DC-686C5DE59E6A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3" creationId="{4D81C1B2-8B86-4F63-AB39-20EBC2BE8B1F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7" creationId="{6084ADD2-4A4C-4A0C-8902-6ABD6915A81F}"/>
          </ac:cxnSpMkLst>
        </pc:cxnChg>
      </pc:sldChg>
    </pc:docChg>
  </pc:docChgLst>
  <pc:docChgLst>
    <pc:chgData name="zhang zhi" userId="36bdf691fd3510be" providerId="Windows Live" clId="Web-{7FA38AD1-4BEB-479B-B128-8FA145BB17FD}"/>
    <pc:docChg chg="modSld">
      <pc:chgData name="zhang zhi" userId="36bdf691fd3510be" providerId="Windows Live" clId="Web-{7FA38AD1-4BEB-479B-B128-8FA145BB17FD}" dt="2023-03-06T08:39:36.755" v="20"/>
      <pc:docMkLst>
        <pc:docMk/>
      </pc:docMkLst>
      <pc:sldChg chg="modNotes">
        <pc:chgData name="zhang zhi" userId="36bdf691fd3510be" providerId="Windows Live" clId="Web-{7FA38AD1-4BEB-479B-B128-8FA145BB17FD}" dt="2023-03-06T08:38:57.692" v="1"/>
        <pc:sldMkLst>
          <pc:docMk/>
          <pc:sldMk cId="3487196736" sldId="345"/>
        </pc:sldMkLst>
      </pc:sldChg>
      <pc:sldChg chg="modNotes">
        <pc:chgData name="zhang zhi" userId="36bdf691fd3510be" providerId="Windows Live" clId="Web-{7FA38AD1-4BEB-479B-B128-8FA145BB17FD}" dt="2023-03-06T08:39:36.755" v="20"/>
        <pc:sldMkLst>
          <pc:docMk/>
          <pc:sldMk cId="1807483871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2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20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23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62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184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16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13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48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50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5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08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785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05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77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479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937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50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779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129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1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711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18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233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54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713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630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085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374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925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25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297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113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3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340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9382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508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26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671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895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15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260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7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9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41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16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07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2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ode.fr/frequency-analy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acyber/cits1003/tree/2022s1/cits1003-lecture_sli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9738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[2] Cryptography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Frequency auto-analysis: </a:t>
            </a:r>
            <a:r>
              <a:rPr lang="en-AU" dirty="0">
                <a:hlinkClick r:id="rId3"/>
              </a:rPr>
              <a:t>https://www.dcode.fr/frequency-analysis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1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This works because?</a:t>
            </a:r>
          </a:p>
        </p:txBody>
      </p:sp>
    </p:spTree>
    <p:extLst>
      <p:ext uri="{BB962C8B-B14F-4D97-AF65-F5344CB8AC3E}">
        <p14:creationId xmlns:p14="http://schemas.microsoft.com/office/powerpoint/2010/main" val="22569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This works because?</a:t>
            </a:r>
          </a:p>
          <a:p>
            <a:r>
              <a:rPr lang="en-AU" dirty="0"/>
              <a:t>This might not work because?</a:t>
            </a:r>
          </a:p>
        </p:txBody>
      </p:sp>
    </p:spTree>
    <p:extLst>
      <p:ext uri="{BB962C8B-B14F-4D97-AF65-F5344CB8AC3E}">
        <p14:creationId xmlns:p14="http://schemas.microsoft.com/office/powerpoint/2010/main" val="180748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Caesar Cipher</a:t>
            </a:r>
          </a:p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</a:t>
            </a:r>
          </a:p>
          <a:p>
            <a:r>
              <a:rPr lang="en-AU" dirty="0"/>
              <a:t>DES</a:t>
            </a:r>
          </a:p>
          <a:p>
            <a:r>
              <a:rPr lang="en-AU" dirty="0"/>
              <a:t>3DES</a:t>
            </a:r>
          </a:p>
          <a:p>
            <a:r>
              <a:rPr lang="en-AU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59680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Caesar Cipher: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503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Caesar Cipher: 26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702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40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9851"/>
            <a:ext cx="10353762" cy="730250"/>
          </a:xfrm>
        </p:spPr>
        <p:txBody>
          <a:bodyPr/>
          <a:lstStyle/>
          <a:p>
            <a:r>
              <a:rPr lang="en-AU" dirty="0"/>
              <a:t>Caesar Cipher</a:t>
            </a:r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12F75F-9359-47F6-9D47-60060FCF1CC6}"/>
              </a:ext>
            </a:extLst>
          </p:cNvPr>
          <p:cNvSpPr txBox="1">
            <a:spLocks/>
          </p:cNvSpPr>
          <p:nvPr/>
        </p:nvSpPr>
        <p:spPr>
          <a:xfrm>
            <a:off x="1267343" y="1624378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1 position</a:t>
            </a:r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6B5C8C-6C05-4264-8D04-5EF356315F30}"/>
              </a:ext>
            </a:extLst>
          </p:cNvPr>
          <p:cNvSpPr txBox="1">
            <a:spLocks/>
          </p:cNvSpPr>
          <p:nvPr/>
        </p:nvSpPr>
        <p:spPr>
          <a:xfrm>
            <a:off x="1267343" y="2641600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2 positions</a:t>
            </a:r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3A632-467F-4072-A716-3AC65AD83EBD}"/>
              </a:ext>
            </a:extLst>
          </p:cNvPr>
          <p:cNvSpPr txBox="1">
            <a:spLocks/>
          </p:cNvSpPr>
          <p:nvPr/>
        </p:nvSpPr>
        <p:spPr>
          <a:xfrm>
            <a:off x="1305443" y="3685444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26 position</a:t>
            </a:r>
            <a:r>
              <a:rPr lang="en-US" altLang="zh-CN" dirty="0"/>
              <a:t>s</a:t>
            </a:r>
            <a:endParaRPr lang="en-AU" dirty="0"/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98D262-DB9E-4C59-AA70-555A4A40602D}"/>
              </a:ext>
            </a:extLst>
          </p:cNvPr>
          <p:cNvSpPr txBox="1">
            <a:spLocks/>
          </p:cNvSpPr>
          <p:nvPr/>
        </p:nvSpPr>
        <p:spPr>
          <a:xfrm>
            <a:off x="5661543" y="1527054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27 position</a:t>
            </a:r>
            <a:r>
              <a:rPr lang="en-US" altLang="zh-CN" dirty="0"/>
              <a:t>s</a:t>
            </a:r>
            <a:endParaRPr lang="en-AU" dirty="0"/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B</a:t>
            </a:r>
          </a:p>
        </p:txBody>
      </p:sp>
    </p:spTree>
    <p:extLst>
      <p:ext uri="{BB962C8B-B14F-4D97-AF65-F5344CB8AC3E}">
        <p14:creationId xmlns:p14="http://schemas.microsoft.com/office/powerpoint/2010/main" val="249061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6126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): 26!</a:t>
            </a:r>
          </a:p>
        </p:txBody>
      </p:sp>
    </p:spTree>
    <p:extLst>
      <p:ext uri="{BB962C8B-B14F-4D97-AF65-F5344CB8AC3E}">
        <p14:creationId xmlns:p14="http://schemas.microsoft.com/office/powerpoint/2010/main" val="394315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1913915"/>
            <a:ext cx="50445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plaintext: ABC…XYZ (&gt;=26 letters)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key size: 26 letters in total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DE18B-16ED-4051-8375-05743210B841}"/>
              </a:ext>
            </a:extLst>
          </p:cNvPr>
          <p:cNvSpPr txBox="1">
            <a:spLocks/>
          </p:cNvSpPr>
          <p:nvPr/>
        </p:nvSpPr>
        <p:spPr>
          <a:xfrm>
            <a:off x="5583896" y="1394556"/>
            <a:ext cx="5781157" cy="3469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plaintext “A”, there are 26 options for rotation.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plaintext “B”, there are 25 options for rotation.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plaintext “C”, there are 24 options for rotation. 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…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plaintext “X”, there are 3 options for rotation. 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plaintext “Y”, there are 2 options for rotation. 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plaintext “Z”, there is 1 option for rotation.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9C516-9681-4594-8457-AFD48198DA18}"/>
              </a:ext>
            </a:extLst>
          </p:cNvPr>
          <p:cNvSpPr txBox="1">
            <a:spLocks/>
          </p:cNvSpPr>
          <p:nvPr/>
        </p:nvSpPr>
        <p:spPr>
          <a:xfrm>
            <a:off x="5583895" y="4834303"/>
            <a:ext cx="5694309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key space: 26! = 26 * 25 * 24 * ... * 3 * 2 * 1</a:t>
            </a:r>
          </a:p>
        </p:txBody>
      </p:sp>
    </p:spTree>
    <p:extLst>
      <p:ext uri="{BB962C8B-B14F-4D97-AF65-F5344CB8AC3E}">
        <p14:creationId xmlns:p14="http://schemas.microsoft.com/office/powerpoint/2010/main" val="16966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2E54-9A0C-4068-A23E-AEA9BC08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51A3-C7ED-48F8-8C9F-ABF9537C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  <a:p>
            <a:r>
              <a:rPr lang="en-AU" dirty="0"/>
              <a:t>Key space</a:t>
            </a:r>
          </a:p>
          <a:p>
            <a:r>
              <a:rPr lang="en-AU" dirty="0"/>
              <a:t>Sharing secrets</a:t>
            </a:r>
          </a:p>
          <a:p>
            <a:r>
              <a:rPr lang="en-AU" dirty="0"/>
              <a:t>Possible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175624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DES: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222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DES: 2^56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6229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3DES: 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77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3DES: 2^168 or 2^112.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8398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21846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AES: 2^128, 2^192 or 2^256</a:t>
            </a:r>
          </a:p>
        </p:txBody>
      </p:sp>
    </p:spTree>
    <p:extLst>
      <p:ext uri="{BB962C8B-B14F-4D97-AF65-F5344CB8AC3E}">
        <p14:creationId xmlns:p14="http://schemas.microsoft.com/office/powerpoint/2010/main" val="276134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477D-8A58-4AC9-B69E-52EF6FC9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Sharing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833C-991C-4544-A491-7BD219AB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Our symmetric key cipher systems are fast and secure.</a:t>
            </a:r>
          </a:p>
          <a:p>
            <a:r>
              <a:rPr lang="en-AU" dirty="0"/>
              <a:t>But how do we make sure the key is shared between the two parties securely?</a:t>
            </a:r>
          </a:p>
          <a:p>
            <a:r>
              <a:rPr lang="en-AU" dirty="0"/>
              <a:t>Answer: Asymmetric key cipher – public key cryptography (PKC), e.g., RSA.</a:t>
            </a:r>
          </a:p>
          <a:p>
            <a:r>
              <a:rPr lang="en-AU" dirty="0"/>
              <a:t>But how to use PKC for secrets sharing?</a:t>
            </a:r>
          </a:p>
        </p:txBody>
      </p:sp>
    </p:spTree>
    <p:extLst>
      <p:ext uri="{BB962C8B-B14F-4D97-AF65-F5344CB8AC3E}">
        <p14:creationId xmlns:p14="http://schemas.microsoft.com/office/powerpoint/2010/main" val="109622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909-CAB0-45B9-9F90-BAD20E0D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40" y="82604"/>
            <a:ext cx="10353762" cy="1257300"/>
          </a:xfrm>
        </p:spPr>
        <p:txBody>
          <a:bodyPr/>
          <a:lstStyle/>
          <a:p>
            <a:r>
              <a:rPr lang="en-AU" dirty="0"/>
              <a:t>share a key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4A2069F-C6DB-4509-8086-DAEA1B858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21558" y="3205088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BFBE82-BACE-4CAD-BEE0-B3747E50029A}"/>
              </a:ext>
            </a:extLst>
          </p:cNvPr>
          <p:cNvSpPr/>
          <p:nvPr/>
        </p:nvSpPr>
        <p:spPr>
          <a:xfrm>
            <a:off x="5982081" y="2357119"/>
            <a:ext cx="337440" cy="3142727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3D411-4C5E-4F0C-8DB9-8E2DF8E5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000" y="4903416"/>
            <a:ext cx="1056640" cy="12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6A960-8E26-491A-8201-9E461E53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934" y="3232273"/>
            <a:ext cx="1249312" cy="12293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A1737C-3202-42DC-A594-9B3C414073C9}"/>
              </a:ext>
            </a:extLst>
          </p:cNvPr>
          <p:cNvSpPr txBox="1">
            <a:spLocks/>
          </p:cNvSpPr>
          <p:nvPr/>
        </p:nvSpPr>
        <p:spPr>
          <a:xfrm>
            <a:off x="3698240" y="1280430"/>
            <a:ext cx="5080000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Insecure Internet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75B07-50F3-44D7-8CC4-97181EE5E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8" y="1241132"/>
            <a:ext cx="885664" cy="449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746624-141B-4F59-9E22-B49222A1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08" y="1926752"/>
            <a:ext cx="885664" cy="4303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D8B415-1EE3-4D63-B16C-ECBAB52D8A45}"/>
              </a:ext>
            </a:extLst>
          </p:cNvPr>
          <p:cNvSpPr txBox="1">
            <a:spLocks/>
          </p:cNvSpPr>
          <p:nvPr/>
        </p:nvSpPr>
        <p:spPr>
          <a:xfrm>
            <a:off x="416940" y="4396158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F01484-D518-4F5A-9046-1E5F3D0099A2}"/>
              </a:ext>
            </a:extLst>
          </p:cNvPr>
          <p:cNvSpPr txBox="1">
            <a:spLocks/>
          </p:cNvSpPr>
          <p:nvPr/>
        </p:nvSpPr>
        <p:spPr>
          <a:xfrm>
            <a:off x="10380100" y="439615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E070689-F703-4386-A4AC-6C057856BDEE}"/>
              </a:ext>
            </a:extLst>
          </p:cNvPr>
          <p:cNvSpPr txBox="1">
            <a:spLocks/>
          </p:cNvSpPr>
          <p:nvPr/>
        </p:nvSpPr>
        <p:spPr>
          <a:xfrm>
            <a:off x="910852" y="1108142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public key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54ABE7-DC16-44B7-9B3D-62A0C257234B}"/>
              </a:ext>
            </a:extLst>
          </p:cNvPr>
          <p:cNvSpPr txBox="1">
            <a:spLocks/>
          </p:cNvSpPr>
          <p:nvPr/>
        </p:nvSpPr>
        <p:spPr>
          <a:xfrm>
            <a:off x="955486" y="1748078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152BF-8343-4EFF-B2CB-5F67649D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191" y="2780183"/>
            <a:ext cx="885664" cy="44944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1CC2474-C06A-4288-8261-EAFE5E1EA692}"/>
              </a:ext>
            </a:extLst>
          </p:cNvPr>
          <p:cNvSpPr txBox="1">
            <a:spLocks/>
          </p:cNvSpPr>
          <p:nvPr/>
        </p:nvSpPr>
        <p:spPr>
          <a:xfrm>
            <a:off x="1997316" y="3608565"/>
            <a:ext cx="1805927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D34E41-CF66-4DA3-8330-E25E4437EE1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900280" y="3229624"/>
            <a:ext cx="743" cy="3789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945A4-E889-4E6B-910C-235F9B3E3F8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803243" y="3891471"/>
            <a:ext cx="902964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F5032691-2067-4FC3-8A6E-E6B4170FF3A8}"/>
              </a:ext>
            </a:extLst>
          </p:cNvPr>
          <p:cNvSpPr txBox="1">
            <a:spLocks/>
          </p:cNvSpPr>
          <p:nvPr/>
        </p:nvSpPr>
        <p:spPr>
          <a:xfrm>
            <a:off x="4706207" y="3611301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encrypted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FE9A9D6-8378-4B50-9305-8B7C91BD2BA1}"/>
              </a:ext>
            </a:extLst>
          </p:cNvPr>
          <p:cNvSpPr txBox="1">
            <a:spLocks/>
          </p:cNvSpPr>
          <p:nvPr/>
        </p:nvSpPr>
        <p:spPr>
          <a:xfrm>
            <a:off x="8603362" y="3608565"/>
            <a:ext cx="1805927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956C17-E993-460C-A9F3-CC0831F7634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470475" y="3891471"/>
            <a:ext cx="1132887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31EF2-5F20-42CD-B23B-4B1A65C05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951" y="2784233"/>
            <a:ext cx="885664" cy="4303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9634D-6E80-4852-A3DC-686C5DE59E6A}"/>
              </a:ext>
            </a:extLst>
          </p:cNvPr>
          <p:cNvCxnSpPr>
            <a:cxnSpLocks/>
          </p:cNvCxnSpPr>
          <p:nvPr/>
        </p:nvCxnSpPr>
        <p:spPr>
          <a:xfrm flipH="1">
            <a:off x="7997040" y="3239529"/>
            <a:ext cx="744" cy="6546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909-CAB0-45B9-9F90-BAD20E0D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40" y="82604"/>
            <a:ext cx="9995052" cy="1049952"/>
          </a:xfrm>
        </p:spPr>
        <p:txBody>
          <a:bodyPr/>
          <a:lstStyle/>
          <a:p>
            <a:r>
              <a:rPr lang="en-AU" dirty="0"/>
              <a:t>share a key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4A2069F-C6DB-4509-8086-DAEA1B858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21558" y="2770378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BFBE82-BACE-4CAD-BEE0-B3747E50029A}"/>
              </a:ext>
            </a:extLst>
          </p:cNvPr>
          <p:cNvSpPr/>
          <p:nvPr/>
        </p:nvSpPr>
        <p:spPr>
          <a:xfrm>
            <a:off x="5982081" y="2177239"/>
            <a:ext cx="337440" cy="3261249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3D411-4C5E-4F0C-8DB9-8E2DF8E5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481" y="5438488"/>
            <a:ext cx="1056640" cy="12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6A960-8E26-491A-8201-9E461E53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934" y="2797563"/>
            <a:ext cx="1249312" cy="12293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A1737C-3202-42DC-A594-9B3C414073C9}"/>
              </a:ext>
            </a:extLst>
          </p:cNvPr>
          <p:cNvSpPr txBox="1">
            <a:spLocks/>
          </p:cNvSpPr>
          <p:nvPr/>
        </p:nvSpPr>
        <p:spPr>
          <a:xfrm>
            <a:off x="3698240" y="1100550"/>
            <a:ext cx="5080000" cy="10202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Insecure Internet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75B07-50F3-44D7-8CC4-97181EE5E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8" y="1061252"/>
            <a:ext cx="885664" cy="449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746624-141B-4F59-9E22-B49222A1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08" y="1746872"/>
            <a:ext cx="885664" cy="4303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D8B415-1EE3-4D63-B16C-ECBAB52D8A45}"/>
              </a:ext>
            </a:extLst>
          </p:cNvPr>
          <p:cNvSpPr txBox="1">
            <a:spLocks/>
          </p:cNvSpPr>
          <p:nvPr/>
        </p:nvSpPr>
        <p:spPr>
          <a:xfrm>
            <a:off x="447007" y="409245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F01484-D518-4F5A-9046-1E5F3D0099A2}"/>
              </a:ext>
            </a:extLst>
          </p:cNvPr>
          <p:cNvSpPr txBox="1">
            <a:spLocks/>
          </p:cNvSpPr>
          <p:nvPr/>
        </p:nvSpPr>
        <p:spPr>
          <a:xfrm>
            <a:off x="10380100" y="4061409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E070689-F703-4386-A4AC-6C057856BDEE}"/>
              </a:ext>
            </a:extLst>
          </p:cNvPr>
          <p:cNvSpPr txBox="1">
            <a:spLocks/>
          </p:cNvSpPr>
          <p:nvPr/>
        </p:nvSpPr>
        <p:spPr>
          <a:xfrm>
            <a:off x="910852" y="928262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public key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54ABE7-DC16-44B7-9B3D-62A0C257234B}"/>
              </a:ext>
            </a:extLst>
          </p:cNvPr>
          <p:cNvSpPr txBox="1">
            <a:spLocks/>
          </p:cNvSpPr>
          <p:nvPr/>
        </p:nvSpPr>
        <p:spPr>
          <a:xfrm>
            <a:off x="955486" y="1568198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152BF-8343-4EFF-B2CB-5F67649D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506" y="2345473"/>
            <a:ext cx="885664" cy="44944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1CC2474-C06A-4288-8261-EAFE5E1EA692}"/>
              </a:ext>
            </a:extLst>
          </p:cNvPr>
          <p:cNvSpPr txBox="1">
            <a:spLocks/>
          </p:cNvSpPr>
          <p:nvPr/>
        </p:nvSpPr>
        <p:spPr>
          <a:xfrm>
            <a:off x="2137797" y="3173855"/>
            <a:ext cx="1665446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D34E41-CF66-4DA3-8330-E25E4437EE1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962338" y="2794914"/>
            <a:ext cx="8182" cy="3789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945A4-E889-4E6B-910C-235F9B3E3F8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803243" y="3456761"/>
            <a:ext cx="902964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F5032691-2067-4FC3-8A6E-E6B4170FF3A8}"/>
              </a:ext>
            </a:extLst>
          </p:cNvPr>
          <p:cNvSpPr txBox="1">
            <a:spLocks/>
          </p:cNvSpPr>
          <p:nvPr/>
        </p:nvSpPr>
        <p:spPr>
          <a:xfrm>
            <a:off x="4706207" y="3176591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encrypted key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FE9A9D6-8378-4B50-9305-8B7C91BD2BA1}"/>
              </a:ext>
            </a:extLst>
          </p:cNvPr>
          <p:cNvSpPr txBox="1">
            <a:spLocks/>
          </p:cNvSpPr>
          <p:nvPr/>
        </p:nvSpPr>
        <p:spPr>
          <a:xfrm>
            <a:off x="8720774" y="3173855"/>
            <a:ext cx="1688515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956C17-E993-460C-A9F3-CC0831F7634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470475" y="3456761"/>
            <a:ext cx="1250299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31EF2-5F20-42CD-B23B-4B1A65C05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951" y="2349523"/>
            <a:ext cx="885664" cy="4303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9634D-6E80-4852-A3DC-686C5DE59E6A}"/>
              </a:ext>
            </a:extLst>
          </p:cNvPr>
          <p:cNvCxnSpPr>
            <a:cxnSpLocks/>
          </p:cNvCxnSpPr>
          <p:nvPr/>
        </p:nvCxnSpPr>
        <p:spPr>
          <a:xfrm flipH="1">
            <a:off x="7997040" y="2804819"/>
            <a:ext cx="744" cy="6546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ge Adjusted D-Dimer Testing - R.E.B.E.L. EM - Emergency ...">
            <a:extLst>
              <a:ext uri="{FF2B5EF4-FFF2-40B4-BE49-F238E27FC236}">
                <a16:creationId xmlns:a16="http://schemas.microsoft.com/office/drawing/2014/main" id="{71FD827D-4313-4E14-B2ED-2F1C80CCF9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99" y="4241149"/>
            <a:ext cx="852686" cy="8242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15AC68-AF7A-4974-AA11-453CD8E7501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2970520" y="3739667"/>
            <a:ext cx="24222" cy="5014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2A2EE935-FE7D-42DD-B10F-3D3D8832AD1B}"/>
              </a:ext>
            </a:extLst>
          </p:cNvPr>
          <p:cNvSpPr txBox="1">
            <a:spLocks/>
          </p:cNvSpPr>
          <p:nvPr/>
        </p:nvSpPr>
        <p:spPr>
          <a:xfrm>
            <a:off x="4706207" y="4339905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encrypted key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58DA52-3A04-40C2-AB14-A29344B19FD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343855" y="4622811"/>
            <a:ext cx="1362352" cy="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C5F7FED-EC01-4E0D-B17C-394EFA993F4E}"/>
              </a:ext>
            </a:extLst>
          </p:cNvPr>
          <p:cNvSpPr txBox="1">
            <a:spLocks/>
          </p:cNvSpPr>
          <p:nvPr/>
        </p:nvSpPr>
        <p:spPr>
          <a:xfrm>
            <a:off x="7425505" y="5232526"/>
            <a:ext cx="1688515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81C1B2-8B86-4F63-AB39-20EBC2BE8B1F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 flipV="1">
            <a:off x="7470475" y="4515537"/>
            <a:ext cx="1323421" cy="10727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ge Adjusted D-Dimer Testing - R.E.B.E.L. EM - Emergency ...">
            <a:extLst>
              <a:ext uri="{FF2B5EF4-FFF2-40B4-BE49-F238E27FC236}">
                <a16:creationId xmlns:a16="http://schemas.microsoft.com/office/drawing/2014/main" id="{CA4EF2BF-474E-4676-B1F2-8366C09560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96" y="4103405"/>
            <a:ext cx="852686" cy="82426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84ADD2-4A4C-4A0C-8902-6ABD6915A8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69763" y="4569174"/>
            <a:ext cx="0" cy="66335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17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16000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BEA0-1B39-461B-9E12-760D197D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7B0F-EE6E-45B7-94BB-3ABCB076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nbcm</a:t>
            </a:r>
            <a:r>
              <a:rPr lang="en-AU" dirty="0"/>
              <a:t> cm u </a:t>
            </a:r>
            <a:r>
              <a:rPr lang="en-AU" dirty="0" err="1"/>
              <a:t>nij</a:t>
            </a:r>
            <a:r>
              <a:rPr lang="en-AU" dirty="0"/>
              <a:t> </a:t>
            </a:r>
            <a:r>
              <a:rPr lang="en-AU" dirty="0" err="1"/>
              <a:t>mywlyn</a:t>
            </a:r>
            <a:r>
              <a:rPr lang="en-AU" dirty="0"/>
              <a:t> </a:t>
            </a:r>
            <a:r>
              <a:rPr lang="en-AU" dirty="0" err="1"/>
              <a:t>gymmuay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lykoclyx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xywixy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ilxyl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myn</a:t>
            </a:r>
            <a:r>
              <a:rPr lang="en-AU" dirty="0"/>
              <a:t> ion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zlihn</a:t>
            </a:r>
            <a:r>
              <a:rPr lang="en-AU" dirty="0"/>
              <a:t>. </a:t>
            </a:r>
            <a:r>
              <a:rPr lang="en-AU" dirty="0" err="1"/>
              <a:t>biqypyl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qyfwigy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omy</a:t>
            </a:r>
            <a:r>
              <a:rPr lang="en-AU" dirty="0"/>
              <a:t> </a:t>
            </a:r>
            <a:r>
              <a:rPr lang="en-AU" dirty="0" err="1"/>
              <a:t>pulciom</a:t>
            </a:r>
            <a:r>
              <a:rPr lang="en-AU" dirty="0"/>
              <a:t> </a:t>
            </a:r>
            <a:r>
              <a:rPr lang="en-AU" dirty="0" err="1"/>
              <a:t>lymiolwym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byfj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, </a:t>
            </a:r>
            <a:r>
              <a:rPr lang="en-AU" dirty="0" err="1"/>
              <a:t>qbcwb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gus</a:t>
            </a:r>
            <a:r>
              <a:rPr lang="en-AU" dirty="0"/>
              <a:t> </a:t>
            </a:r>
            <a:r>
              <a:rPr lang="en-AU" dirty="0" err="1"/>
              <a:t>zchx</a:t>
            </a:r>
            <a:r>
              <a:rPr lang="en-AU" dirty="0"/>
              <a:t> </a:t>
            </a:r>
            <a:r>
              <a:rPr lang="en-AU" dirty="0" err="1"/>
              <a:t>omyzof</a:t>
            </a:r>
            <a:r>
              <a:rPr lang="en-AU" dirty="0"/>
              <a:t> von </a:t>
            </a:r>
            <a:r>
              <a:rPr lang="en-AU" dirty="0" err="1"/>
              <a:t>cn</a:t>
            </a:r>
            <a:r>
              <a:rPr lang="en-AU" dirty="0"/>
              <a:t> </a:t>
            </a:r>
            <a:r>
              <a:rPr lang="en-AU" dirty="0" err="1"/>
              <a:t>myygm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mcgjfy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wiofx</a:t>
            </a:r>
            <a:r>
              <a:rPr lang="en-AU" dirty="0"/>
              <a:t> </a:t>
            </a:r>
            <a:r>
              <a:rPr lang="en-AU" dirty="0" err="1"/>
              <a:t>vy</a:t>
            </a:r>
            <a:r>
              <a:rPr lang="en-AU" dirty="0"/>
              <a:t> </a:t>
            </a:r>
            <a:r>
              <a:rPr lang="en-AU" dirty="0" err="1"/>
              <a:t>mifpyx</a:t>
            </a:r>
            <a:r>
              <a:rPr lang="en-AU" dirty="0"/>
              <a:t> </a:t>
            </a:r>
            <a:r>
              <a:rPr lang="en-AU" dirty="0" err="1"/>
              <a:t>yumcfs</a:t>
            </a:r>
            <a:r>
              <a:rPr lang="en-AU" dirty="0"/>
              <a:t> vs </a:t>
            </a:r>
            <a:r>
              <a:rPr lang="en-AU" dirty="0" err="1"/>
              <a:t>omcha</a:t>
            </a:r>
            <a:r>
              <a:rPr lang="en-AU" dirty="0"/>
              <a:t> </a:t>
            </a:r>
            <a:r>
              <a:rPr lang="en-AU" dirty="0" err="1"/>
              <a:t>migy</a:t>
            </a:r>
            <a:r>
              <a:rPr lang="en-AU" dirty="0"/>
              <a:t> </a:t>
            </a:r>
            <a:r>
              <a:rPr lang="en-AU" dirty="0" err="1"/>
              <a:t>uonigunyx</a:t>
            </a:r>
            <a:r>
              <a:rPr lang="en-AU" dirty="0"/>
              <a:t> </a:t>
            </a:r>
            <a:r>
              <a:rPr lang="en-AU" dirty="0" err="1"/>
              <a:t>niifm</a:t>
            </a:r>
            <a:r>
              <a:rPr lang="en-AU" dirty="0"/>
              <a:t> </a:t>
            </a:r>
            <a:r>
              <a:rPr lang="en-AU" dirty="0" err="1"/>
              <a:t>mowb</a:t>
            </a:r>
            <a:r>
              <a:rPr lang="en-AU" dirty="0"/>
              <a:t> um </a:t>
            </a:r>
            <a:r>
              <a:rPr lang="en-AU" dirty="0" err="1"/>
              <a:t>wsvylwbyz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Find live lectures from here: </a:t>
            </a:r>
            <a:r>
              <a:rPr lang="en-AU" dirty="0">
                <a:hlinkClick r:id="rId3"/>
              </a:rPr>
              <a:t>https://github.com/uwacyber/cits1003/tree/2022s1/cits1003-lecture_slides</a:t>
            </a:r>
            <a:endParaRPr lang="en-AU" dirty="0"/>
          </a:p>
          <a:p>
            <a:r>
              <a:rPr lang="en-AU" dirty="0"/>
              <a:t>For week 2: CITS1003-2 Cryptography-exercises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149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</p:txBody>
      </p:sp>
    </p:spTree>
    <p:extLst>
      <p:ext uri="{BB962C8B-B14F-4D97-AF65-F5344CB8AC3E}">
        <p14:creationId xmlns:p14="http://schemas.microsoft.com/office/powerpoint/2010/main" val="3028340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</p:txBody>
      </p:sp>
    </p:spTree>
    <p:extLst>
      <p:ext uri="{BB962C8B-B14F-4D97-AF65-F5344CB8AC3E}">
        <p14:creationId xmlns:p14="http://schemas.microsoft.com/office/powerpoint/2010/main" val="299772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</p:txBody>
      </p:sp>
    </p:spTree>
    <p:extLst>
      <p:ext uri="{BB962C8B-B14F-4D97-AF65-F5344CB8AC3E}">
        <p14:creationId xmlns:p14="http://schemas.microsoft.com/office/powerpoint/2010/main" val="52126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</p:txBody>
      </p:sp>
    </p:spTree>
    <p:extLst>
      <p:ext uri="{BB962C8B-B14F-4D97-AF65-F5344CB8AC3E}">
        <p14:creationId xmlns:p14="http://schemas.microsoft.com/office/powerpoint/2010/main" val="167197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951717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998928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Using the split cipher as before,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Does adding additional substitution and/or transposition layers in an encryption improve security? </a:t>
            </a:r>
          </a:p>
        </p:txBody>
      </p:sp>
    </p:spTree>
    <p:extLst>
      <p:ext uri="{BB962C8B-B14F-4D97-AF65-F5344CB8AC3E}">
        <p14:creationId xmlns:p14="http://schemas.microsoft.com/office/powerpoint/2010/main" val="394019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99" y="143786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3CB3FF-7768-4C44-9936-31F2A2827EA3}"/>
              </a:ext>
            </a:extLst>
          </p:cNvPr>
          <p:cNvSpPr txBox="1">
            <a:spLocks/>
          </p:cNvSpPr>
          <p:nvPr/>
        </p:nvSpPr>
        <p:spPr>
          <a:xfrm>
            <a:off x="1238687" y="2397350"/>
            <a:ext cx="10353762" cy="8653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AU" sz="1900" dirty="0"/>
              <a:t>ECB (Electronic Codebook): Each block is encrypted independently</a:t>
            </a:r>
            <a:endParaRPr lang="en-AU" sz="1600" b="1" dirty="0"/>
          </a:p>
          <a:p>
            <a:pPr lvl="1"/>
            <a:endParaRPr lang="en-AU" sz="16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37C7A8D-9496-C244-B480-0C263E98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74" y="3429000"/>
            <a:ext cx="8472651" cy="2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88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</p:txBody>
      </p:sp>
    </p:spTree>
    <p:extLst>
      <p:ext uri="{BB962C8B-B14F-4D97-AF65-F5344CB8AC3E}">
        <p14:creationId xmlns:p14="http://schemas.microsoft.com/office/powerpoint/2010/main" val="109145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did you do it?</a:t>
            </a:r>
          </a:p>
        </p:txBody>
      </p:sp>
    </p:spTree>
    <p:extLst>
      <p:ext uri="{BB962C8B-B14F-4D97-AF65-F5344CB8AC3E}">
        <p14:creationId xmlns:p14="http://schemas.microsoft.com/office/powerpoint/2010/main" val="3020715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</p:txBody>
      </p:sp>
    </p:spTree>
    <p:extLst>
      <p:ext uri="{BB962C8B-B14F-4D97-AF65-F5344CB8AC3E}">
        <p14:creationId xmlns:p14="http://schemas.microsoft.com/office/powerpoint/2010/main" val="2497597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786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</p:txBody>
      </p:sp>
    </p:spTree>
    <p:extLst>
      <p:ext uri="{BB962C8B-B14F-4D97-AF65-F5344CB8AC3E}">
        <p14:creationId xmlns:p14="http://schemas.microsoft.com/office/powerpoint/2010/main" val="1703603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786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</p:txBody>
      </p:sp>
    </p:spTree>
    <p:extLst>
      <p:ext uri="{BB962C8B-B14F-4D97-AF65-F5344CB8AC3E}">
        <p14:creationId xmlns:p14="http://schemas.microsoft.com/office/powerpoint/2010/main" val="3929880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590441"/>
            <a:ext cx="8772007" cy="25056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plaintext: XXX…X &amp; AAA…A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XXX…X is encoded by Caesar cipher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AAA…A is encoded by Vigenère cipher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A55531-1AE7-4F5B-A26B-35C328ED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2964"/>
              </p:ext>
            </p:extLst>
          </p:nvPr>
        </p:nvGraphicFramePr>
        <p:xfrm>
          <a:off x="1267343" y="3056823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XXX…X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(pick one from 26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e.g.,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YYY…Y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91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590441"/>
            <a:ext cx="8772007" cy="25056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plaintext: XXX…X &amp; AAA…A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XXX…X is encoded by Caesar cipher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AAA…A is encoded by Vigenère cipher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A55531-1AE7-4F5B-A26B-35C328EDD60B}"/>
              </a:ext>
            </a:extLst>
          </p:cNvPr>
          <p:cNvGraphicFramePr>
            <a:graphicFrameLocks noGrp="1"/>
          </p:cNvGraphicFramePr>
          <p:nvPr/>
        </p:nvGraphicFramePr>
        <p:xfrm>
          <a:off x="1267343" y="3056823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XXX…X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(pick one from 26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e.g.,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YYY…Y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123D94-9E6D-40A2-97F5-226D05E38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54723"/>
              </p:ext>
            </p:extLst>
          </p:nvPr>
        </p:nvGraphicFramePr>
        <p:xfrm>
          <a:off x="1267343" y="4890879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AAA…A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(pick 26 different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e.g., ABC…Z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BCD…A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60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1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Does adding additional substitution and/or transposition layers in an encryption improve security? Why?</a:t>
            </a:r>
          </a:p>
        </p:txBody>
      </p:sp>
    </p:spTree>
    <p:extLst>
      <p:ext uri="{BB962C8B-B14F-4D97-AF65-F5344CB8AC3E}">
        <p14:creationId xmlns:p14="http://schemas.microsoft.com/office/powerpoint/2010/main" val="1455817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1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Does adding additional substitution and/or transposition layers in an encryption improve security? Why?</a:t>
            </a:r>
          </a:p>
        </p:txBody>
      </p:sp>
    </p:spTree>
    <p:extLst>
      <p:ext uri="{BB962C8B-B14F-4D97-AF65-F5344CB8AC3E}">
        <p14:creationId xmlns:p14="http://schemas.microsoft.com/office/powerpoint/2010/main" val="2330664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53037"/>
            <a:ext cx="10353762" cy="622292"/>
          </a:xfrm>
        </p:spPr>
        <p:txBody>
          <a:bodyPr/>
          <a:lstStyle/>
          <a:p>
            <a:r>
              <a:rPr lang="en-AU" dirty="0"/>
              <a:t>An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E4BE7-5001-461F-AB68-2F50D11EA33B}"/>
              </a:ext>
            </a:extLst>
          </p:cNvPr>
          <p:cNvGraphicFramePr>
            <a:graphicFrameLocks noGrp="1"/>
          </p:cNvGraphicFramePr>
          <p:nvPr/>
        </p:nvGraphicFramePr>
        <p:xfrm>
          <a:off x="1068296" y="1222716"/>
          <a:ext cx="2875923" cy="12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505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826418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D4DDE2-74FC-46A6-A116-F904D17AFAE5}"/>
              </a:ext>
            </a:extLst>
          </p:cNvPr>
          <p:cNvGraphicFramePr>
            <a:graphicFrameLocks noGrp="1"/>
          </p:cNvGraphicFramePr>
          <p:nvPr/>
        </p:nvGraphicFramePr>
        <p:xfrm>
          <a:off x="1068296" y="3003332"/>
          <a:ext cx="5027704" cy="161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37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886803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  <a:gridCol w="1626064">
                  <a:extLst>
                    <a:ext uri="{9D8B030D-6E8A-4147-A177-3AD203B41FA5}">
                      <a16:colId xmlns:a16="http://schemas.microsoft.com/office/drawing/2014/main" val="67201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440126">
                <a:tc rowSpan="2"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C (equivalent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440126">
                <a:tc vMerge="1"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42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ciphertext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FB8D598-8B24-4C9D-A7FF-BE557117E3FD}"/>
              </a:ext>
            </a:extLst>
          </p:cNvPr>
          <p:cNvSpPr txBox="1">
            <a:spLocks/>
          </p:cNvSpPr>
          <p:nvPr/>
        </p:nvSpPr>
        <p:spPr>
          <a:xfrm>
            <a:off x="954766" y="4949039"/>
            <a:ext cx="8772007" cy="10576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Adding an extra substitution layer essentially does not enhance the security. </a:t>
            </a:r>
          </a:p>
        </p:txBody>
      </p:sp>
    </p:spTree>
    <p:extLst>
      <p:ext uri="{BB962C8B-B14F-4D97-AF65-F5344CB8AC3E}">
        <p14:creationId xmlns:p14="http://schemas.microsoft.com/office/powerpoint/2010/main" val="360655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Boxentriq</a:t>
            </a:r>
            <a:r>
              <a:rPr lang="en-US" dirty="0"/>
              <a:t> Cryptogram auto solver: https://www.boxentriq.com/code-breaking/cryptogram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70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dirty="0" err="1">
                <a:effectLst/>
              </a:rPr>
              <a:t>CyberChef</a:t>
            </a:r>
            <a:r>
              <a:rPr lang="en-AU" dirty="0">
                <a:effectLst/>
              </a:rPr>
              <a:t> </a:t>
            </a:r>
            <a:r>
              <a:rPr lang="en-US" dirty="0"/>
              <a:t>: https://gchq.github.io/CyberChef/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8B5BE9-6BD3-4A2C-7BF6-5761F9E6424A}"/>
              </a:ext>
            </a:extLst>
          </p:cNvPr>
          <p:cNvSpPr txBox="1">
            <a:spLocks/>
          </p:cNvSpPr>
          <p:nvPr/>
        </p:nvSpPr>
        <p:spPr>
          <a:xfrm>
            <a:off x="913795" y="2533651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nbcm</a:t>
            </a:r>
            <a:r>
              <a:rPr lang="en-AU" dirty="0"/>
              <a:t> cm u </a:t>
            </a:r>
            <a:r>
              <a:rPr lang="en-AU" dirty="0" err="1"/>
              <a:t>nij</a:t>
            </a:r>
            <a:r>
              <a:rPr lang="en-AU" dirty="0"/>
              <a:t> </a:t>
            </a:r>
            <a:r>
              <a:rPr lang="en-AU" dirty="0" err="1"/>
              <a:t>mywlyn</a:t>
            </a:r>
            <a:r>
              <a:rPr lang="en-AU" dirty="0"/>
              <a:t> </a:t>
            </a:r>
            <a:r>
              <a:rPr lang="en-AU" dirty="0" err="1"/>
              <a:t>gymmuay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lykoclyx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xywixy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ilxyl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myn</a:t>
            </a:r>
            <a:r>
              <a:rPr lang="en-AU" dirty="0"/>
              <a:t> ion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zlihn</a:t>
            </a:r>
            <a:r>
              <a:rPr lang="en-AU" dirty="0"/>
              <a:t>. </a:t>
            </a:r>
            <a:r>
              <a:rPr lang="en-AU" dirty="0" err="1"/>
              <a:t>biqypyl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qyfwigy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omy</a:t>
            </a:r>
            <a:r>
              <a:rPr lang="en-AU" dirty="0"/>
              <a:t> </a:t>
            </a:r>
            <a:r>
              <a:rPr lang="en-AU" dirty="0" err="1"/>
              <a:t>pulciom</a:t>
            </a:r>
            <a:r>
              <a:rPr lang="en-AU" dirty="0"/>
              <a:t> </a:t>
            </a:r>
            <a:r>
              <a:rPr lang="en-AU" dirty="0" err="1"/>
              <a:t>lymiolwym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byfj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, </a:t>
            </a:r>
            <a:r>
              <a:rPr lang="en-AU" dirty="0" err="1"/>
              <a:t>qbcwb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gus</a:t>
            </a:r>
            <a:r>
              <a:rPr lang="en-AU" dirty="0"/>
              <a:t> </a:t>
            </a:r>
            <a:r>
              <a:rPr lang="en-AU" dirty="0" err="1"/>
              <a:t>zchx</a:t>
            </a:r>
            <a:r>
              <a:rPr lang="en-AU" dirty="0"/>
              <a:t> </a:t>
            </a:r>
            <a:r>
              <a:rPr lang="en-AU" dirty="0" err="1"/>
              <a:t>omyzof</a:t>
            </a:r>
            <a:r>
              <a:rPr lang="en-AU" dirty="0"/>
              <a:t> von </a:t>
            </a:r>
            <a:r>
              <a:rPr lang="en-AU" dirty="0" err="1"/>
              <a:t>cn</a:t>
            </a:r>
            <a:r>
              <a:rPr lang="en-AU" dirty="0"/>
              <a:t> </a:t>
            </a:r>
            <a:r>
              <a:rPr lang="en-AU" dirty="0" err="1"/>
              <a:t>myygm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mcgjfy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wiofx</a:t>
            </a:r>
            <a:r>
              <a:rPr lang="en-AU" dirty="0"/>
              <a:t> </a:t>
            </a:r>
            <a:r>
              <a:rPr lang="en-AU" dirty="0" err="1"/>
              <a:t>vy</a:t>
            </a:r>
            <a:r>
              <a:rPr lang="en-AU" dirty="0"/>
              <a:t> </a:t>
            </a:r>
            <a:r>
              <a:rPr lang="en-AU" dirty="0" err="1"/>
              <a:t>mifpyx</a:t>
            </a:r>
            <a:r>
              <a:rPr lang="en-AU" dirty="0"/>
              <a:t> </a:t>
            </a:r>
            <a:r>
              <a:rPr lang="en-AU" dirty="0" err="1"/>
              <a:t>yumcfs</a:t>
            </a:r>
            <a:r>
              <a:rPr lang="en-AU" dirty="0"/>
              <a:t> vs </a:t>
            </a:r>
            <a:r>
              <a:rPr lang="en-AU" dirty="0" err="1"/>
              <a:t>omcha</a:t>
            </a:r>
            <a:r>
              <a:rPr lang="en-AU" dirty="0"/>
              <a:t> </a:t>
            </a:r>
            <a:r>
              <a:rPr lang="en-AU" dirty="0" err="1"/>
              <a:t>migy</a:t>
            </a:r>
            <a:r>
              <a:rPr lang="en-AU" dirty="0"/>
              <a:t> </a:t>
            </a:r>
            <a:r>
              <a:rPr lang="en-AU" dirty="0" err="1"/>
              <a:t>uonigunyx</a:t>
            </a:r>
            <a:r>
              <a:rPr lang="en-AU" dirty="0"/>
              <a:t> </a:t>
            </a:r>
            <a:r>
              <a:rPr lang="en-AU" dirty="0" err="1"/>
              <a:t>niifm</a:t>
            </a:r>
            <a:r>
              <a:rPr lang="en-AU" dirty="0"/>
              <a:t> </a:t>
            </a:r>
            <a:r>
              <a:rPr lang="en-AU" dirty="0" err="1"/>
              <a:t>mowb</a:t>
            </a:r>
            <a:r>
              <a:rPr lang="en-AU" dirty="0"/>
              <a:t> um </a:t>
            </a:r>
            <a:r>
              <a:rPr lang="en-AU" dirty="0" err="1"/>
              <a:t>wsvylwbyz</a:t>
            </a:r>
            <a:r>
              <a:rPr lang="en-AU" dirty="0"/>
              <a:t>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5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did you do it?</a:t>
            </a:r>
          </a:p>
          <a:p>
            <a:r>
              <a:rPr lang="en-AU" dirty="0"/>
              <a:t>Will your approach work for other encoded messages?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04139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A0B0-688D-4449-A7E5-CA28AEBB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59-E3FC-4194-BFB0-E54A2DE2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are given a ciphertext as follows:</a:t>
            </a:r>
          </a:p>
          <a:p>
            <a:pPr marL="36900" indent="0" algn="ctr">
              <a:buNone/>
            </a:pP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ymnx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ymj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gjxy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xjsyjshj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jajw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/>
              <a:t>Applying cryptanalysis, what is the likely letter for “e”, “t” and “a” (the top 3 most frequent letters)?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552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5683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6716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We have the frequency as follows (sorted):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Plaintext: </a:t>
            </a:r>
            <a:r>
              <a:rPr lang="en-US" dirty="0"/>
              <a:t>this is the best sentence ever</a:t>
            </a:r>
          </a:p>
          <a:p>
            <a:r>
              <a:rPr lang="en-AU" dirty="0"/>
              <a:t>So “j” mapped to “e”, and “y” to “t” (not “a” but close enough)!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269B-D53D-45CC-AC4D-C842E7FBB094}"/>
              </a:ext>
            </a:extLst>
          </p:cNvPr>
          <p:cNvSpPr txBox="1"/>
          <p:nvPr/>
        </p:nvSpPr>
        <p:spPr>
          <a:xfrm>
            <a:off x="3756135" y="1938949"/>
            <a:ext cx="6093372" cy="267765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j : 7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y : 4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x : 4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m : 2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n : 2</a:t>
            </a:r>
          </a:p>
          <a:p>
            <a:endParaRPr lang="en-AU" sz="2800" dirty="0">
              <a:solidFill>
                <a:schemeClr val="tx1"/>
              </a:solidFill>
              <a:latin typeface="Courier"/>
              <a:cs typeface="Arial" panose="020B0604020202020204" pitchFamily="34" charset="0"/>
            </a:endParaRP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s : 2 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g : 1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h : 1 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a : 1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w : 1</a:t>
            </a:r>
          </a:p>
        </p:txBody>
      </p:sp>
    </p:spTree>
    <p:extLst>
      <p:ext uri="{BB962C8B-B14F-4D97-AF65-F5344CB8AC3E}">
        <p14:creationId xmlns:p14="http://schemas.microsoft.com/office/powerpoint/2010/main" val="397621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44943</TotalTime>
  <Words>1595</Words>
  <Application>Microsoft Office PowerPoint</Application>
  <PresentationFormat>Widescreen</PresentationFormat>
  <Paragraphs>293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Courier</vt:lpstr>
      <vt:lpstr>Arial</vt:lpstr>
      <vt:lpstr>Calibri</vt:lpstr>
      <vt:lpstr>Georgia Pro Cond Light</vt:lpstr>
      <vt:lpstr>Speak Pro</vt:lpstr>
      <vt:lpstr>Wingdings 2</vt:lpstr>
      <vt:lpstr>SlateVTI</vt:lpstr>
      <vt:lpstr>CITS1003 Introduction to Cybersecurity [2] Cryptography Exercises</vt:lpstr>
      <vt:lpstr>Outline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Sharing secrets</vt:lpstr>
      <vt:lpstr>share a key</vt:lpstr>
      <vt:lpstr>share a key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PowerPoint Presentation</vt:lpstr>
      <vt:lpstr>PowerPoint Presentation</vt:lpstr>
      <vt:lpstr>Possible questions</vt:lpstr>
      <vt:lpstr>Possible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275</cp:revision>
  <dcterms:created xsi:type="dcterms:W3CDTF">2020-01-13T04:26:47Z</dcterms:created>
  <dcterms:modified xsi:type="dcterms:W3CDTF">2023-03-07T00:45:37Z</dcterms:modified>
</cp:coreProperties>
</file>