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9"/>
  </p:notesMasterIdLst>
  <p:sldIdLst>
    <p:sldId id="256" r:id="rId2"/>
    <p:sldId id="257" r:id="rId3"/>
    <p:sldId id="436" r:id="rId4"/>
    <p:sldId id="474" r:id="rId5"/>
    <p:sldId id="475" r:id="rId6"/>
    <p:sldId id="439" r:id="rId7"/>
    <p:sldId id="479" r:id="rId8"/>
    <p:sldId id="480" r:id="rId9"/>
    <p:sldId id="483" r:id="rId10"/>
    <p:sldId id="549" r:id="rId11"/>
    <p:sldId id="482" r:id="rId12"/>
    <p:sldId id="441" r:id="rId13"/>
    <p:sldId id="539" r:id="rId14"/>
    <p:sldId id="485" r:id="rId15"/>
    <p:sldId id="490" r:id="rId16"/>
    <p:sldId id="491" r:id="rId17"/>
    <p:sldId id="493" r:id="rId18"/>
    <p:sldId id="492" r:id="rId19"/>
    <p:sldId id="540" r:id="rId20"/>
    <p:sldId id="541" r:id="rId21"/>
    <p:sldId id="484" r:id="rId22"/>
    <p:sldId id="495" r:id="rId23"/>
    <p:sldId id="496" r:id="rId24"/>
    <p:sldId id="544" r:id="rId25"/>
    <p:sldId id="498" r:id="rId26"/>
    <p:sldId id="499" r:id="rId27"/>
    <p:sldId id="545" r:id="rId28"/>
    <p:sldId id="501" r:id="rId29"/>
    <p:sldId id="502" r:id="rId30"/>
    <p:sldId id="546" r:id="rId31"/>
    <p:sldId id="503" r:id="rId32"/>
    <p:sldId id="504" r:id="rId33"/>
    <p:sldId id="547" r:id="rId34"/>
    <p:sldId id="470" r:id="rId35"/>
    <p:sldId id="476" r:id="rId36"/>
    <p:sldId id="548" r:id="rId37"/>
    <p:sldId id="473" r:id="rId38"/>
    <p:sldId id="542" r:id="rId39"/>
    <p:sldId id="505" r:id="rId40"/>
    <p:sldId id="543" r:id="rId41"/>
    <p:sldId id="507" r:id="rId42"/>
    <p:sldId id="471" r:id="rId43"/>
    <p:sldId id="510" r:id="rId44"/>
    <p:sldId id="517" r:id="rId45"/>
    <p:sldId id="516" r:id="rId46"/>
    <p:sldId id="521" r:id="rId47"/>
    <p:sldId id="519" r:id="rId48"/>
    <p:sldId id="259" r:id="rId49"/>
    <p:sldId id="520" r:id="rId50"/>
    <p:sldId id="260" r:id="rId51"/>
    <p:sldId id="530" r:id="rId52"/>
    <p:sldId id="550" r:id="rId53"/>
    <p:sldId id="551" r:id="rId54"/>
    <p:sldId id="552" r:id="rId55"/>
    <p:sldId id="533" r:id="rId56"/>
    <p:sldId id="535" r:id="rId57"/>
    <p:sldId id="534" r:id="rId58"/>
    <p:sldId id="536" r:id="rId59"/>
    <p:sldId id="537" r:id="rId60"/>
    <p:sldId id="538" r:id="rId61"/>
    <p:sldId id="472" r:id="rId62"/>
    <p:sldId id="511" r:id="rId63"/>
    <p:sldId id="512" r:id="rId64"/>
    <p:sldId id="513" r:id="rId65"/>
    <p:sldId id="515" r:id="rId66"/>
    <p:sldId id="518" r:id="rId67"/>
    <p:sldId id="48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97" autoAdjust="0"/>
    <p:restoredTop sz="76271" autoAdjust="0"/>
  </p:normalViewPr>
  <p:slideViewPr>
    <p:cSldViewPr snapToGrid="0" snapToObjects="1">
      <p:cViewPr varScale="1">
        <p:scale>
          <a:sx n="54" d="100"/>
          <a:sy n="54" d="100"/>
        </p:scale>
        <p:origin x="6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C16D53F5-5400-4B84-B56F-FB7FA5555C34}"/>
    <pc:docChg chg="undo custSel addSld delSld modSld">
      <pc:chgData name="张 智" userId="36bdf691fd3510be" providerId="LiveId" clId="{C16D53F5-5400-4B84-B56F-FB7FA5555C34}" dt="2024-04-08T05:09:00.351" v="7138" actId="20577"/>
      <pc:docMkLst>
        <pc:docMk/>
      </pc:docMkLst>
      <pc:sldChg chg="modNotesTx">
        <pc:chgData name="张 智" userId="36bdf691fd3510be" providerId="LiveId" clId="{C16D53F5-5400-4B84-B56F-FB7FA5555C34}" dt="2024-04-07T13:39:18.567" v="1619" actId="20577"/>
        <pc:sldMkLst>
          <pc:docMk/>
          <pc:sldMk cId="1077586671" sldId="256"/>
        </pc:sldMkLst>
      </pc:sldChg>
      <pc:sldChg chg="modSp mod modNotesTx">
        <pc:chgData name="张 智" userId="36bdf691fd3510be" providerId="LiveId" clId="{C16D53F5-5400-4B84-B56F-FB7FA5555C34}" dt="2024-04-07T13:39:36.593" v="1621" actId="15"/>
        <pc:sldMkLst>
          <pc:docMk/>
          <pc:sldMk cId="2564448380" sldId="257"/>
        </pc:sldMkLst>
        <pc:spChg chg="mod">
          <ac:chgData name="张 智" userId="36bdf691fd3510be" providerId="LiveId" clId="{C16D53F5-5400-4B84-B56F-FB7FA5555C34}" dt="2024-04-07T13:39:36.593" v="1621" actId="15"/>
          <ac:spMkLst>
            <pc:docMk/>
            <pc:sldMk cId="2564448380" sldId="257"/>
            <ac:spMk id="3" creationId="{5643E239-0295-4B17-842D-061C49A8336C}"/>
          </ac:spMkLst>
        </pc:spChg>
      </pc:sldChg>
      <pc:sldChg chg="modNotesTx">
        <pc:chgData name="张 智" userId="36bdf691fd3510be" providerId="LiveId" clId="{C16D53F5-5400-4B84-B56F-FB7FA5555C34}" dt="2024-04-08T01:57:22.538" v="3889" actId="20577"/>
        <pc:sldMkLst>
          <pc:docMk/>
          <pc:sldMk cId="1757069145" sldId="259"/>
        </pc:sldMkLst>
      </pc:sldChg>
      <pc:sldChg chg="modSp mod modNotesTx">
        <pc:chgData name="张 智" userId="36bdf691fd3510be" providerId="LiveId" clId="{C16D53F5-5400-4B84-B56F-FB7FA5555C34}" dt="2024-04-08T02:04:36.311" v="4167" actId="20577"/>
        <pc:sldMkLst>
          <pc:docMk/>
          <pc:sldMk cId="1679662776" sldId="260"/>
        </pc:sldMkLst>
        <pc:spChg chg="mod">
          <ac:chgData name="张 智" userId="36bdf691fd3510be" providerId="LiveId" clId="{C16D53F5-5400-4B84-B56F-FB7FA5555C34}" dt="2024-04-07T13:30:03.789" v="1554" actId="207"/>
          <ac:spMkLst>
            <pc:docMk/>
            <pc:sldMk cId="1679662776" sldId="260"/>
            <ac:spMk id="3" creationId="{A758718E-A4C4-4CB3-AA4B-71F9F2E8EB1B}"/>
          </ac:spMkLst>
        </pc:spChg>
      </pc:sldChg>
      <pc:sldChg chg="modNotesTx">
        <pc:chgData name="张 智" userId="36bdf691fd3510be" providerId="LiveId" clId="{C16D53F5-5400-4B84-B56F-FB7FA5555C34}" dt="2024-04-06T03:14:19.361" v="518" actId="20577"/>
        <pc:sldMkLst>
          <pc:docMk/>
          <pc:sldMk cId="3653602189" sldId="436"/>
        </pc:sldMkLst>
      </pc:sldChg>
      <pc:sldChg chg="modSp mod modNotesTx">
        <pc:chgData name="张 智" userId="36bdf691fd3510be" providerId="LiveId" clId="{C16D53F5-5400-4B84-B56F-FB7FA5555C34}" dt="2024-04-07T13:55:07.500" v="2053" actId="20577"/>
        <pc:sldMkLst>
          <pc:docMk/>
          <pc:sldMk cId="2911388310" sldId="439"/>
        </pc:sldMkLst>
        <pc:spChg chg="mod">
          <ac:chgData name="张 智" userId="36bdf691fd3510be" providerId="LiveId" clId="{C16D53F5-5400-4B84-B56F-FB7FA5555C34}" dt="2024-04-06T06:15:39.396" v="853" actId="20577"/>
          <ac:spMkLst>
            <pc:docMk/>
            <pc:sldMk cId="2911388310" sldId="439"/>
            <ac:spMk id="2" creationId="{00000000-0000-0000-0000-000000000000}"/>
          </ac:spMkLst>
        </pc:spChg>
      </pc:sldChg>
      <pc:sldChg chg="modNotesTx">
        <pc:chgData name="张 智" userId="36bdf691fd3510be" providerId="LiveId" clId="{C16D53F5-5400-4B84-B56F-FB7FA5555C34}" dt="2024-04-07T14:05:34.536" v="2195" actId="20577"/>
        <pc:sldMkLst>
          <pc:docMk/>
          <pc:sldMk cId="3252396026" sldId="441"/>
        </pc:sldMkLst>
      </pc:sldChg>
      <pc:sldChg chg="modNotesTx">
        <pc:chgData name="张 智" userId="36bdf691fd3510be" providerId="LiveId" clId="{C16D53F5-5400-4B84-B56F-FB7FA5555C34}" dt="2024-04-08T02:26:45.948" v="4627" actId="20577"/>
        <pc:sldMkLst>
          <pc:docMk/>
          <pc:sldMk cId="1082933469" sldId="472"/>
        </pc:sldMkLst>
      </pc:sldChg>
      <pc:sldChg chg="addSp modSp mod modNotesTx">
        <pc:chgData name="张 智" userId="36bdf691fd3510be" providerId="LiveId" clId="{C16D53F5-5400-4B84-B56F-FB7FA5555C34}" dt="2024-04-07T13:51:00.121" v="1974" actId="20577"/>
        <pc:sldMkLst>
          <pc:docMk/>
          <pc:sldMk cId="3118675659" sldId="474"/>
        </pc:sldMkLst>
        <pc:spChg chg="mod">
          <ac:chgData name="张 智" userId="36bdf691fd3510be" providerId="LiveId" clId="{C16D53F5-5400-4B84-B56F-FB7FA5555C34}" dt="2024-04-07T13:45:43.770" v="1625" actId="14100"/>
          <ac:spMkLst>
            <pc:docMk/>
            <pc:sldMk cId="3118675659" sldId="474"/>
            <ac:spMk id="2" creationId="{753A7AE6-D4A2-4EC7-AB69-D10FDED6791E}"/>
          </ac:spMkLst>
        </pc:spChg>
        <pc:spChg chg="add mod">
          <ac:chgData name="张 智" userId="36bdf691fd3510be" providerId="LiveId" clId="{C16D53F5-5400-4B84-B56F-FB7FA5555C34}" dt="2024-04-07T13:45:51.360" v="1628" actId="1076"/>
          <ac:spMkLst>
            <pc:docMk/>
            <pc:sldMk cId="3118675659" sldId="474"/>
            <ac:spMk id="5" creationId="{5AC370C6-6AEE-4C6B-A0FF-2DDA8E2619B6}"/>
          </ac:spMkLst>
        </pc:spChg>
        <pc:picChg chg="mod">
          <ac:chgData name="张 智" userId="36bdf691fd3510be" providerId="LiveId" clId="{C16D53F5-5400-4B84-B56F-FB7FA5555C34}" dt="2024-04-07T13:45:46.912" v="1626" actId="1076"/>
          <ac:picMkLst>
            <pc:docMk/>
            <pc:sldMk cId="3118675659" sldId="474"/>
            <ac:picMk id="7" creationId="{4401F1AC-0A8A-4052-865F-656655C9A440}"/>
          </ac:picMkLst>
        </pc:picChg>
      </pc:sldChg>
      <pc:sldChg chg="modSp mod modNotesTx">
        <pc:chgData name="张 智" userId="36bdf691fd3510be" providerId="LiveId" clId="{C16D53F5-5400-4B84-B56F-FB7FA5555C34}" dt="2024-04-07T13:52:17.290" v="1989" actId="20577"/>
        <pc:sldMkLst>
          <pc:docMk/>
          <pc:sldMk cId="1197411453" sldId="475"/>
        </pc:sldMkLst>
        <pc:spChg chg="mod">
          <ac:chgData name="张 智" userId="36bdf691fd3510be" providerId="LiveId" clId="{C16D53F5-5400-4B84-B56F-FB7FA5555C34}" dt="2024-04-07T13:52:17.290" v="1989" actId="20577"/>
          <ac:spMkLst>
            <pc:docMk/>
            <pc:sldMk cId="1197411453" sldId="475"/>
            <ac:spMk id="5" creationId="{7B5CCB9A-CAAC-4278-82F3-30F13CAC3E88}"/>
          </ac:spMkLst>
        </pc:spChg>
      </pc:sldChg>
      <pc:sldChg chg="modNotesTx">
        <pc:chgData name="张 智" userId="36bdf691fd3510be" providerId="LiveId" clId="{C16D53F5-5400-4B84-B56F-FB7FA5555C34}" dt="2024-04-07T13:58:57.550" v="2127" actId="20577"/>
        <pc:sldMkLst>
          <pc:docMk/>
          <pc:sldMk cId="3112736447" sldId="479"/>
        </pc:sldMkLst>
      </pc:sldChg>
      <pc:sldChg chg="modSp mod modNotesTx">
        <pc:chgData name="张 智" userId="36bdf691fd3510be" providerId="LiveId" clId="{C16D53F5-5400-4B84-B56F-FB7FA5555C34}" dt="2024-04-07T14:03:42.997" v="2184" actId="20577"/>
        <pc:sldMkLst>
          <pc:docMk/>
          <pc:sldMk cId="3388787707" sldId="480"/>
        </pc:sldMkLst>
        <pc:spChg chg="mod">
          <ac:chgData name="张 智" userId="36bdf691fd3510be" providerId="LiveId" clId="{C16D53F5-5400-4B84-B56F-FB7FA5555C34}" dt="2024-04-07T14:00:19.509" v="2132" actId="20577"/>
          <ac:spMkLst>
            <pc:docMk/>
            <pc:sldMk cId="3388787707" sldId="480"/>
            <ac:spMk id="2" creationId="{00000000-0000-0000-0000-000000000000}"/>
          </ac:spMkLst>
        </pc:spChg>
      </pc:sldChg>
      <pc:sldChg chg="modNotesTx">
        <pc:chgData name="张 智" userId="36bdf691fd3510be" providerId="LiveId" clId="{C16D53F5-5400-4B84-B56F-FB7FA5555C34}" dt="2024-04-06T06:19:50.395" v="954" actId="20577"/>
        <pc:sldMkLst>
          <pc:docMk/>
          <pc:sldMk cId="1535926744" sldId="482"/>
        </pc:sldMkLst>
      </pc:sldChg>
      <pc:sldChg chg="modNotesTx">
        <pc:chgData name="张 智" userId="36bdf691fd3510be" providerId="LiveId" clId="{C16D53F5-5400-4B84-B56F-FB7FA5555C34}" dt="2024-04-06T06:18:00.349" v="911" actId="20577"/>
        <pc:sldMkLst>
          <pc:docMk/>
          <pc:sldMk cId="1488660452" sldId="483"/>
        </pc:sldMkLst>
      </pc:sldChg>
      <pc:sldChg chg="modNotesTx">
        <pc:chgData name="张 智" userId="36bdf691fd3510be" providerId="LiveId" clId="{C16D53F5-5400-4B84-B56F-FB7FA5555C34}" dt="2024-04-07T14:24:52.268" v="2394" actId="20577"/>
        <pc:sldMkLst>
          <pc:docMk/>
          <pc:sldMk cId="397726450" sldId="484"/>
        </pc:sldMkLst>
      </pc:sldChg>
      <pc:sldChg chg="modSp mod modNotesTx">
        <pc:chgData name="张 智" userId="36bdf691fd3510be" providerId="LiveId" clId="{C16D53F5-5400-4B84-B56F-FB7FA5555C34}" dt="2024-04-07T14:10:25.559" v="2275" actId="20577"/>
        <pc:sldMkLst>
          <pc:docMk/>
          <pc:sldMk cId="2709828072" sldId="485"/>
        </pc:sldMkLst>
        <pc:spChg chg="mod">
          <ac:chgData name="张 智" userId="36bdf691fd3510be" providerId="LiveId" clId="{C16D53F5-5400-4B84-B56F-FB7FA5555C34}" dt="2024-04-06T06:22:14.326" v="958" actId="20577"/>
          <ac:spMkLst>
            <pc:docMk/>
            <pc:sldMk cId="2709828072" sldId="485"/>
            <ac:spMk id="7" creationId="{00000000-0000-0000-0000-000000000000}"/>
          </ac:spMkLst>
        </pc:spChg>
        <pc:spChg chg="mod">
          <ac:chgData name="张 智" userId="36bdf691fd3510be" providerId="LiveId" clId="{C16D53F5-5400-4B84-B56F-FB7FA5555C34}" dt="2024-04-07T14:10:25.559" v="2275" actId="20577"/>
          <ac:spMkLst>
            <pc:docMk/>
            <pc:sldMk cId="2709828072" sldId="485"/>
            <ac:spMk id="8" creationId="{00000000-0000-0000-0000-000000000000}"/>
          </ac:spMkLst>
        </pc:spChg>
        <pc:spChg chg="mod">
          <ac:chgData name="张 智" userId="36bdf691fd3510be" providerId="LiveId" clId="{C16D53F5-5400-4B84-B56F-FB7FA5555C34}" dt="2024-04-07T14:08:29.744" v="2263" actId="20577"/>
          <ac:spMkLst>
            <pc:docMk/>
            <pc:sldMk cId="2709828072" sldId="485"/>
            <ac:spMk id="9" creationId="{00000000-0000-0000-0000-000000000000}"/>
          </ac:spMkLst>
        </pc:spChg>
      </pc:sldChg>
      <pc:sldChg chg="modSp add mod modNotesTx">
        <pc:chgData name="张 智" userId="36bdf691fd3510be" providerId="LiveId" clId="{C16D53F5-5400-4B84-B56F-FB7FA5555C34}" dt="2024-04-07T15:26:49.742" v="3754" actId="20577"/>
        <pc:sldMkLst>
          <pc:docMk/>
          <pc:sldMk cId="2785200676" sldId="488"/>
        </pc:sldMkLst>
        <pc:spChg chg="mod">
          <ac:chgData name="张 智" userId="36bdf691fd3510be" providerId="LiveId" clId="{C16D53F5-5400-4B84-B56F-FB7FA5555C34}" dt="2024-04-07T13:29:44.710" v="1553" actId="207"/>
          <ac:spMkLst>
            <pc:docMk/>
            <pc:sldMk cId="2785200676" sldId="488"/>
            <ac:spMk id="3" creationId="{CCDF3C17-A8CE-4E19-B71C-F1CAEE5B919D}"/>
          </ac:spMkLst>
        </pc:spChg>
      </pc:sldChg>
      <pc:sldChg chg="add del">
        <pc:chgData name="张 智" userId="36bdf691fd3510be" providerId="LiveId" clId="{C16D53F5-5400-4B84-B56F-FB7FA5555C34}" dt="2024-04-07T13:28:19.615" v="1546" actId="2696"/>
        <pc:sldMkLst>
          <pc:docMk/>
          <pc:sldMk cId="520445280" sldId="489"/>
        </pc:sldMkLst>
      </pc:sldChg>
      <pc:sldChg chg="modSp mod modNotesTx">
        <pc:chgData name="张 智" userId="36bdf691fd3510be" providerId="LiveId" clId="{C16D53F5-5400-4B84-B56F-FB7FA5555C34}" dt="2024-04-07T14:11:23.222" v="2284" actId="20577"/>
        <pc:sldMkLst>
          <pc:docMk/>
          <pc:sldMk cId="249893664" sldId="491"/>
        </pc:sldMkLst>
        <pc:spChg chg="mod">
          <ac:chgData name="张 智" userId="36bdf691fd3510be" providerId="LiveId" clId="{C16D53F5-5400-4B84-B56F-FB7FA5555C34}" dt="2024-04-07T14:10:58.306" v="2277" actId="20577"/>
          <ac:spMkLst>
            <pc:docMk/>
            <pc:sldMk cId="249893664" sldId="491"/>
            <ac:spMk id="8" creationId="{00000000-0000-0000-0000-000000000000}"/>
          </ac:spMkLst>
        </pc:spChg>
        <pc:spChg chg="mod">
          <ac:chgData name="张 智" userId="36bdf691fd3510be" providerId="LiveId" clId="{C16D53F5-5400-4B84-B56F-FB7FA5555C34}" dt="2024-04-06T06:24:07.110" v="963" actId="20577"/>
          <ac:spMkLst>
            <pc:docMk/>
            <pc:sldMk cId="249893664" sldId="491"/>
            <ac:spMk id="9" creationId="{00000000-0000-0000-0000-000000000000}"/>
          </ac:spMkLst>
        </pc:spChg>
        <pc:spChg chg="mod">
          <ac:chgData name="张 智" userId="36bdf691fd3510be" providerId="LiveId" clId="{C16D53F5-5400-4B84-B56F-FB7FA5555C34}" dt="2024-04-06T06:24:36.099" v="964" actId="20577"/>
          <ac:spMkLst>
            <pc:docMk/>
            <pc:sldMk cId="249893664" sldId="491"/>
            <ac:spMk id="19" creationId="{D94C59C5-226B-48FA-AC32-E5D4ED75A4C7}"/>
          </ac:spMkLst>
        </pc:spChg>
      </pc:sldChg>
      <pc:sldChg chg="modSp mod modNotesTx">
        <pc:chgData name="张 智" userId="36bdf691fd3510be" providerId="LiveId" clId="{C16D53F5-5400-4B84-B56F-FB7FA5555C34}" dt="2024-04-07T14:13:34.982" v="2310" actId="20577"/>
        <pc:sldMkLst>
          <pc:docMk/>
          <pc:sldMk cId="901253716" sldId="492"/>
        </pc:sldMkLst>
        <pc:spChg chg="mod">
          <ac:chgData name="张 智" userId="36bdf691fd3510be" providerId="LiveId" clId="{C16D53F5-5400-4B84-B56F-FB7FA5555C34}" dt="2024-04-06T06:32:21.551" v="1138" actId="20577"/>
          <ac:spMkLst>
            <pc:docMk/>
            <pc:sldMk cId="901253716" sldId="492"/>
            <ac:spMk id="8" creationId="{00000000-0000-0000-0000-000000000000}"/>
          </ac:spMkLst>
        </pc:spChg>
        <pc:spChg chg="mod">
          <ac:chgData name="张 智" userId="36bdf691fd3510be" providerId="LiveId" clId="{C16D53F5-5400-4B84-B56F-FB7FA5555C34}" dt="2024-04-06T06:32:25.305" v="1140" actId="20577"/>
          <ac:spMkLst>
            <pc:docMk/>
            <pc:sldMk cId="901253716" sldId="492"/>
            <ac:spMk id="9" creationId="{00000000-0000-0000-0000-000000000000}"/>
          </ac:spMkLst>
        </pc:spChg>
        <pc:spChg chg="mod">
          <ac:chgData name="张 智" userId="36bdf691fd3510be" providerId="LiveId" clId="{C16D53F5-5400-4B84-B56F-FB7FA5555C34}" dt="2024-04-06T06:32:28.094" v="1142" actId="20577"/>
          <ac:spMkLst>
            <pc:docMk/>
            <pc:sldMk cId="901253716" sldId="492"/>
            <ac:spMk id="19" creationId="{D94C59C5-226B-48FA-AC32-E5D4ED75A4C7}"/>
          </ac:spMkLst>
        </pc:spChg>
      </pc:sldChg>
      <pc:sldChg chg="modSp mod">
        <pc:chgData name="张 智" userId="36bdf691fd3510be" providerId="LiveId" clId="{C16D53F5-5400-4B84-B56F-FB7FA5555C34}" dt="2024-04-07T14:25:24.726" v="2396" actId="20577"/>
        <pc:sldMkLst>
          <pc:docMk/>
          <pc:sldMk cId="2879308968" sldId="495"/>
        </pc:sldMkLst>
        <pc:spChg chg="mod">
          <ac:chgData name="张 智" userId="36bdf691fd3510be" providerId="LiveId" clId="{C16D53F5-5400-4B84-B56F-FB7FA5555C34}" dt="2024-04-07T14:25:24.726" v="2396" actId="20577"/>
          <ac:spMkLst>
            <pc:docMk/>
            <pc:sldMk cId="2879308968" sldId="495"/>
            <ac:spMk id="8" creationId="{00000000-0000-0000-0000-000000000000}"/>
          </ac:spMkLst>
        </pc:spChg>
        <pc:spChg chg="mod">
          <ac:chgData name="张 智" userId="36bdf691fd3510be" providerId="LiveId" clId="{C16D53F5-5400-4B84-B56F-FB7FA5555C34}" dt="2024-04-06T06:58:06.097" v="1445" actId="20577"/>
          <ac:spMkLst>
            <pc:docMk/>
            <pc:sldMk cId="2879308968" sldId="495"/>
            <ac:spMk id="9" creationId="{00000000-0000-0000-0000-000000000000}"/>
          </ac:spMkLst>
        </pc:spChg>
        <pc:spChg chg="mod">
          <ac:chgData name="张 智" userId="36bdf691fd3510be" providerId="LiveId" clId="{C16D53F5-5400-4B84-B56F-FB7FA5555C34}" dt="2024-04-06T06:58:09.024" v="1447" actId="20577"/>
          <ac:spMkLst>
            <pc:docMk/>
            <pc:sldMk cId="2879308968" sldId="495"/>
            <ac:spMk id="19" creationId="{D94C59C5-226B-48FA-AC32-E5D4ED75A4C7}"/>
          </ac:spMkLst>
        </pc:spChg>
      </pc:sldChg>
      <pc:sldChg chg="modSp mod">
        <pc:chgData name="张 智" userId="36bdf691fd3510be" providerId="LiveId" clId="{C16D53F5-5400-4B84-B56F-FB7FA5555C34}" dt="2024-04-07T14:28:08.448" v="2417" actId="20577"/>
        <pc:sldMkLst>
          <pc:docMk/>
          <pc:sldMk cId="3613314250" sldId="496"/>
        </pc:sldMkLst>
        <pc:spChg chg="mod">
          <ac:chgData name="张 智" userId="36bdf691fd3510be" providerId="LiveId" clId="{C16D53F5-5400-4B84-B56F-FB7FA5555C34}" dt="2024-04-07T14:28:00.560" v="2408" actId="20577"/>
          <ac:spMkLst>
            <pc:docMk/>
            <pc:sldMk cId="3613314250" sldId="496"/>
            <ac:spMk id="8" creationId="{00000000-0000-0000-0000-000000000000}"/>
          </ac:spMkLst>
        </pc:spChg>
        <pc:spChg chg="mod">
          <ac:chgData name="张 智" userId="36bdf691fd3510be" providerId="LiveId" clId="{C16D53F5-5400-4B84-B56F-FB7FA5555C34}" dt="2024-04-07T14:28:08.448" v="2417" actId="20577"/>
          <ac:spMkLst>
            <pc:docMk/>
            <pc:sldMk cId="3613314250" sldId="496"/>
            <ac:spMk id="9" creationId="{00000000-0000-0000-0000-000000000000}"/>
          </ac:spMkLst>
        </pc:spChg>
      </pc:sldChg>
      <pc:sldChg chg="modSp mod">
        <pc:chgData name="张 智" userId="36bdf691fd3510be" providerId="LiveId" clId="{C16D53F5-5400-4B84-B56F-FB7FA5555C34}" dt="2024-04-07T14:28:36.904" v="2420" actId="20577"/>
        <pc:sldMkLst>
          <pc:docMk/>
          <pc:sldMk cId="2381912527" sldId="498"/>
        </pc:sldMkLst>
        <pc:spChg chg="mod">
          <ac:chgData name="张 智" userId="36bdf691fd3510be" providerId="LiveId" clId="{C16D53F5-5400-4B84-B56F-FB7FA5555C34}" dt="2024-04-07T14:28:36.904" v="2420" actId="20577"/>
          <ac:spMkLst>
            <pc:docMk/>
            <pc:sldMk cId="2381912527" sldId="498"/>
            <ac:spMk id="8" creationId="{00000000-0000-0000-0000-000000000000}"/>
          </ac:spMkLst>
        </pc:spChg>
        <pc:spChg chg="mod">
          <ac:chgData name="张 智" userId="36bdf691fd3510be" providerId="LiveId" clId="{C16D53F5-5400-4B84-B56F-FB7FA5555C34}" dt="2024-04-06T06:57:41.080" v="1431" actId="20577"/>
          <ac:spMkLst>
            <pc:docMk/>
            <pc:sldMk cId="2381912527" sldId="498"/>
            <ac:spMk id="9" creationId="{00000000-0000-0000-0000-000000000000}"/>
          </ac:spMkLst>
        </pc:spChg>
        <pc:spChg chg="mod">
          <ac:chgData name="张 智" userId="36bdf691fd3510be" providerId="LiveId" clId="{C16D53F5-5400-4B84-B56F-FB7FA5555C34}" dt="2024-04-06T06:57:43.264" v="1433" actId="20577"/>
          <ac:spMkLst>
            <pc:docMk/>
            <pc:sldMk cId="2381912527" sldId="498"/>
            <ac:spMk id="19" creationId="{D94C59C5-226B-48FA-AC32-E5D4ED75A4C7}"/>
          </ac:spMkLst>
        </pc:spChg>
      </pc:sldChg>
      <pc:sldChg chg="modSp mod modNotesTx">
        <pc:chgData name="张 智" userId="36bdf691fd3510be" providerId="LiveId" clId="{C16D53F5-5400-4B84-B56F-FB7FA5555C34}" dt="2024-04-07T14:29:38.709" v="2426" actId="20577"/>
        <pc:sldMkLst>
          <pc:docMk/>
          <pc:sldMk cId="418734450" sldId="499"/>
        </pc:sldMkLst>
        <pc:spChg chg="mod">
          <ac:chgData name="张 智" userId="36bdf691fd3510be" providerId="LiveId" clId="{C16D53F5-5400-4B84-B56F-FB7FA5555C34}" dt="2024-04-07T14:29:08.649" v="2424" actId="20577"/>
          <ac:spMkLst>
            <pc:docMk/>
            <pc:sldMk cId="418734450" sldId="499"/>
            <ac:spMk id="8" creationId="{00000000-0000-0000-0000-000000000000}"/>
          </ac:spMkLst>
        </pc:spChg>
        <pc:spChg chg="mod">
          <ac:chgData name="张 智" userId="36bdf691fd3510be" providerId="LiveId" clId="{C16D53F5-5400-4B84-B56F-FB7FA5555C34}" dt="2024-04-06T06:57:30.671" v="1425" actId="20577"/>
          <ac:spMkLst>
            <pc:docMk/>
            <pc:sldMk cId="418734450" sldId="499"/>
            <ac:spMk id="9" creationId="{00000000-0000-0000-0000-000000000000}"/>
          </ac:spMkLst>
        </pc:spChg>
        <pc:spChg chg="mod">
          <ac:chgData name="张 智" userId="36bdf691fd3510be" providerId="LiveId" clId="{C16D53F5-5400-4B84-B56F-FB7FA5555C34}" dt="2024-04-06T06:57:32.716" v="1427" actId="20577"/>
          <ac:spMkLst>
            <pc:docMk/>
            <pc:sldMk cId="418734450" sldId="499"/>
            <ac:spMk id="19" creationId="{D94C59C5-226B-48FA-AC32-E5D4ED75A4C7}"/>
          </ac:spMkLst>
        </pc:spChg>
      </pc:sldChg>
      <pc:sldChg chg="modSp mod modNotesTx">
        <pc:chgData name="张 智" userId="36bdf691fd3510be" providerId="LiveId" clId="{C16D53F5-5400-4B84-B56F-FB7FA5555C34}" dt="2024-04-07T14:32:32.327" v="2452" actId="20577"/>
        <pc:sldMkLst>
          <pc:docMk/>
          <pc:sldMk cId="135200445" sldId="501"/>
        </pc:sldMkLst>
        <pc:spChg chg="mod">
          <ac:chgData name="张 智" userId="36bdf691fd3510be" providerId="LiveId" clId="{C16D53F5-5400-4B84-B56F-FB7FA5555C34}" dt="2024-04-06T06:57:01.192" v="1409" actId="20577"/>
          <ac:spMkLst>
            <pc:docMk/>
            <pc:sldMk cId="135200445" sldId="501"/>
            <ac:spMk id="8" creationId="{00000000-0000-0000-0000-000000000000}"/>
          </ac:spMkLst>
        </pc:spChg>
        <pc:spChg chg="mod">
          <ac:chgData name="张 智" userId="36bdf691fd3510be" providerId="LiveId" clId="{C16D53F5-5400-4B84-B56F-FB7FA5555C34}" dt="2024-04-06T06:57:04.586" v="1411" actId="20577"/>
          <ac:spMkLst>
            <pc:docMk/>
            <pc:sldMk cId="135200445" sldId="501"/>
            <ac:spMk id="9" creationId="{00000000-0000-0000-0000-000000000000}"/>
          </ac:spMkLst>
        </pc:spChg>
        <pc:spChg chg="mod">
          <ac:chgData name="张 智" userId="36bdf691fd3510be" providerId="LiveId" clId="{C16D53F5-5400-4B84-B56F-FB7FA5555C34}" dt="2024-04-06T06:57:06.706" v="1413" actId="20577"/>
          <ac:spMkLst>
            <pc:docMk/>
            <pc:sldMk cId="135200445" sldId="501"/>
            <ac:spMk id="19" creationId="{D94C59C5-226B-48FA-AC32-E5D4ED75A4C7}"/>
          </ac:spMkLst>
        </pc:spChg>
      </pc:sldChg>
      <pc:sldChg chg="modSp mod modNotesTx">
        <pc:chgData name="张 智" userId="36bdf691fd3510be" providerId="LiveId" clId="{C16D53F5-5400-4B84-B56F-FB7FA5555C34}" dt="2024-04-06T06:56:54.738" v="1407" actId="20577"/>
        <pc:sldMkLst>
          <pc:docMk/>
          <pc:sldMk cId="1468448164" sldId="502"/>
        </pc:sldMkLst>
        <pc:spChg chg="mod">
          <ac:chgData name="张 智" userId="36bdf691fd3510be" providerId="LiveId" clId="{C16D53F5-5400-4B84-B56F-FB7FA5555C34}" dt="2024-04-06T06:56:48.689" v="1403" actId="20577"/>
          <ac:spMkLst>
            <pc:docMk/>
            <pc:sldMk cId="1468448164" sldId="502"/>
            <ac:spMk id="8" creationId="{00000000-0000-0000-0000-000000000000}"/>
          </ac:spMkLst>
        </pc:spChg>
        <pc:spChg chg="mod">
          <ac:chgData name="张 智" userId="36bdf691fd3510be" providerId="LiveId" clId="{C16D53F5-5400-4B84-B56F-FB7FA5555C34}" dt="2024-04-06T06:56:52.167" v="1405" actId="20577"/>
          <ac:spMkLst>
            <pc:docMk/>
            <pc:sldMk cId="1468448164" sldId="502"/>
            <ac:spMk id="9" creationId="{00000000-0000-0000-0000-000000000000}"/>
          </ac:spMkLst>
        </pc:spChg>
        <pc:spChg chg="mod">
          <ac:chgData name="张 智" userId="36bdf691fd3510be" providerId="LiveId" clId="{C16D53F5-5400-4B84-B56F-FB7FA5555C34}" dt="2024-04-06T06:56:54.738" v="1407" actId="20577"/>
          <ac:spMkLst>
            <pc:docMk/>
            <pc:sldMk cId="1468448164" sldId="502"/>
            <ac:spMk id="19" creationId="{D94C59C5-226B-48FA-AC32-E5D4ED75A4C7}"/>
          </ac:spMkLst>
        </pc:spChg>
      </pc:sldChg>
      <pc:sldChg chg="modSp mod">
        <pc:chgData name="张 智" userId="36bdf691fd3510be" providerId="LiveId" clId="{C16D53F5-5400-4B84-B56F-FB7FA5555C34}" dt="2024-04-07T14:34:59.338" v="2459" actId="20577"/>
        <pc:sldMkLst>
          <pc:docMk/>
          <pc:sldMk cId="1658819727" sldId="503"/>
        </pc:sldMkLst>
        <pc:spChg chg="mod">
          <ac:chgData name="张 智" userId="36bdf691fd3510be" providerId="LiveId" clId="{C16D53F5-5400-4B84-B56F-FB7FA5555C34}" dt="2024-04-07T14:34:59.338" v="2459" actId="20577"/>
          <ac:spMkLst>
            <pc:docMk/>
            <pc:sldMk cId="1658819727" sldId="503"/>
            <ac:spMk id="8" creationId="{00000000-0000-0000-0000-000000000000}"/>
          </ac:spMkLst>
        </pc:spChg>
        <pc:spChg chg="mod">
          <ac:chgData name="张 智" userId="36bdf691fd3510be" providerId="LiveId" clId="{C16D53F5-5400-4B84-B56F-FB7FA5555C34}" dt="2024-04-06T06:56:25.770" v="1393" actId="20577"/>
          <ac:spMkLst>
            <pc:docMk/>
            <pc:sldMk cId="1658819727" sldId="503"/>
            <ac:spMk id="9" creationId="{00000000-0000-0000-0000-000000000000}"/>
          </ac:spMkLst>
        </pc:spChg>
        <pc:spChg chg="mod">
          <ac:chgData name="张 智" userId="36bdf691fd3510be" providerId="LiveId" clId="{C16D53F5-5400-4B84-B56F-FB7FA5555C34}" dt="2024-04-06T06:56:29.408" v="1395" actId="20577"/>
          <ac:spMkLst>
            <pc:docMk/>
            <pc:sldMk cId="1658819727" sldId="503"/>
            <ac:spMk id="19" creationId="{D94C59C5-226B-48FA-AC32-E5D4ED75A4C7}"/>
          </ac:spMkLst>
        </pc:spChg>
      </pc:sldChg>
      <pc:sldChg chg="modSp mod">
        <pc:chgData name="张 智" userId="36bdf691fd3510be" providerId="LiveId" clId="{C16D53F5-5400-4B84-B56F-FB7FA5555C34}" dt="2024-04-07T14:35:15.580" v="2463" actId="20577"/>
        <pc:sldMkLst>
          <pc:docMk/>
          <pc:sldMk cId="2712936894" sldId="504"/>
        </pc:sldMkLst>
        <pc:spChg chg="mod">
          <ac:chgData name="张 智" userId="36bdf691fd3510be" providerId="LiveId" clId="{C16D53F5-5400-4B84-B56F-FB7FA5555C34}" dt="2024-04-07T14:35:15.580" v="2463" actId="20577"/>
          <ac:spMkLst>
            <pc:docMk/>
            <pc:sldMk cId="2712936894" sldId="504"/>
            <ac:spMk id="8" creationId="{00000000-0000-0000-0000-000000000000}"/>
          </ac:spMkLst>
        </pc:spChg>
        <pc:spChg chg="mod">
          <ac:chgData name="张 智" userId="36bdf691fd3510be" providerId="LiveId" clId="{C16D53F5-5400-4B84-B56F-FB7FA5555C34}" dt="2024-04-06T06:56:12.112" v="1387" actId="20577"/>
          <ac:spMkLst>
            <pc:docMk/>
            <pc:sldMk cId="2712936894" sldId="504"/>
            <ac:spMk id="9" creationId="{00000000-0000-0000-0000-000000000000}"/>
          </ac:spMkLst>
        </pc:spChg>
        <pc:spChg chg="mod">
          <ac:chgData name="张 智" userId="36bdf691fd3510be" providerId="LiveId" clId="{C16D53F5-5400-4B84-B56F-FB7FA5555C34}" dt="2024-04-06T06:56:14.990" v="1389" actId="20577"/>
          <ac:spMkLst>
            <pc:docMk/>
            <pc:sldMk cId="2712936894" sldId="504"/>
            <ac:spMk id="19" creationId="{D94C59C5-226B-48FA-AC32-E5D4ED75A4C7}"/>
          </ac:spMkLst>
        </pc:spChg>
      </pc:sldChg>
      <pc:sldChg chg="modNotesTx">
        <pc:chgData name="张 智" userId="36bdf691fd3510be" providerId="LiveId" clId="{C16D53F5-5400-4B84-B56F-FB7FA5555C34}" dt="2024-04-07T14:41:26.981" v="2467" actId="20577"/>
        <pc:sldMkLst>
          <pc:docMk/>
          <pc:sldMk cId="1865645769" sldId="507"/>
        </pc:sldMkLst>
      </pc:sldChg>
      <pc:sldChg chg="modNotesTx">
        <pc:chgData name="张 智" userId="36bdf691fd3510be" providerId="LiveId" clId="{C16D53F5-5400-4B84-B56F-FB7FA5555C34}" dt="2024-04-08T02:24:27.172" v="4400" actId="20577"/>
        <pc:sldMkLst>
          <pc:docMk/>
          <pc:sldMk cId="3084059433" sldId="511"/>
        </pc:sldMkLst>
      </pc:sldChg>
      <pc:sldChg chg="modNotesTx">
        <pc:chgData name="张 智" userId="36bdf691fd3510be" providerId="LiveId" clId="{C16D53F5-5400-4B84-B56F-FB7FA5555C34}" dt="2024-04-08T02:32:20.766" v="4774" actId="20577"/>
        <pc:sldMkLst>
          <pc:docMk/>
          <pc:sldMk cId="492848490" sldId="515"/>
        </pc:sldMkLst>
      </pc:sldChg>
      <pc:sldChg chg="modNotesTx">
        <pc:chgData name="张 智" userId="36bdf691fd3510be" providerId="LiveId" clId="{C16D53F5-5400-4B84-B56F-FB7FA5555C34}" dt="2024-04-08T02:35:25.292" v="4856" actId="20577"/>
        <pc:sldMkLst>
          <pc:docMk/>
          <pc:sldMk cId="2328485486" sldId="518"/>
        </pc:sldMkLst>
      </pc:sldChg>
      <pc:sldChg chg="modSp mod modNotesTx">
        <pc:chgData name="张 智" userId="36bdf691fd3510be" providerId="LiveId" clId="{C16D53F5-5400-4B84-B56F-FB7FA5555C34}" dt="2024-04-07T08:42:48.012" v="1458" actId="20577"/>
        <pc:sldMkLst>
          <pc:docMk/>
          <pc:sldMk cId="825441328" sldId="519"/>
        </pc:sldMkLst>
        <pc:spChg chg="mod">
          <ac:chgData name="张 智" userId="36bdf691fd3510be" providerId="LiveId" clId="{C16D53F5-5400-4B84-B56F-FB7FA5555C34}" dt="2024-04-07T08:42:41.563" v="1456" actId="20577"/>
          <ac:spMkLst>
            <pc:docMk/>
            <pc:sldMk cId="825441328" sldId="519"/>
            <ac:spMk id="6" creationId="{2B6534C2-D8D5-4114-B7B1-2ED1630DD00D}"/>
          </ac:spMkLst>
        </pc:spChg>
      </pc:sldChg>
      <pc:sldChg chg="modNotesTx">
        <pc:chgData name="张 智" userId="36bdf691fd3510be" providerId="LiveId" clId="{C16D53F5-5400-4B84-B56F-FB7FA5555C34}" dt="2024-04-07T08:50:49.363" v="1541" actId="20577"/>
        <pc:sldMkLst>
          <pc:docMk/>
          <pc:sldMk cId="2040014035" sldId="520"/>
        </pc:sldMkLst>
      </pc:sldChg>
      <pc:sldChg chg="modSp mod modNotesTx">
        <pc:chgData name="张 智" userId="36bdf691fd3510be" providerId="LiveId" clId="{C16D53F5-5400-4B84-B56F-FB7FA5555C34}" dt="2024-04-08T01:52:48.124" v="3831" actId="5793"/>
        <pc:sldMkLst>
          <pc:docMk/>
          <pc:sldMk cId="2575269882" sldId="521"/>
        </pc:sldMkLst>
        <pc:spChg chg="mod">
          <ac:chgData name="张 智" userId="36bdf691fd3510be" providerId="LiveId" clId="{C16D53F5-5400-4B84-B56F-FB7FA5555C34}" dt="2024-04-08T01:51:29.403" v="3765" actId="207"/>
          <ac:spMkLst>
            <pc:docMk/>
            <pc:sldMk cId="2575269882" sldId="521"/>
            <ac:spMk id="4" creationId="{B5AA40AF-42A6-4463-90D6-9967B54A557A}"/>
          </ac:spMkLst>
        </pc:spChg>
      </pc:sldChg>
      <pc:sldChg chg="del modNotesTx">
        <pc:chgData name="张 智" userId="36bdf691fd3510be" providerId="LiveId" clId="{C16D53F5-5400-4B84-B56F-FB7FA5555C34}" dt="2024-04-07T08:49:55.253" v="1533" actId="2696"/>
        <pc:sldMkLst>
          <pc:docMk/>
          <pc:sldMk cId="2366253138" sldId="522"/>
        </pc:sldMkLst>
      </pc:sldChg>
      <pc:sldChg chg="del">
        <pc:chgData name="张 智" userId="36bdf691fd3510be" providerId="LiveId" clId="{C16D53F5-5400-4B84-B56F-FB7FA5555C34}" dt="2024-04-07T08:50:02.549" v="1534" actId="2696"/>
        <pc:sldMkLst>
          <pc:docMk/>
          <pc:sldMk cId="2796564476" sldId="523"/>
        </pc:sldMkLst>
      </pc:sldChg>
      <pc:sldChg chg="del">
        <pc:chgData name="张 智" userId="36bdf691fd3510be" providerId="LiveId" clId="{C16D53F5-5400-4B84-B56F-FB7FA5555C34}" dt="2024-04-07T08:49:53.158" v="1532" actId="2696"/>
        <pc:sldMkLst>
          <pc:docMk/>
          <pc:sldMk cId="3349493927" sldId="524"/>
        </pc:sldMkLst>
      </pc:sldChg>
      <pc:sldChg chg="del modNotesTx">
        <pc:chgData name="张 智" userId="36bdf691fd3510be" providerId="LiveId" clId="{C16D53F5-5400-4B84-B56F-FB7FA5555C34}" dt="2024-04-07T08:50:04.285" v="1535" actId="2696"/>
        <pc:sldMkLst>
          <pc:docMk/>
          <pc:sldMk cId="3942224376" sldId="529"/>
        </pc:sldMkLst>
      </pc:sldChg>
      <pc:sldChg chg="modSp mod modNotesTx">
        <pc:chgData name="张 智" userId="36bdf691fd3510be" providerId="LiveId" clId="{C16D53F5-5400-4B84-B56F-FB7FA5555C34}" dt="2024-04-08T02:05:51.334" v="4190" actId="20577"/>
        <pc:sldMkLst>
          <pc:docMk/>
          <pc:sldMk cId="2632475753" sldId="530"/>
        </pc:sldMkLst>
        <pc:spChg chg="mod">
          <ac:chgData name="张 智" userId="36bdf691fd3510be" providerId="LiveId" clId="{C16D53F5-5400-4B84-B56F-FB7FA5555C34}" dt="2024-04-08T02:04:58.637" v="4168" actId="20577"/>
          <ac:spMkLst>
            <pc:docMk/>
            <pc:sldMk cId="2632475753" sldId="530"/>
            <ac:spMk id="5" creationId="{00000000-0000-0000-0000-000000000000}"/>
          </ac:spMkLst>
        </pc:spChg>
      </pc:sldChg>
      <pc:sldChg chg="del">
        <pc:chgData name="张 智" userId="36bdf691fd3510be" providerId="LiveId" clId="{C16D53F5-5400-4B84-B56F-FB7FA5555C34}" dt="2024-04-07T08:50:10.443" v="1536" actId="2696"/>
        <pc:sldMkLst>
          <pc:docMk/>
          <pc:sldMk cId="1538083408" sldId="532"/>
        </pc:sldMkLst>
      </pc:sldChg>
      <pc:sldChg chg="modNotesTx">
        <pc:chgData name="张 智" userId="36bdf691fd3510be" providerId="LiveId" clId="{C16D53F5-5400-4B84-B56F-FB7FA5555C34}" dt="2024-04-08T02:18:09.654" v="4394" actId="20577"/>
        <pc:sldMkLst>
          <pc:docMk/>
          <pc:sldMk cId="2165791438" sldId="533"/>
        </pc:sldMkLst>
      </pc:sldChg>
      <pc:sldChg chg="modNotesTx">
        <pc:chgData name="张 智" userId="36bdf691fd3510be" providerId="LiveId" clId="{C16D53F5-5400-4B84-B56F-FB7FA5555C34}" dt="2024-04-08T02:48:16.451" v="4918" actId="20577"/>
        <pc:sldMkLst>
          <pc:docMk/>
          <pc:sldMk cId="3671373628" sldId="536"/>
        </pc:sldMkLst>
      </pc:sldChg>
      <pc:sldChg chg="modSp mod modNotesTx">
        <pc:chgData name="张 智" userId="36bdf691fd3510be" providerId="LiveId" clId="{C16D53F5-5400-4B84-B56F-FB7FA5555C34}" dt="2024-04-08T02:22:59.816" v="4397" actId="20577"/>
        <pc:sldMkLst>
          <pc:docMk/>
          <pc:sldMk cId="1847060646" sldId="538"/>
        </pc:sldMkLst>
        <pc:spChg chg="mod">
          <ac:chgData name="张 智" userId="36bdf691fd3510be" providerId="LiveId" clId="{C16D53F5-5400-4B84-B56F-FB7FA5555C34}" dt="2024-04-08T02:22:56.250" v="4396" actId="20577"/>
          <ac:spMkLst>
            <pc:docMk/>
            <pc:sldMk cId="1847060646" sldId="538"/>
            <ac:spMk id="5" creationId="{00000000-0000-0000-0000-000000000000}"/>
          </ac:spMkLst>
        </pc:spChg>
      </pc:sldChg>
      <pc:sldChg chg="modNotesTx">
        <pc:chgData name="张 智" userId="36bdf691fd3510be" providerId="LiveId" clId="{C16D53F5-5400-4B84-B56F-FB7FA5555C34}" dt="2024-04-07T14:14:30.783" v="2362" actId="20577"/>
        <pc:sldMkLst>
          <pc:docMk/>
          <pc:sldMk cId="981054511" sldId="540"/>
        </pc:sldMkLst>
      </pc:sldChg>
      <pc:sldChg chg="modNotesTx">
        <pc:chgData name="张 智" userId="36bdf691fd3510be" providerId="LiveId" clId="{C16D53F5-5400-4B84-B56F-FB7FA5555C34}" dt="2024-04-06T06:45:15.870" v="1347" actId="20577"/>
        <pc:sldMkLst>
          <pc:docMk/>
          <pc:sldMk cId="3964631284" sldId="541"/>
        </pc:sldMkLst>
      </pc:sldChg>
      <pc:sldChg chg="modSp mod">
        <pc:chgData name="张 智" userId="36bdf691fd3510be" providerId="LiveId" clId="{C16D53F5-5400-4B84-B56F-FB7FA5555C34}" dt="2024-04-07T14:28:15.345" v="2418" actId="20577"/>
        <pc:sldMkLst>
          <pc:docMk/>
          <pc:sldMk cId="4075044941" sldId="544"/>
        </pc:sldMkLst>
        <pc:spChg chg="mod">
          <ac:chgData name="张 智" userId="36bdf691fd3510be" providerId="LiveId" clId="{C16D53F5-5400-4B84-B56F-FB7FA5555C34}" dt="2024-04-07T14:28:15.345" v="2418" actId="20577"/>
          <ac:spMkLst>
            <pc:docMk/>
            <pc:sldMk cId="4075044941" sldId="544"/>
            <ac:spMk id="8" creationId="{00000000-0000-0000-0000-000000000000}"/>
          </ac:spMkLst>
        </pc:spChg>
        <pc:spChg chg="mod">
          <ac:chgData name="张 智" userId="36bdf691fd3510be" providerId="LiveId" clId="{C16D53F5-5400-4B84-B56F-FB7FA5555C34}" dt="2024-04-06T06:57:52.731" v="1437" actId="20577"/>
          <ac:spMkLst>
            <pc:docMk/>
            <pc:sldMk cId="4075044941" sldId="544"/>
            <ac:spMk id="9" creationId="{00000000-0000-0000-0000-000000000000}"/>
          </ac:spMkLst>
        </pc:spChg>
        <pc:spChg chg="mod">
          <ac:chgData name="张 智" userId="36bdf691fd3510be" providerId="LiveId" clId="{C16D53F5-5400-4B84-B56F-FB7FA5555C34}" dt="2024-04-06T06:57:55.426" v="1439" actId="20577"/>
          <ac:spMkLst>
            <pc:docMk/>
            <pc:sldMk cId="4075044941" sldId="544"/>
            <ac:spMk id="19" creationId="{D94C59C5-226B-48FA-AC32-E5D4ED75A4C7}"/>
          </ac:spMkLst>
        </pc:spChg>
      </pc:sldChg>
      <pc:sldChg chg="modSp mod modNotesTx">
        <pc:chgData name="张 智" userId="36bdf691fd3510be" providerId="LiveId" clId="{C16D53F5-5400-4B84-B56F-FB7FA5555C34}" dt="2024-04-07T14:30:36.447" v="2431" actId="20577"/>
        <pc:sldMkLst>
          <pc:docMk/>
          <pc:sldMk cId="3112697426" sldId="545"/>
        </pc:sldMkLst>
        <pc:spChg chg="mod">
          <ac:chgData name="张 智" userId="36bdf691fd3510be" providerId="LiveId" clId="{C16D53F5-5400-4B84-B56F-FB7FA5555C34}" dt="2024-04-07T14:30:00.260" v="2428" actId="20577"/>
          <ac:spMkLst>
            <pc:docMk/>
            <pc:sldMk cId="3112697426" sldId="545"/>
            <ac:spMk id="8" creationId="{00000000-0000-0000-0000-000000000000}"/>
          </ac:spMkLst>
        </pc:spChg>
        <pc:spChg chg="mod">
          <ac:chgData name="张 智" userId="36bdf691fd3510be" providerId="LiveId" clId="{C16D53F5-5400-4B84-B56F-FB7FA5555C34}" dt="2024-04-06T06:57:16.884" v="1419" actId="20577"/>
          <ac:spMkLst>
            <pc:docMk/>
            <pc:sldMk cId="3112697426" sldId="545"/>
            <ac:spMk id="9" creationId="{00000000-0000-0000-0000-000000000000}"/>
          </ac:spMkLst>
        </pc:spChg>
        <pc:spChg chg="mod">
          <ac:chgData name="张 智" userId="36bdf691fd3510be" providerId="LiveId" clId="{C16D53F5-5400-4B84-B56F-FB7FA5555C34}" dt="2024-04-06T06:57:19.482" v="1421" actId="20577"/>
          <ac:spMkLst>
            <pc:docMk/>
            <pc:sldMk cId="3112697426" sldId="545"/>
            <ac:spMk id="19" creationId="{D94C59C5-226B-48FA-AC32-E5D4ED75A4C7}"/>
          </ac:spMkLst>
        </pc:spChg>
      </pc:sldChg>
      <pc:sldChg chg="modSp mod">
        <pc:chgData name="张 智" userId="36bdf691fd3510be" providerId="LiveId" clId="{C16D53F5-5400-4B84-B56F-FB7FA5555C34}" dt="2024-04-07T14:35:05.555" v="2461" actId="20577"/>
        <pc:sldMkLst>
          <pc:docMk/>
          <pc:sldMk cId="1931951959" sldId="546"/>
        </pc:sldMkLst>
        <pc:spChg chg="mod">
          <ac:chgData name="张 智" userId="36bdf691fd3510be" providerId="LiveId" clId="{C16D53F5-5400-4B84-B56F-FB7FA5555C34}" dt="2024-04-07T14:35:05.555" v="2461" actId="20577"/>
          <ac:spMkLst>
            <pc:docMk/>
            <pc:sldMk cId="1931951959" sldId="546"/>
            <ac:spMk id="8" creationId="{00000000-0000-0000-0000-000000000000}"/>
          </ac:spMkLst>
        </pc:spChg>
        <pc:spChg chg="mod">
          <ac:chgData name="张 智" userId="36bdf691fd3510be" providerId="LiveId" clId="{C16D53F5-5400-4B84-B56F-FB7FA5555C34}" dt="2024-04-06T06:56:39.275" v="1399" actId="20577"/>
          <ac:spMkLst>
            <pc:docMk/>
            <pc:sldMk cId="1931951959" sldId="546"/>
            <ac:spMk id="9" creationId="{00000000-0000-0000-0000-000000000000}"/>
          </ac:spMkLst>
        </pc:spChg>
        <pc:spChg chg="mod">
          <ac:chgData name="张 智" userId="36bdf691fd3510be" providerId="LiveId" clId="{C16D53F5-5400-4B84-B56F-FB7FA5555C34}" dt="2024-04-06T06:56:41.970" v="1401" actId="20577"/>
          <ac:spMkLst>
            <pc:docMk/>
            <pc:sldMk cId="1931951959" sldId="546"/>
            <ac:spMk id="19" creationId="{D94C59C5-226B-48FA-AC32-E5D4ED75A4C7}"/>
          </ac:spMkLst>
        </pc:spChg>
      </pc:sldChg>
      <pc:sldChg chg="modNotesTx">
        <pc:chgData name="张 智" userId="36bdf691fd3510be" providerId="LiveId" clId="{C16D53F5-5400-4B84-B56F-FB7FA5555C34}" dt="2024-04-07T14:37:40.103" v="2464" actId="20577"/>
        <pc:sldMkLst>
          <pc:docMk/>
          <pc:sldMk cId="1258172967" sldId="547"/>
        </pc:sldMkLst>
      </pc:sldChg>
      <pc:sldChg chg="modSp mod">
        <pc:chgData name="张 智" userId="36bdf691fd3510be" providerId="LiveId" clId="{C16D53F5-5400-4B84-B56F-FB7FA5555C34}" dt="2024-04-06T06:18:15.857" v="918" actId="20577"/>
        <pc:sldMkLst>
          <pc:docMk/>
          <pc:sldMk cId="1535630343" sldId="549"/>
        </pc:sldMkLst>
        <pc:spChg chg="mod">
          <ac:chgData name="张 智" userId="36bdf691fd3510be" providerId="LiveId" clId="{C16D53F5-5400-4B84-B56F-FB7FA5555C34}" dt="2024-04-06T06:18:15.857" v="918" actId="20577"/>
          <ac:spMkLst>
            <pc:docMk/>
            <pc:sldMk cId="1535630343" sldId="549"/>
            <ac:spMk id="2" creationId="{00000000-0000-0000-0000-000000000000}"/>
          </ac:spMkLst>
        </pc:spChg>
      </pc:sldChg>
      <pc:sldChg chg="addSp delSp modSp add mod modNotesTx">
        <pc:chgData name="张 智" userId="36bdf691fd3510be" providerId="LiveId" clId="{C16D53F5-5400-4B84-B56F-FB7FA5555C34}" dt="2024-04-08T05:02:04.752" v="6732" actId="20577"/>
        <pc:sldMkLst>
          <pc:docMk/>
          <pc:sldMk cId="1567404981" sldId="550"/>
        </pc:sldMkLst>
        <pc:spChg chg="del">
          <ac:chgData name="张 智" userId="36bdf691fd3510be" providerId="LiveId" clId="{C16D53F5-5400-4B84-B56F-FB7FA5555C34}" dt="2024-04-08T02:56:10.788" v="4919" actId="478"/>
          <ac:spMkLst>
            <pc:docMk/>
            <pc:sldMk cId="1567404981" sldId="550"/>
            <ac:spMk id="2" creationId="{00000000-0000-0000-0000-000000000000}"/>
          </ac:spMkLst>
        </pc:spChg>
        <pc:spChg chg="mod">
          <ac:chgData name="张 智" userId="36bdf691fd3510be" providerId="LiveId" clId="{C16D53F5-5400-4B84-B56F-FB7FA5555C34}" dt="2024-04-08T02:56:30.613" v="4932" actId="14100"/>
          <ac:spMkLst>
            <pc:docMk/>
            <pc:sldMk cId="1567404981" sldId="550"/>
            <ac:spMk id="4" creationId="{00000000-0000-0000-0000-000000000000}"/>
          </ac:spMkLst>
        </pc:spChg>
        <pc:spChg chg="del">
          <ac:chgData name="张 智" userId="36bdf691fd3510be" providerId="LiveId" clId="{C16D53F5-5400-4B84-B56F-FB7FA5555C34}" dt="2024-04-08T02:56:13.657" v="4922" actId="478"/>
          <ac:spMkLst>
            <pc:docMk/>
            <pc:sldMk cId="1567404981" sldId="550"/>
            <ac:spMk id="5" creationId="{00000000-0000-0000-0000-000000000000}"/>
          </ac:spMkLst>
        </pc:spChg>
        <pc:spChg chg="del">
          <ac:chgData name="张 智" userId="36bdf691fd3510be" providerId="LiveId" clId="{C16D53F5-5400-4B84-B56F-FB7FA5555C34}" dt="2024-04-08T02:56:14.939" v="4923" actId="478"/>
          <ac:spMkLst>
            <pc:docMk/>
            <pc:sldMk cId="1567404981" sldId="550"/>
            <ac:spMk id="6" creationId="{6DC2E2B9-3739-46E9-9023-244028B8169E}"/>
          </ac:spMkLst>
        </pc:spChg>
        <pc:spChg chg="add del mod">
          <ac:chgData name="张 智" userId="36bdf691fd3510be" providerId="LiveId" clId="{C16D53F5-5400-4B84-B56F-FB7FA5555C34}" dt="2024-04-08T02:56:12.414" v="4921" actId="478"/>
          <ac:spMkLst>
            <pc:docMk/>
            <pc:sldMk cId="1567404981" sldId="550"/>
            <ac:spMk id="8" creationId="{73607B62-C94B-4591-8C2D-B35676B6C3C2}"/>
          </ac:spMkLst>
        </pc:spChg>
        <pc:picChg chg="add mod">
          <ac:chgData name="张 智" userId="36bdf691fd3510be" providerId="LiveId" clId="{C16D53F5-5400-4B84-B56F-FB7FA5555C34}" dt="2024-04-08T02:56:34.705" v="4934" actId="1076"/>
          <ac:picMkLst>
            <pc:docMk/>
            <pc:sldMk cId="1567404981" sldId="550"/>
            <ac:picMk id="10" creationId="{8669B8C2-9A72-4129-AF7B-2CB33490668B}"/>
          </ac:picMkLst>
        </pc:picChg>
      </pc:sldChg>
      <pc:sldChg chg="add del">
        <pc:chgData name="张 智" userId="36bdf691fd3510be" providerId="LiveId" clId="{C16D53F5-5400-4B84-B56F-FB7FA5555C34}" dt="2024-04-07T13:27:51.392" v="1545" actId="2696"/>
        <pc:sldMkLst>
          <pc:docMk/>
          <pc:sldMk cId="2974150919" sldId="550"/>
        </pc:sldMkLst>
      </pc:sldChg>
      <pc:sldChg chg="addSp delSp modSp add mod modNotesTx">
        <pc:chgData name="张 智" userId="36bdf691fd3510be" providerId="LiveId" clId="{C16D53F5-5400-4B84-B56F-FB7FA5555C34}" dt="2024-04-08T05:09:00.351" v="7138" actId="20577"/>
        <pc:sldMkLst>
          <pc:docMk/>
          <pc:sldMk cId="1607188394" sldId="551"/>
        </pc:sldMkLst>
        <pc:spChg chg="mod">
          <ac:chgData name="张 智" userId="36bdf691fd3510be" providerId="LiveId" clId="{C16D53F5-5400-4B84-B56F-FB7FA5555C34}" dt="2024-04-08T02:58:04.993" v="4942" actId="14100"/>
          <ac:spMkLst>
            <pc:docMk/>
            <pc:sldMk cId="1607188394" sldId="551"/>
            <ac:spMk id="4" creationId="{00000000-0000-0000-0000-000000000000}"/>
          </ac:spMkLst>
        </pc:spChg>
        <pc:picChg chg="add mod">
          <ac:chgData name="张 智" userId="36bdf691fd3510be" providerId="LiveId" clId="{C16D53F5-5400-4B84-B56F-FB7FA5555C34}" dt="2024-04-08T02:58:00.176" v="4939" actId="1076"/>
          <ac:picMkLst>
            <pc:docMk/>
            <pc:sldMk cId="1607188394" sldId="551"/>
            <ac:picMk id="5" creationId="{43BC6A18-4696-4785-ACA4-E7EB8335C68F}"/>
          </ac:picMkLst>
        </pc:picChg>
        <pc:picChg chg="del">
          <ac:chgData name="张 智" userId="36bdf691fd3510be" providerId="LiveId" clId="{C16D53F5-5400-4B84-B56F-FB7FA5555C34}" dt="2024-04-08T02:57:57.506" v="4937" actId="478"/>
          <ac:picMkLst>
            <pc:docMk/>
            <pc:sldMk cId="1607188394" sldId="551"/>
            <ac:picMk id="10" creationId="{8669B8C2-9A72-4129-AF7B-2CB33490668B}"/>
          </ac:picMkLst>
        </pc:picChg>
      </pc:sldChg>
      <pc:sldChg chg="add del">
        <pc:chgData name="张 智" userId="36bdf691fd3510be" providerId="LiveId" clId="{C16D53F5-5400-4B84-B56F-FB7FA5555C34}" dt="2024-04-07T13:23:58.890" v="1544" actId="2696"/>
        <pc:sldMkLst>
          <pc:docMk/>
          <pc:sldMk cId="2315331010" sldId="551"/>
        </pc:sldMkLst>
      </pc:sldChg>
      <pc:sldChg chg="addSp delSp modSp add mod modNotesTx">
        <pc:chgData name="张 智" userId="36bdf691fd3510be" providerId="LiveId" clId="{C16D53F5-5400-4B84-B56F-FB7FA5555C34}" dt="2024-04-08T04:51:39.343" v="5383" actId="20577"/>
        <pc:sldMkLst>
          <pc:docMk/>
          <pc:sldMk cId="1852971035" sldId="552"/>
        </pc:sldMkLst>
        <pc:spChg chg="add mod">
          <ac:chgData name="张 智" userId="36bdf691fd3510be" providerId="LiveId" clId="{C16D53F5-5400-4B84-B56F-FB7FA5555C34}" dt="2024-04-08T02:58:24.624" v="4950" actId="20577"/>
          <ac:spMkLst>
            <pc:docMk/>
            <pc:sldMk cId="1852971035" sldId="552"/>
            <ac:spMk id="6" creationId="{B426C600-6063-4FC0-A6CC-E5A861764C8D}"/>
          </ac:spMkLst>
        </pc:spChg>
        <pc:picChg chg="del">
          <ac:chgData name="张 智" userId="36bdf691fd3510be" providerId="LiveId" clId="{C16D53F5-5400-4B84-B56F-FB7FA5555C34}" dt="2024-04-08T02:58:12.700" v="4944" actId="478"/>
          <ac:picMkLst>
            <pc:docMk/>
            <pc:sldMk cId="1852971035" sldId="552"/>
            <ac:picMk id="5" creationId="{43BC6A18-4696-4785-ACA4-E7EB8335C68F}"/>
          </ac:picMkLst>
        </pc:picChg>
      </pc:sldChg>
    </pc:docChg>
  </pc:docChgLst>
  <pc:docChgLst>
    <pc:chgData name="张 智" userId="36bdf691fd3510be" providerId="LiveId" clId="{FD524A77-AD46-499B-84A9-BB6EF2E9DA02}"/>
    <pc:docChg chg="undo custSel addSld modSld">
      <pc:chgData name="张 智" userId="36bdf691fd3510be" providerId="LiveId" clId="{FD524A77-AD46-499B-84A9-BB6EF2E9DA02}" dt="2023-04-02T15:14:56.320" v="6327" actId="20577"/>
      <pc:docMkLst>
        <pc:docMk/>
      </pc:docMkLst>
      <pc:sldChg chg="modNotesTx">
        <pc:chgData name="张 智" userId="36bdf691fd3510be" providerId="LiveId" clId="{FD524A77-AD46-499B-84A9-BB6EF2E9DA02}" dt="2023-04-02T14:10:32.678" v="1324" actId="20577"/>
        <pc:sldMkLst>
          <pc:docMk/>
          <pc:sldMk cId="1077586671" sldId="256"/>
        </pc:sldMkLst>
      </pc:sldChg>
      <pc:sldChg chg="modNotesTx">
        <pc:chgData name="张 智" userId="36bdf691fd3510be" providerId="LiveId" clId="{FD524A77-AD46-499B-84A9-BB6EF2E9DA02}" dt="2023-04-02T14:12:04.656" v="1384" actId="20577"/>
        <pc:sldMkLst>
          <pc:docMk/>
          <pc:sldMk cId="2564448380" sldId="257"/>
        </pc:sldMkLst>
      </pc:sldChg>
      <pc:sldChg chg="modSp mod">
        <pc:chgData name="张 智" userId="36bdf691fd3510be" providerId="LiveId" clId="{FD524A77-AD46-499B-84A9-BB6EF2E9DA02}" dt="2023-04-02T14:17:07.126" v="1672" actId="207"/>
        <pc:sldMkLst>
          <pc:docMk/>
          <pc:sldMk cId="3653602189" sldId="436"/>
        </pc:sldMkLst>
        <pc:spChg chg="mod">
          <ac:chgData name="张 智" userId="36bdf691fd3510be" providerId="LiveId" clId="{FD524A77-AD46-499B-84A9-BB6EF2E9DA02}" dt="2023-04-02T14:17:07.126" v="1672" actId="207"/>
          <ac:spMkLst>
            <pc:docMk/>
            <pc:sldMk cId="3653602189" sldId="436"/>
            <ac:spMk id="2" creationId="{00000000-0000-0000-0000-000000000000}"/>
          </ac:spMkLst>
        </pc:spChg>
      </pc:sldChg>
      <pc:sldChg chg="delSp mod modNotesTx">
        <pc:chgData name="张 智" userId="36bdf691fd3510be" providerId="LiveId" clId="{FD524A77-AD46-499B-84A9-BB6EF2E9DA02}" dt="2023-04-02T14:21:02.326" v="1741" actId="20577"/>
        <pc:sldMkLst>
          <pc:docMk/>
          <pc:sldMk cId="3252396026" sldId="441"/>
        </pc:sldMkLst>
        <pc:cxnChg chg="del">
          <ac:chgData name="张 智" userId="36bdf691fd3510be" providerId="LiveId" clId="{FD524A77-AD46-499B-84A9-BB6EF2E9DA02}" dt="2023-04-02T14:20:36.153" v="1697" actId="478"/>
          <ac:cxnSpMkLst>
            <pc:docMk/>
            <pc:sldMk cId="3252396026" sldId="441"/>
            <ac:cxnSpMk id="5" creationId="{9AFA49DD-3423-40BF-AE24-1775F9A00881}"/>
          </ac:cxnSpMkLst>
        </pc:cxnChg>
        <pc:cxnChg chg="del">
          <ac:chgData name="张 智" userId="36bdf691fd3510be" providerId="LiveId" clId="{FD524A77-AD46-499B-84A9-BB6EF2E9DA02}" dt="2023-04-02T14:20:35.451" v="1696" actId="478"/>
          <ac:cxnSpMkLst>
            <pc:docMk/>
            <pc:sldMk cId="3252396026" sldId="441"/>
            <ac:cxnSpMk id="8" creationId="{B083DECA-807C-40EF-862A-72F03C22BFF6}"/>
          </ac:cxnSpMkLst>
        </pc:cxnChg>
        <pc:cxnChg chg="del">
          <ac:chgData name="张 智" userId="36bdf691fd3510be" providerId="LiveId" clId="{FD524A77-AD46-499B-84A9-BB6EF2E9DA02}" dt="2023-04-02T14:20:36.756" v="1698" actId="478"/>
          <ac:cxnSpMkLst>
            <pc:docMk/>
            <pc:sldMk cId="3252396026" sldId="441"/>
            <ac:cxnSpMk id="10" creationId="{96AC2B41-31CB-48CB-ACB3-2D80D9DBD671}"/>
          </ac:cxnSpMkLst>
        </pc:cxnChg>
      </pc:sldChg>
      <pc:sldChg chg="modNotesTx">
        <pc:chgData name="张 智" userId="36bdf691fd3510be" providerId="LiveId" clId="{FD524A77-AD46-499B-84A9-BB6EF2E9DA02}" dt="2023-04-02T14:57:46.862" v="4447" actId="20577"/>
        <pc:sldMkLst>
          <pc:docMk/>
          <pc:sldMk cId="2767411519" sldId="470"/>
        </pc:sldMkLst>
      </pc:sldChg>
      <pc:sldChg chg="modNotesTx">
        <pc:chgData name="张 智" userId="36bdf691fd3510be" providerId="LiveId" clId="{FD524A77-AD46-499B-84A9-BB6EF2E9DA02}" dt="2023-04-02T15:03:36.771" v="5050" actId="20577"/>
        <pc:sldMkLst>
          <pc:docMk/>
          <pc:sldMk cId="3220855240" sldId="473"/>
        </pc:sldMkLst>
      </pc:sldChg>
      <pc:sldChg chg="modNotesTx">
        <pc:chgData name="张 智" userId="36bdf691fd3510be" providerId="LiveId" clId="{FD524A77-AD46-499B-84A9-BB6EF2E9DA02}" dt="2023-04-02T14:16:41.343" v="1670" actId="20577"/>
        <pc:sldMkLst>
          <pc:docMk/>
          <pc:sldMk cId="3118675659" sldId="474"/>
        </pc:sldMkLst>
      </pc:sldChg>
      <pc:sldChg chg="modSp mod">
        <pc:chgData name="张 智" userId="36bdf691fd3510be" providerId="LiveId" clId="{FD524A77-AD46-499B-84A9-BB6EF2E9DA02}" dt="2023-04-02T14:17:40.341" v="1673" actId="207"/>
        <pc:sldMkLst>
          <pc:docMk/>
          <pc:sldMk cId="1197411453" sldId="475"/>
        </pc:sldMkLst>
        <pc:spChg chg="mod">
          <ac:chgData name="张 智" userId="36bdf691fd3510be" providerId="LiveId" clId="{FD524A77-AD46-499B-84A9-BB6EF2E9DA02}" dt="2023-04-02T14:17:40.341" v="1673" actId="207"/>
          <ac:spMkLst>
            <pc:docMk/>
            <pc:sldMk cId="1197411453" sldId="475"/>
            <ac:spMk id="5" creationId="{7B5CCB9A-CAAC-4278-82F3-30F13CAC3E88}"/>
          </ac:spMkLst>
        </pc:spChg>
      </pc:sldChg>
      <pc:sldChg chg="addSp modSp mod modNotesTx">
        <pc:chgData name="张 智" userId="36bdf691fd3510be" providerId="LiveId" clId="{FD524A77-AD46-499B-84A9-BB6EF2E9DA02}" dt="2023-04-02T15:02:52.613" v="4982" actId="692"/>
        <pc:sldMkLst>
          <pc:docMk/>
          <pc:sldMk cId="3891815737" sldId="476"/>
        </pc:sldMkLst>
        <pc:spChg chg="mod">
          <ac:chgData name="张 智" userId="36bdf691fd3510be" providerId="LiveId" clId="{FD524A77-AD46-499B-84A9-BB6EF2E9DA02}" dt="2023-04-02T15:02:38.438" v="4976" actId="115"/>
          <ac:spMkLst>
            <pc:docMk/>
            <pc:sldMk cId="3891815737" sldId="476"/>
            <ac:spMk id="5" creationId="{00000000-0000-0000-0000-000000000000}"/>
          </ac:spMkLst>
        </pc:spChg>
        <pc:cxnChg chg="add mod">
          <ac:chgData name="张 智" userId="36bdf691fd3510be" providerId="LiveId" clId="{FD524A77-AD46-499B-84A9-BB6EF2E9DA02}" dt="2023-04-02T15:02:52.613" v="4982" actId="692"/>
          <ac:cxnSpMkLst>
            <pc:docMk/>
            <pc:sldMk cId="3891815737" sldId="476"/>
            <ac:cxnSpMk id="7" creationId="{223DA902-3837-4FAA-8392-526D1DAE8146}"/>
          </ac:cxnSpMkLst>
        </pc:cxnChg>
      </pc:sldChg>
      <pc:sldChg chg="modNotesTx">
        <pc:chgData name="张 智" userId="36bdf691fd3510be" providerId="LiveId" clId="{FD524A77-AD46-499B-84A9-BB6EF2E9DA02}" dt="2023-04-02T14:30:36.272" v="2901" actId="20577"/>
        <pc:sldMkLst>
          <pc:docMk/>
          <pc:sldMk cId="2709828072" sldId="485"/>
        </pc:sldMkLst>
      </pc:sldChg>
      <pc:sldChg chg="modNotesTx">
        <pc:chgData name="张 智" userId="36bdf691fd3510be" providerId="LiveId" clId="{FD524A77-AD46-499B-84A9-BB6EF2E9DA02}" dt="2023-04-02T14:27:09.934" v="2439" actId="20577"/>
        <pc:sldMkLst>
          <pc:docMk/>
          <pc:sldMk cId="1423166072" sldId="490"/>
        </pc:sldMkLst>
      </pc:sldChg>
      <pc:sldChg chg="modNotesTx">
        <pc:chgData name="张 智" userId="36bdf691fd3510be" providerId="LiveId" clId="{FD524A77-AD46-499B-84A9-BB6EF2E9DA02}" dt="2023-04-02T14:35:41.251" v="3519" actId="20577"/>
        <pc:sldMkLst>
          <pc:docMk/>
          <pc:sldMk cId="249893664" sldId="491"/>
        </pc:sldMkLst>
      </pc:sldChg>
      <pc:sldChg chg="modNotesTx">
        <pc:chgData name="张 智" userId="36bdf691fd3510be" providerId="LiveId" clId="{FD524A77-AD46-499B-84A9-BB6EF2E9DA02}" dt="2023-04-02T14:41:14.955" v="4066" actId="20577"/>
        <pc:sldMkLst>
          <pc:docMk/>
          <pc:sldMk cId="901253716" sldId="492"/>
        </pc:sldMkLst>
      </pc:sldChg>
      <pc:sldChg chg="modNotesTx">
        <pc:chgData name="张 智" userId="36bdf691fd3510be" providerId="LiveId" clId="{FD524A77-AD46-499B-84A9-BB6EF2E9DA02}" dt="2023-04-02T14:38:29.500" v="3902" actId="20577"/>
        <pc:sldMkLst>
          <pc:docMk/>
          <pc:sldMk cId="2974817936" sldId="493"/>
        </pc:sldMkLst>
      </pc:sldChg>
      <pc:sldChg chg="modNotesTx">
        <pc:chgData name="张 智" userId="36bdf691fd3510be" providerId="LiveId" clId="{FD524A77-AD46-499B-84A9-BB6EF2E9DA02}" dt="2023-04-02T14:57:00.834" v="4439" actId="20577"/>
        <pc:sldMkLst>
          <pc:docMk/>
          <pc:sldMk cId="3613314250" sldId="496"/>
        </pc:sldMkLst>
      </pc:sldChg>
      <pc:sldChg chg="modNotesTx">
        <pc:chgData name="张 智" userId="36bdf691fd3510be" providerId="LiveId" clId="{FD524A77-AD46-499B-84A9-BB6EF2E9DA02}" dt="2023-04-02T14:57:14.140" v="4440" actId="20577"/>
        <pc:sldMkLst>
          <pc:docMk/>
          <pc:sldMk cId="2381912527" sldId="498"/>
        </pc:sldMkLst>
      </pc:sldChg>
      <pc:sldChg chg="modNotesTx">
        <pc:chgData name="张 智" userId="36bdf691fd3510be" providerId="LiveId" clId="{FD524A77-AD46-499B-84A9-BB6EF2E9DA02}" dt="2023-04-02T14:57:17.798" v="4441" actId="20577"/>
        <pc:sldMkLst>
          <pc:docMk/>
          <pc:sldMk cId="418734450" sldId="499"/>
        </pc:sldMkLst>
      </pc:sldChg>
      <pc:sldChg chg="modNotesTx">
        <pc:chgData name="张 智" userId="36bdf691fd3510be" providerId="LiveId" clId="{FD524A77-AD46-499B-84A9-BB6EF2E9DA02}" dt="2023-04-02T15:08:37.235" v="5478" actId="20577"/>
        <pc:sldMkLst>
          <pc:docMk/>
          <pc:sldMk cId="2744936900" sldId="505"/>
        </pc:sldMkLst>
      </pc:sldChg>
      <pc:sldChg chg="modSp mod modNotesTx">
        <pc:chgData name="张 智" userId="36bdf691fd3510be" providerId="LiveId" clId="{FD524A77-AD46-499B-84A9-BB6EF2E9DA02}" dt="2023-04-02T15:14:56.320" v="6327" actId="20577"/>
        <pc:sldMkLst>
          <pc:docMk/>
          <pc:sldMk cId="1865645769" sldId="507"/>
        </pc:sldMkLst>
        <pc:spChg chg="mod">
          <ac:chgData name="张 智" userId="36bdf691fd3510be" providerId="LiveId" clId="{FD524A77-AD46-499B-84A9-BB6EF2E9DA02}" dt="2023-04-02T15:13:39.073" v="6195" actId="14100"/>
          <ac:spMkLst>
            <pc:docMk/>
            <pc:sldMk cId="1865645769" sldId="507"/>
            <ac:spMk id="27" creationId="{00000000-0000-0000-0000-000000000000}"/>
          </ac:spMkLst>
        </pc:spChg>
        <pc:cxnChg chg="mod">
          <ac:chgData name="张 智" userId="36bdf691fd3510be" providerId="LiveId" clId="{FD524A77-AD46-499B-84A9-BB6EF2E9DA02}" dt="2023-04-02T15:13:39.073" v="6195" actId="14100"/>
          <ac:cxnSpMkLst>
            <pc:docMk/>
            <pc:sldMk cId="1865645769" sldId="507"/>
            <ac:cxnSpMk id="29" creationId="{00000000-0000-0000-0000-000000000000}"/>
          </ac:cxnSpMkLst>
        </pc:cxnChg>
      </pc:sldChg>
      <pc:sldChg chg="add modNotesTx">
        <pc:chgData name="张 智" userId="36bdf691fd3510be" providerId="LiveId" clId="{FD524A77-AD46-499B-84A9-BB6EF2E9DA02}" dt="2023-04-02T14:21:40.592" v="1767" actId="20577"/>
        <pc:sldMkLst>
          <pc:docMk/>
          <pc:sldMk cId="3480051705" sldId="539"/>
        </pc:sldMkLst>
      </pc:sldChg>
      <pc:sldChg chg="addSp delSp modSp add mod modNotesTx">
        <pc:chgData name="张 智" userId="36bdf691fd3510be" providerId="LiveId" clId="{FD524A77-AD46-499B-84A9-BB6EF2E9DA02}" dt="2023-04-02T14:45:26.125" v="4305" actId="20577"/>
        <pc:sldMkLst>
          <pc:docMk/>
          <pc:sldMk cId="981054511" sldId="540"/>
        </pc:sldMkLst>
        <pc:spChg chg="add mod">
          <ac:chgData name="张 智" userId="36bdf691fd3510be" providerId="LiveId" clId="{FD524A77-AD46-499B-84A9-BB6EF2E9DA02}" dt="2023-04-02T14:42:26.276" v="4182" actId="1076"/>
          <ac:spMkLst>
            <pc:docMk/>
            <pc:sldMk cId="981054511" sldId="540"/>
            <ac:spMk id="30" creationId="{209E61C4-83E0-4D91-B824-E3248B7A9EE5}"/>
          </ac:spMkLst>
        </pc:spChg>
        <pc:spChg chg="add del mod">
          <ac:chgData name="张 智" userId="36bdf691fd3510be" providerId="LiveId" clId="{FD524A77-AD46-499B-84A9-BB6EF2E9DA02}" dt="2023-04-02T14:45:06.801" v="4228" actId="478"/>
          <ac:spMkLst>
            <pc:docMk/>
            <pc:sldMk cId="981054511" sldId="540"/>
            <ac:spMk id="31" creationId="{D2D3D7ED-2358-4AC3-A2D5-FE828D806B66}"/>
          </ac:spMkLst>
        </pc:spChg>
        <pc:spChg chg="add del mod">
          <ac:chgData name="张 智" userId="36bdf691fd3510be" providerId="LiveId" clId="{FD524A77-AD46-499B-84A9-BB6EF2E9DA02}" dt="2023-04-02T14:45:06.801" v="4228" actId="478"/>
          <ac:spMkLst>
            <pc:docMk/>
            <pc:sldMk cId="981054511" sldId="540"/>
            <ac:spMk id="34" creationId="{532DCEAC-F351-406B-9B93-736F1EE528DE}"/>
          </ac:spMkLst>
        </pc:spChg>
        <pc:cxnChg chg="add mod">
          <ac:chgData name="张 智" userId="36bdf691fd3510be" providerId="LiveId" clId="{FD524A77-AD46-499B-84A9-BB6EF2E9DA02}" dt="2023-04-02T14:43:51.220" v="4207" actId="692"/>
          <ac:cxnSpMkLst>
            <pc:docMk/>
            <pc:sldMk cId="981054511" sldId="540"/>
            <ac:cxnSpMk id="4" creationId="{6D17A6D9-75CB-4C9B-A139-7214C3A0FF70}"/>
          </ac:cxnSpMkLst>
        </pc:cxnChg>
        <pc:cxnChg chg="add del mod">
          <ac:chgData name="张 智" userId="36bdf691fd3510be" providerId="LiveId" clId="{FD524A77-AD46-499B-84A9-BB6EF2E9DA02}" dt="2023-04-02T14:45:06.801" v="4228" actId="478"/>
          <ac:cxnSpMkLst>
            <pc:docMk/>
            <pc:sldMk cId="981054511" sldId="540"/>
            <ac:cxnSpMk id="32" creationId="{B75EAA5A-DD37-4899-9275-B4AA15D428C6}"/>
          </ac:cxnSpMkLst>
        </pc:cxnChg>
        <pc:cxnChg chg="add del mod">
          <ac:chgData name="张 智" userId="36bdf691fd3510be" providerId="LiveId" clId="{FD524A77-AD46-499B-84A9-BB6EF2E9DA02}" dt="2023-04-02T14:45:06.801" v="4228" actId="478"/>
          <ac:cxnSpMkLst>
            <pc:docMk/>
            <pc:sldMk cId="981054511" sldId="540"/>
            <ac:cxnSpMk id="33" creationId="{6012E8D4-F4F0-40BF-BB2E-8394D45E7962}"/>
          </ac:cxnSpMkLst>
        </pc:cxnChg>
        <pc:cxnChg chg="add del mod">
          <ac:chgData name="张 智" userId="36bdf691fd3510be" providerId="LiveId" clId="{FD524A77-AD46-499B-84A9-BB6EF2E9DA02}" dt="2023-04-02T14:45:06.801" v="4228" actId="478"/>
          <ac:cxnSpMkLst>
            <pc:docMk/>
            <pc:sldMk cId="981054511" sldId="540"/>
            <ac:cxnSpMk id="35" creationId="{831CF0A8-C135-4870-99CA-684F1F9ABE6D}"/>
          </ac:cxnSpMkLst>
        </pc:cxnChg>
        <pc:cxnChg chg="add del mod">
          <ac:chgData name="张 智" userId="36bdf691fd3510be" providerId="LiveId" clId="{FD524A77-AD46-499B-84A9-BB6EF2E9DA02}" dt="2023-04-02T14:45:06.801" v="4228" actId="478"/>
          <ac:cxnSpMkLst>
            <pc:docMk/>
            <pc:sldMk cId="981054511" sldId="540"/>
            <ac:cxnSpMk id="38" creationId="{B8E37089-F267-4C7B-B424-B3DD933CB620}"/>
          </ac:cxnSpMkLst>
        </pc:cxnChg>
        <pc:cxnChg chg="add del mod">
          <ac:chgData name="张 智" userId="36bdf691fd3510be" providerId="LiveId" clId="{FD524A77-AD46-499B-84A9-BB6EF2E9DA02}" dt="2023-04-02T14:45:06.801" v="4228" actId="478"/>
          <ac:cxnSpMkLst>
            <pc:docMk/>
            <pc:sldMk cId="981054511" sldId="540"/>
            <ac:cxnSpMk id="44" creationId="{AD1C1DAB-0EC6-4084-A687-D1DC66F7DCB3}"/>
          </ac:cxnSpMkLst>
        </pc:cxnChg>
      </pc:sldChg>
      <pc:sldChg chg="add modNotesTx">
        <pc:chgData name="张 智" userId="36bdf691fd3510be" providerId="LiveId" clId="{FD524A77-AD46-499B-84A9-BB6EF2E9DA02}" dt="2023-04-02T14:46:28.798" v="4438" actId="20577"/>
        <pc:sldMkLst>
          <pc:docMk/>
          <pc:sldMk cId="3964631284" sldId="541"/>
        </pc:sldMkLst>
      </pc:sldChg>
      <pc:sldChg chg="addSp modSp add mod modNotesTx">
        <pc:chgData name="张 智" userId="36bdf691fd3510be" providerId="LiveId" clId="{FD524A77-AD46-499B-84A9-BB6EF2E9DA02}" dt="2023-04-02T15:07:24.219" v="5292" actId="20577"/>
        <pc:sldMkLst>
          <pc:docMk/>
          <pc:sldMk cId="174302599" sldId="542"/>
        </pc:sldMkLst>
        <pc:cxnChg chg="add mod">
          <ac:chgData name="张 智" userId="36bdf691fd3510be" providerId="LiveId" clId="{FD524A77-AD46-499B-84A9-BB6EF2E9DA02}" dt="2023-04-02T15:04:36.594" v="5062" actId="14100"/>
          <ac:cxnSpMkLst>
            <pc:docMk/>
            <pc:sldMk cId="174302599" sldId="542"/>
            <ac:cxnSpMk id="8" creationId="{6956B416-8B6C-4A4C-B09A-10DC8D4ACE15}"/>
          </ac:cxnSpMkLst>
        </pc:cxnChg>
        <pc:cxnChg chg="add mod">
          <ac:chgData name="张 智" userId="36bdf691fd3510be" providerId="LiveId" clId="{FD524A77-AD46-499B-84A9-BB6EF2E9DA02}" dt="2023-04-02T15:04:44.938" v="5065" actId="14100"/>
          <ac:cxnSpMkLst>
            <pc:docMk/>
            <pc:sldMk cId="174302599" sldId="542"/>
            <ac:cxnSpMk id="11" creationId="{A9B5F184-FF01-4B53-8812-29F05317205A}"/>
          </ac:cxnSpMkLst>
        </pc:cxnChg>
        <pc:cxnChg chg="add mod">
          <ac:chgData name="张 智" userId="36bdf691fd3510be" providerId="LiveId" clId="{FD524A77-AD46-499B-84A9-BB6EF2E9DA02}" dt="2023-04-02T15:05:12.482" v="5069" actId="14100"/>
          <ac:cxnSpMkLst>
            <pc:docMk/>
            <pc:sldMk cId="174302599" sldId="542"/>
            <ac:cxnSpMk id="13" creationId="{66460C83-4EAA-45B8-9C01-74CA806D5730}"/>
          </ac:cxnSpMkLst>
        </pc:cxnChg>
        <pc:cxnChg chg="add mod">
          <ac:chgData name="张 智" userId="36bdf691fd3510be" providerId="LiveId" clId="{FD524A77-AD46-499B-84A9-BB6EF2E9DA02}" dt="2023-04-02T15:05:19.746" v="5072" actId="14100"/>
          <ac:cxnSpMkLst>
            <pc:docMk/>
            <pc:sldMk cId="174302599" sldId="542"/>
            <ac:cxnSpMk id="15" creationId="{017C12F2-3296-4155-A0B4-E54D78EF8C59}"/>
          </ac:cxnSpMkLst>
        </pc:cxnChg>
      </pc:sldChg>
      <pc:sldChg chg="addSp modSp add mod modNotesTx">
        <pc:chgData name="张 智" userId="36bdf691fd3510be" providerId="LiveId" clId="{FD524A77-AD46-499B-84A9-BB6EF2E9DA02}" dt="2023-04-02T15:10:38.743" v="5726" actId="20577"/>
        <pc:sldMkLst>
          <pc:docMk/>
          <pc:sldMk cId="2929790181" sldId="543"/>
        </pc:sldMkLst>
        <pc:cxnChg chg="add mod">
          <ac:chgData name="张 智" userId="36bdf691fd3510be" providerId="LiveId" clId="{FD524A77-AD46-499B-84A9-BB6EF2E9DA02}" dt="2023-04-02T15:08:48.907" v="5481" actId="14100"/>
          <ac:cxnSpMkLst>
            <pc:docMk/>
            <pc:sldMk cId="2929790181" sldId="543"/>
            <ac:cxnSpMk id="12" creationId="{161FB10B-3444-4239-9BAF-A42C204938DA}"/>
          </ac:cxnSpMkLst>
        </pc:cxnChg>
        <pc:cxnChg chg="add mod">
          <ac:chgData name="张 智" userId="36bdf691fd3510be" providerId="LiveId" clId="{FD524A77-AD46-499B-84A9-BB6EF2E9DA02}" dt="2023-04-02T15:08:56.002" v="5484" actId="14100"/>
          <ac:cxnSpMkLst>
            <pc:docMk/>
            <pc:sldMk cId="2929790181" sldId="543"/>
            <ac:cxnSpMk id="14" creationId="{DD8372CF-65D0-4490-A77F-17FEA07CBE2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8/04/2024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39468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38203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38354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1457674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5853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83248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8245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2734426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05344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34063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177964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89182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30355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16441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51108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89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26284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094807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077645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750850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04835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91354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040733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627888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2496466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763730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677940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614839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387682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990045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55823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2571735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302818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66840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40</a:t>
            </a:fld>
            <a:endParaRPr lang="en-AU"/>
          </a:p>
        </p:txBody>
      </p:sp>
    </p:spTree>
    <p:extLst>
      <p:ext uri="{BB962C8B-B14F-4D97-AF65-F5344CB8AC3E}">
        <p14:creationId xmlns:p14="http://schemas.microsoft.com/office/powerpoint/2010/main" val="1427739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41</a:t>
            </a:fld>
            <a:endParaRPr lang="en-AU"/>
          </a:p>
        </p:txBody>
      </p:sp>
    </p:spTree>
    <p:extLst>
      <p:ext uri="{BB962C8B-B14F-4D97-AF65-F5344CB8AC3E}">
        <p14:creationId xmlns:p14="http://schemas.microsoft.com/office/powerpoint/2010/main" val="3680579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42</a:t>
            </a:fld>
            <a:endParaRPr lang="en-AU"/>
          </a:p>
        </p:txBody>
      </p:sp>
    </p:spTree>
    <p:extLst>
      <p:ext uri="{BB962C8B-B14F-4D97-AF65-F5344CB8AC3E}">
        <p14:creationId xmlns:p14="http://schemas.microsoft.com/office/powerpoint/2010/main" val="243351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43</a:t>
            </a:fld>
            <a:endParaRPr lang="en-AU"/>
          </a:p>
        </p:txBody>
      </p:sp>
    </p:spTree>
    <p:extLst>
      <p:ext uri="{BB962C8B-B14F-4D97-AF65-F5344CB8AC3E}">
        <p14:creationId xmlns:p14="http://schemas.microsoft.com/office/powerpoint/2010/main" val="3227152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1209842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45</a:t>
            </a:fld>
            <a:endParaRPr lang="en-AU"/>
          </a:p>
        </p:txBody>
      </p:sp>
    </p:spTree>
    <p:extLst>
      <p:ext uri="{BB962C8B-B14F-4D97-AF65-F5344CB8AC3E}">
        <p14:creationId xmlns:p14="http://schemas.microsoft.com/office/powerpoint/2010/main" val="74213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46</a:t>
            </a:fld>
            <a:endParaRPr lang="en-AU"/>
          </a:p>
        </p:txBody>
      </p:sp>
    </p:spTree>
    <p:extLst>
      <p:ext uri="{BB962C8B-B14F-4D97-AF65-F5344CB8AC3E}">
        <p14:creationId xmlns:p14="http://schemas.microsoft.com/office/powerpoint/2010/main" val="1255649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47</a:t>
            </a:fld>
            <a:endParaRPr lang="en-AU"/>
          </a:p>
        </p:txBody>
      </p:sp>
    </p:spTree>
    <p:extLst>
      <p:ext uri="{BB962C8B-B14F-4D97-AF65-F5344CB8AC3E}">
        <p14:creationId xmlns:p14="http://schemas.microsoft.com/office/powerpoint/2010/main" val="1224444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2112780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203387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12826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29198689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3056191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862274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2207880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2150222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1978940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110133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6766835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35423357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409318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1382875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2432837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29353490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41228448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2859751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16202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14512494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401026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351144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164817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5072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560114"/>
            <a:ext cx="7219954" cy="1828801"/>
          </a:xfrm>
        </p:spPr>
        <p:txBody>
          <a:bodyPr>
            <a:normAutofit fontScale="90000"/>
          </a:bodyPr>
          <a:lstStyle/>
          <a:p>
            <a:r>
              <a:rPr lang="en-US" sz="4800" dirty="0"/>
              <a:t>CITS1003 Introduction to Cybersecurity</a:t>
            </a:r>
            <a:br>
              <a:rPr lang="en-US" sz="4800" dirty="0"/>
            </a:br>
            <a:r>
              <a:rPr lang="en-US" sz="4800" dirty="0"/>
              <a:t>[6] Security Management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8913"/>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890" y="1085537"/>
            <a:ext cx="10658546" cy="4924656"/>
          </a:xfrm>
        </p:spPr>
        <p:txBody>
          <a:bodyPr>
            <a:normAutofit fontScale="92500" lnSpcReduction="10000"/>
          </a:bodyPr>
          <a:lstStyle/>
          <a:p>
            <a:r>
              <a:rPr lang="en-AU" sz="2800" dirty="0"/>
              <a:t>An attack tree has:</a:t>
            </a:r>
          </a:p>
          <a:p>
            <a:pPr lvl="1"/>
            <a:r>
              <a:rPr lang="en-AU" sz="2800" dirty="0">
                <a:solidFill>
                  <a:srgbClr val="FF0000"/>
                </a:solidFill>
              </a:rPr>
              <a:t>root node </a:t>
            </a:r>
            <a:r>
              <a:rPr lang="en-AU" sz="2800" dirty="0"/>
              <a:t>is the overall goal of the attack</a:t>
            </a:r>
          </a:p>
          <a:p>
            <a:pPr lvl="1"/>
            <a:r>
              <a:rPr lang="en-AU" sz="2800" dirty="0">
                <a:solidFill>
                  <a:srgbClr val="FF0000"/>
                </a:solidFill>
              </a:rPr>
              <a:t>child node </a:t>
            </a:r>
            <a:r>
              <a:rPr lang="en-AU" sz="2800" dirty="0"/>
              <a:t>represents a sub-goal or an attack step for the overall goal </a:t>
            </a:r>
          </a:p>
          <a:p>
            <a:pPr lvl="1"/>
            <a:r>
              <a:rPr lang="en-AU" sz="2800" dirty="0">
                <a:solidFill>
                  <a:srgbClr val="FF0000"/>
                </a:solidFill>
              </a:rPr>
              <a:t>leaf node </a:t>
            </a:r>
            <a:r>
              <a:rPr lang="en-AU" sz="2800" dirty="0"/>
              <a:t>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different nodes</a:t>
            </a:r>
          </a:p>
          <a:p>
            <a:pPr lvl="2"/>
            <a:r>
              <a:rPr lang="en-AU" sz="2800" dirty="0">
                <a:solidFill>
                  <a:srgbClr val="FF0000"/>
                </a:solidFill>
              </a:rPr>
              <a:t>OR gates: </a:t>
            </a:r>
            <a:r>
              <a:rPr lang="en-AU" sz="2800" dirty="0"/>
              <a:t>completing </a:t>
            </a:r>
            <a:r>
              <a:rPr lang="en-US" sz="2800" dirty="0"/>
              <a:t>only one child node can lead to the completion of a parent node</a:t>
            </a:r>
            <a:endParaRPr lang="en-AU" sz="2800" dirty="0"/>
          </a:p>
          <a:p>
            <a:pPr lvl="2"/>
            <a:r>
              <a:rPr lang="en-AU" sz="2800" dirty="0">
                <a:solidFill>
                  <a:srgbClr val="FF0000"/>
                </a:solidFill>
              </a:rPr>
              <a:t>AND gates: </a:t>
            </a:r>
            <a:r>
              <a:rPr lang="en-AU" sz="2800" dirty="0"/>
              <a:t>completing all</a:t>
            </a:r>
            <a:r>
              <a:rPr lang="en-US" sz="2800" dirty="0"/>
              <a:t> child nodes so that a parent node can succeed</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10</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153563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11</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solidFill>
                  <a:schemeClr val="tx1"/>
                </a:solidFill>
              </a:rPr>
              <a:t>gain an unauthorized access to a secure building</a:t>
            </a:r>
            <a:endParaRPr lang="en-NZ" sz="2800" dirty="0">
              <a:solidFill>
                <a:schemeClr val="tx1"/>
              </a:solidFill>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solidFill>
                  <a:schemeClr val="tx1"/>
                </a:solidFill>
              </a:rPr>
              <a:t>obtain a valid access card</a:t>
            </a:r>
            <a:endParaRPr lang="en-NZ" sz="2800" dirty="0">
              <a:solidFill>
                <a:schemeClr val="tx1"/>
              </a:solidFill>
            </a:endParaRPr>
          </a:p>
        </p:txBody>
      </p:sp>
      <p:sp>
        <p:nvSpPr>
          <p:cNvPr id="9" name="Rounded Rectangle 8"/>
          <p:cNvSpPr/>
          <p:nvPr/>
        </p:nvSpPr>
        <p:spPr>
          <a:xfrm>
            <a:off x="6581590" y="3743260"/>
            <a:ext cx="4685965"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solidFill>
                  <a:schemeClr val="tx1"/>
                </a:solidFill>
              </a:rPr>
              <a:t>steal the door passcode</a:t>
            </a:r>
            <a:endParaRPr lang="en-NZ" sz="2800" dirty="0">
              <a:solidFill>
                <a:schemeClr val="tx1"/>
              </a:solidFill>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3094074"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30">
            <a:extLst>
              <a:ext uri="{FF2B5EF4-FFF2-40B4-BE49-F238E27FC236}">
                <a16:creationId xmlns:a16="http://schemas.microsoft.com/office/drawing/2014/main" id="{86BA0FFC-FA9E-448C-9A58-D706FAC2A265}"/>
              </a:ext>
            </a:extLst>
          </p:cNvPr>
          <p:cNvSpPr/>
          <p:nvPr/>
        </p:nvSpPr>
        <p:spPr>
          <a:xfrm>
            <a:off x="5322692" y="2826186"/>
            <a:ext cx="1015612" cy="269892"/>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153592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12</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25239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13</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1269938" y="2794000"/>
            <a:ext cx="474077" cy="950212"/>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3DECA-807C-40EF-862A-72F03C22BFF6}"/>
              </a:ext>
            </a:extLst>
          </p:cNvPr>
          <p:cNvCxnSpPr>
            <a:cxnSpLocks/>
          </p:cNvCxnSpPr>
          <p:nvPr/>
        </p:nvCxnSpPr>
        <p:spPr>
          <a:xfrm flipH="1">
            <a:off x="1269938" y="1794933"/>
            <a:ext cx="287930" cy="194927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1269938" y="3781684"/>
            <a:ext cx="440572" cy="85804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48005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2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15</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2047345" y="3043151"/>
            <a:ext cx="780764" cy="63323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2047345" y="3676386"/>
            <a:ext cx="780763" cy="639590"/>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142316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4040190"/>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211183"/>
            <a:ext cx="827878"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4040190"/>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endCxn id="19" idx="0"/>
          </p:cNvCxnSpPr>
          <p:nvPr/>
        </p:nvCxnSpPr>
        <p:spPr>
          <a:xfrm>
            <a:off x="9350632" y="3211183"/>
            <a:ext cx="1163379"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4040190"/>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4040190"/>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211183"/>
            <a:ext cx="805390"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211183"/>
            <a:ext cx="1894504"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17</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3386907" y="3518257"/>
            <a:ext cx="624704" cy="22595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3386907" y="3750734"/>
            <a:ext cx="624703" cy="20323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29748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90125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5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E239-0295-4B17-842D-061C49A8336C}"/>
              </a:ext>
            </a:extLst>
          </p:cNvPr>
          <p:cNvSpPr>
            <a:spLocks noGrp="1"/>
          </p:cNvSpPr>
          <p:nvPr>
            <p:ph idx="1"/>
          </p:nvPr>
        </p:nvSpPr>
        <p:spPr>
          <a:xfrm>
            <a:off x="913795" y="1020160"/>
            <a:ext cx="10353762" cy="3714749"/>
          </a:xfrm>
        </p:spPr>
        <p:txBody>
          <a:bodyPr>
            <a:normAutofit/>
          </a:bodyPr>
          <a:lstStyle/>
          <a:p>
            <a:r>
              <a:rPr lang="en-AU" sz="2800" dirty="0">
                <a:effectLst/>
              </a:rPr>
              <a:t>Security Assessment</a:t>
            </a:r>
          </a:p>
          <a:p>
            <a:pPr lvl="1"/>
            <a:r>
              <a:rPr lang="en-AU" sz="2600" dirty="0">
                <a:effectLst/>
              </a:rPr>
              <a:t>Attack Tree</a:t>
            </a:r>
          </a:p>
          <a:p>
            <a:pPr lvl="1"/>
            <a:r>
              <a:rPr lang="en-AU" sz="2600" dirty="0">
                <a:effectLst/>
              </a:rPr>
              <a:t>Threat Modelling</a:t>
            </a:r>
          </a:p>
          <a:p>
            <a:r>
              <a:rPr lang="en-AU" sz="2800" dirty="0">
                <a:effectLst/>
              </a:rPr>
              <a:t>Project Overview</a:t>
            </a:r>
          </a:p>
        </p:txBody>
      </p:sp>
    </p:spTree>
    <p:extLst>
      <p:ext uri="{BB962C8B-B14F-4D97-AF65-F5344CB8AC3E}">
        <p14:creationId xmlns:p14="http://schemas.microsoft.com/office/powerpoint/2010/main" val="256444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Title 3">
            <a:extLst>
              <a:ext uri="{FF2B5EF4-FFF2-40B4-BE49-F238E27FC236}">
                <a16:creationId xmlns:a16="http://schemas.microsoft.com/office/drawing/2014/main" id="{D2D3D7ED-2358-4AC3-A2D5-FE828D806B66}"/>
              </a:ext>
            </a:extLst>
          </p:cNvPr>
          <p:cNvSpPr txBox="1">
            <a:spLocks/>
          </p:cNvSpPr>
          <p:nvPr/>
        </p:nvSpPr>
        <p:spPr>
          <a:xfrm>
            <a:off x="-92809" y="5834375"/>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2" name="Straight Arrow Connector 31">
            <a:extLst>
              <a:ext uri="{FF2B5EF4-FFF2-40B4-BE49-F238E27FC236}">
                <a16:creationId xmlns:a16="http://schemas.microsoft.com/office/drawing/2014/main" id="{B75EAA5A-DD37-4899-9275-B4AA15D428C6}"/>
              </a:ext>
            </a:extLst>
          </p:cNvPr>
          <p:cNvCxnSpPr>
            <a:cxnSpLocks/>
            <a:stCxn id="31" idx="0"/>
          </p:cNvCxnSpPr>
          <p:nvPr/>
        </p:nvCxnSpPr>
        <p:spPr>
          <a:xfrm flipV="1">
            <a:off x="958166" y="5005627"/>
            <a:ext cx="0" cy="8287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12E8D4-F4F0-40BF-BB2E-8394D45E7962}"/>
              </a:ext>
            </a:extLst>
          </p:cNvPr>
          <p:cNvCxnSpPr>
            <a:cxnSpLocks/>
            <a:endCxn id="21" idx="1"/>
          </p:cNvCxnSpPr>
          <p:nvPr/>
        </p:nvCxnSpPr>
        <p:spPr>
          <a:xfrm>
            <a:off x="1695450" y="6118326"/>
            <a:ext cx="521423"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itle 3">
            <a:extLst>
              <a:ext uri="{FF2B5EF4-FFF2-40B4-BE49-F238E27FC236}">
                <a16:creationId xmlns:a16="http://schemas.microsoft.com/office/drawing/2014/main" id="{532DCEAC-F351-406B-9B93-736F1EE528DE}"/>
              </a:ext>
            </a:extLst>
          </p:cNvPr>
          <p:cNvSpPr txBox="1">
            <a:spLocks/>
          </p:cNvSpPr>
          <p:nvPr/>
        </p:nvSpPr>
        <p:spPr>
          <a:xfrm>
            <a:off x="8587332" y="5754622"/>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5" name="Straight Arrow Connector 34">
            <a:extLst>
              <a:ext uri="{FF2B5EF4-FFF2-40B4-BE49-F238E27FC236}">
                <a16:creationId xmlns:a16="http://schemas.microsoft.com/office/drawing/2014/main" id="{831CF0A8-C135-4870-99CA-684F1F9ABE6D}"/>
              </a:ext>
            </a:extLst>
          </p:cNvPr>
          <p:cNvCxnSpPr>
            <a:cxnSpLocks/>
          </p:cNvCxnSpPr>
          <p:nvPr/>
        </p:nvCxnSpPr>
        <p:spPr>
          <a:xfrm flipH="1" flipV="1">
            <a:off x="8122660" y="5005625"/>
            <a:ext cx="832730" cy="7489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E37089-F267-4C7B-B424-B3DD933CB620}"/>
              </a:ext>
            </a:extLst>
          </p:cNvPr>
          <p:cNvCxnSpPr>
            <a:cxnSpLocks/>
            <a:stCxn id="34" idx="1"/>
            <a:endCxn id="25" idx="3"/>
          </p:cNvCxnSpPr>
          <p:nvPr/>
        </p:nvCxnSpPr>
        <p:spPr>
          <a:xfrm flipH="1">
            <a:off x="8122659" y="6118327"/>
            <a:ext cx="46467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1C1DAB-0EC6-4084-A687-D1DC66F7DCB3}"/>
              </a:ext>
            </a:extLst>
          </p:cNvPr>
          <p:cNvCxnSpPr>
            <a:cxnSpLocks/>
          </p:cNvCxnSpPr>
          <p:nvPr/>
        </p:nvCxnSpPr>
        <p:spPr>
          <a:xfrm flipV="1">
            <a:off x="9965944" y="5005627"/>
            <a:ext cx="0" cy="7489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63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453" y="811741"/>
            <a:ext cx="11941093" cy="5588000"/>
          </a:xfrm>
        </p:spPr>
        <p:txBody>
          <a:bodyPr>
            <a:normAutofit/>
          </a:bodyPr>
          <a:lstStyle/>
          <a:p>
            <a:r>
              <a:rPr lang="en-AU" sz="2800" dirty="0"/>
              <a:t>How to evaluate the impact of an attack goal?</a:t>
            </a:r>
          </a:p>
          <a:p>
            <a:pPr lvl="1"/>
            <a:r>
              <a:rPr lang="en-AU" sz="2800" dirty="0"/>
              <a:t>assign each leaf node a value</a:t>
            </a:r>
            <a:r>
              <a:rPr lang="en-US" sz="2800" dirty="0"/>
              <a:t> and calculate the value for the root node </a:t>
            </a:r>
            <a:endParaRPr lang="en-AU" sz="2800" dirty="0"/>
          </a:p>
          <a:p>
            <a:pPr lvl="1"/>
            <a:r>
              <a:rPr lang="en-AU" sz="2800" dirty="0"/>
              <a:t>common practices for the assignment</a:t>
            </a:r>
          </a:p>
          <a:p>
            <a:pPr lvl="2"/>
            <a:r>
              <a:rPr lang="en-US" sz="2800" dirty="0">
                <a:solidFill>
                  <a:srgbClr val="FF0000"/>
                </a:solidFill>
              </a:rPr>
              <a:t>probability of success </a:t>
            </a:r>
            <a:r>
              <a:rPr lang="en-US" sz="2800" dirty="0"/>
              <a:t>represents the likelihood that a leaf node can be completed (e.g., 0 or 100%)</a:t>
            </a:r>
          </a:p>
          <a:p>
            <a:pPr lvl="2"/>
            <a:endParaRPr lang="en-US" sz="2800" dirty="0"/>
          </a:p>
          <a:p>
            <a:pPr lvl="2"/>
            <a:r>
              <a:rPr lang="en-US" sz="2800" dirty="0">
                <a:solidFill>
                  <a:srgbClr val="FF0000"/>
                </a:solidFill>
              </a:rPr>
              <a:t>cost</a:t>
            </a:r>
            <a:r>
              <a:rPr lang="en-US" sz="2800" dirty="0"/>
              <a:t> represents the resources required to complete a leaf node (e.g., low, medium and high)</a:t>
            </a:r>
          </a:p>
          <a:p>
            <a:pPr lvl="1"/>
            <a:endParaRPr lang="en-AU" sz="2800" dirty="0"/>
          </a:p>
          <a:p>
            <a:pPr lvl="2"/>
            <a:endParaRPr lang="en-AU" sz="26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21</a:t>
            </a:fld>
            <a:endParaRPr lang="en-AU" dirty="0">
              <a:solidFill>
                <a:prstClr val="black">
                  <a:tint val="75000"/>
                </a:prstClr>
              </a:solidFill>
            </a:endParaRPr>
          </a:p>
        </p:txBody>
      </p:sp>
      <p:sp>
        <p:nvSpPr>
          <p:cNvPr id="4" name="Title 3"/>
          <p:cNvSpPr>
            <a:spLocks noGrp="1"/>
          </p:cNvSpPr>
          <p:nvPr>
            <p:ph type="title"/>
          </p:nvPr>
        </p:nvSpPr>
        <p:spPr>
          <a:xfrm>
            <a:off x="2457450" y="0"/>
            <a:ext cx="7505700" cy="999067"/>
          </a:xfrm>
        </p:spPr>
        <p:txBody>
          <a:bodyPr/>
          <a:lstStyle/>
          <a:p>
            <a:r>
              <a:rPr lang="en-AU" dirty="0"/>
              <a:t>Attack Tree</a:t>
            </a:r>
          </a:p>
        </p:txBody>
      </p:sp>
    </p:spTree>
    <p:extLst>
      <p:ext uri="{BB962C8B-B14F-4D97-AF65-F5344CB8AC3E}">
        <p14:creationId xmlns:p14="http://schemas.microsoft.com/office/powerpoint/2010/main" val="39772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33FCC00C-36A6-4FFB-B820-5901CA4FA54C}"/>
              </a:ext>
            </a:extLst>
          </p:cNvPr>
          <p:cNvSpPr>
            <a:spLocks noGrp="1"/>
          </p:cNvSpPr>
          <p:nvPr>
            <p:ph type="title"/>
          </p:nvPr>
        </p:nvSpPr>
        <p:spPr>
          <a:xfrm>
            <a:off x="83046" y="738786"/>
            <a:ext cx="3651000" cy="669940"/>
          </a:xfrm>
        </p:spPr>
        <p:txBody>
          <a:bodyPr>
            <a:normAutofit/>
          </a:bodyPr>
          <a:lstStyle/>
          <a:p>
            <a:r>
              <a:rPr lang="en-AU" sz="2800" dirty="0">
                <a:solidFill>
                  <a:srgbClr val="FFC000"/>
                </a:solidFill>
                <a:latin typeface="+mn-lt"/>
                <a:ea typeface="+mn-ea"/>
                <a:cs typeface="+mn-cs"/>
              </a:rPr>
              <a:t>Possible or Impossible?</a:t>
            </a:r>
          </a:p>
        </p:txBody>
      </p:sp>
      <p:sp>
        <p:nvSpPr>
          <p:cNvPr id="41" name="Title 3">
            <a:extLst>
              <a:ext uri="{FF2B5EF4-FFF2-40B4-BE49-F238E27FC236}">
                <a16:creationId xmlns:a16="http://schemas.microsoft.com/office/drawing/2014/main" id="{57BCE5C5-19A9-4D07-895E-B26680C5CFFA}"/>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8C35B9C1-21D9-47D8-B970-E68A9B8BE878}"/>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DC4AA6E9-B0E9-4901-80B5-92AAEFB98120}"/>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C230EF38-AE9F-41F5-9BF0-62D5FCD13CE4}"/>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87930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61331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07504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25</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9DC8DD-1D24-4502-8374-C1EDB6C54B47}"/>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62966496-3A33-48D4-889C-7C3C580C7E94}"/>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4002737B-0601-417C-B66B-EA011E72F132}"/>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42CF56F2-B507-490A-9AB4-ACB19CBBF61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38191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1873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27</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112697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2C78D3C9-B165-4666-85F0-BCBD18BD8417}"/>
              </a:ext>
            </a:extLst>
          </p:cNvPr>
          <p:cNvSpPr>
            <a:spLocks noGrp="1"/>
          </p:cNvSpPr>
          <p:nvPr>
            <p:ph type="title"/>
          </p:nvPr>
        </p:nvSpPr>
        <p:spPr>
          <a:xfrm>
            <a:off x="55586" y="871543"/>
            <a:ext cx="3795020" cy="606549"/>
          </a:xfrm>
        </p:spPr>
        <p:txBody>
          <a:bodyPr>
            <a:normAutofit/>
          </a:bodyPr>
          <a:lstStyle/>
          <a:p>
            <a:r>
              <a:rPr lang="en-AU" sz="2800" dirty="0">
                <a:solidFill>
                  <a:srgbClr val="FFC000"/>
                </a:solidFill>
                <a:latin typeface="+mn-lt"/>
                <a:ea typeface="+mn-ea"/>
                <a:cs typeface="+mn-cs"/>
              </a:rPr>
              <a:t>Calculate attack cost?</a:t>
            </a:r>
          </a:p>
        </p:txBody>
      </p:sp>
      <p:sp>
        <p:nvSpPr>
          <p:cNvPr id="41" name="Title 3">
            <a:extLst>
              <a:ext uri="{FF2B5EF4-FFF2-40B4-BE49-F238E27FC236}">
                <a16:creationId xmlns:a16="http://schemas.microsoft.com/office/drawing/2014/main" id="{FE4A92F9-E550-442B-8912-D2678F8278F8}"/>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4EC7469D-5123-418F-805A-6CBCEC21331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973DDB44-C3CF-4DFD-A0DF-800D8762DEB6}"/>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F9E82DF7-34DB-4AFE-AAC8-42B2DEE67712}"/>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135200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46844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79" y="599294"/>
            <a:ext cx="11497847" cy="4704521"/>
          </a:xfrm>
        </p:spPr>
        <p:txBody>
          <a:bodyPr>
            <a:normAutofit/>
          </a:bodyPr>
          <a:lstStyle/>
          <a:p>
            <a:r>
              <a:rPr lang="en-AU" sz="3200" dirty="0">
                <a:effectLst/>
              </a:rPr>
              <a:t>What is security assessment:</a:t>
            </a:r>
          </a:p>
          <a:p>
            <a:pPr lvl="1"/>
            <a:r>
              <a:rPr lang="en-US" sz="3000" dirty="0">
                <a:effectLst/>
              </a:rPr>
              <a:t>It is a process of evaluating the </a:t>
            </a:r>
            <a:r>
              <a:rPr lang="en-US" sz="3000" dirty="0">
                <a:solidFill>
                  <a:srgbClr val="FF0000"/>
                </a:solidFill>
                <a:effectLst/>
              </a:rPr>
              <a:t>information-security posture </a:t>
            </a:r>
            <a:r>
              <a:rPr lang="en-US" sz="3000" dirty="0">
                <a:effectLst/>
              </a:rPr>
              <a:t>of an organization’s information systems</a:t>
            </a:r>
            <a:endParaRPr lang="en-US" sz="3000" dirty="0">
              <a:solidFill>
                <a:srgbClr val="FF0000"/>
              </a:solidFill>
              <a:effectLst/>
            </a:endParaRPr>
          </a:p>
          <a:p>
            <a:pPr lvl="1"/>
            <a:r>
              <a:rPr lang="en-US" sz="3000" dirty="0">
                <a:effectLst/>
              </a:rPr>
              <a:t>Its objective is to </a:t>
            </a:r>
            <a:r>
              <a:rPr lang="en-US" sz="3000" dirty="0">
                <a:solidFill>
                  <a:srgbClr val="FF0000"/>
                </a:solidFill>
                <a:effectLst/>
              </a:rPr>
              <a:t>identify weaknesses </a:t>
            </a:r>
            <a:r>
              <a:rPr lang="en-US" sz="3000" dirty="0">
                <a:effectLst/>
              </a:rPr>
              <a:t>that can be addressed and thus enhance the overall security</a:t>
            </a:r>
          </a:p>
          <a:p>
            <a:pPr lvl="1"/>
            <a:r>
              <a:rPr lang="en-US" sz="3000" dirty="0">
                <a:effectLst/>
              </a:rPr>
              <a:t>e.g., </a:t>
            </a:r>
            <a:r>
              <a:rPr lang="en-AU" sz="3000" dirty="0">
                <a:effectLst/>
              </a:rPr>
              <a:t>Network Security Assessment including firewall configuration, email channels, intrusion detection deployment </a:t>
            </a:r>
          </a:p>
          <a:p>
            <a:pPr lvl="1"/>
            <a:endParaRPr lang="en-AU" sz="3000" dirty="0">
              <a:effectLst/>
            </a:endParaRP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a:t>
            </a:fld>
            <a:endParaRPr lang="en-AU" dirty="0">
              <a:solidFill>
                <a:prstClr val="black">
                  <a:tint val="75000"/>
                </a:prstClr>
              </a:solidFill>
            </a:endParaRPr>
          </a:p>
        </p:txBody>
      </p:sp>
    </p:spTree>
    <p:extLst>
      <p:ext uri="{BB962C8B-B14F-4D97-AF65-F5344CB8AC3E}">
        <p14:creationId xmlns:p14="http://schemas.microsoft.com/office/powerpoint/2010/main" val="3653602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93195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31</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77E56294-71E3-4679-A567-5295B71143D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44980104-93A5-43A1-AF31-68C53C305EF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1EF9C46-70DA-4180-84B7-43643C737E0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34594912-E1D0-4387-9848-394B6119B50E}"/>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65881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271293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25817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691959"/>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34</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17913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845BA57E-A25D-414A-BF10-A1DB5E2A43E7}"/>
              </a:ext>
            </a:extLst>
          </p:cNvPr>
          <p:cNvSpPr txBox="1">
            <a:spLocks/>
          </p:cNvSpPr>
          <p:nvPr/>
        </p:nvSpPr>
        <p:spPr>
          <a:xfrm>
            <a:off x="571499" y="5319174"/>
            <a:ext cx="10696057" cy="121497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767411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35</a:t>
            </a:fld>
            <a:endParaRPr lang="en-AU" dirty="0">
              <a:solidFill>
                <a:prstClr val="black">
                  <a:tint val="75000"/>
                </a:prstClr>
              </a:solidFill>
            </a:endParaRPr>
          </a:p>
        </p:txBody>
      </p:sp>
      <p:sp>
        <p:nvSpPr>
          <p:cNvPr id="5" name="Rectangle 4"/>
          <p:cNvSpPr/>
          <p:nvPr/>
        </p:nvSpPr>
        <p:spPr>
          <a:xfrm>
            <a:off x="1262019" y="97534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8" name="Content Placeholder 1">
            <a:extLst>
              <a:ext uri="{FF2B5EF4-FFF2-40B4-BE49-F238E27FC236}">
                <a16:creationId xmlns:a16="http://schemas.microsoft.com/office/drawing/2014/main" id="{5AB2414F-4717-4B4F-AB25-09BA5954E718}"/>
              </a:ext>
            </a:extLst>
          </p:cNvPr>
          <p:cNvSpPr txBox="1">
            <a:spLocks/>
          </p:cNvSpPr>
          <p:nvPr/>
        </p:nvSpPr>
        <p:spPr>
          <a:xfrm>
            <a:off x="571499" y="5201392"/>
            <a:ext cx="10696057" cy="133275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389181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36</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273622"/>
            <a:ext cx="10696057" cy="126052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3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37</a:t>
            </a:fld>
            <a:endParaRPr lang="en-AU" dirty="0">
              <a:solidFill>
                <a:schemeClr val="tx1"/>
              </a:solidFill>
            </a:endParaRPr>
          </a:p>
        </p:txBody>
      </p:sp>
      <p:sp>
        <p:nvSpPr>
          <p:cNvPr id="5" name="Rectangle 4"/>
          <p:cNvSpPr/>
          <p:nvPr/>
        </p:nvSpPr>
        <p:spPr>
          <a:xfrm>
            <a:off x="372257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Tree>
    <p:extLst>
      <p:ext uri="{BB962C8B-B14F-4D97-AF65-F5344CB8AC3E}">
        <p14:creationId xmlns:p14="http://schemas.microsoft.com/office/powerpoint/2010/main" val="322085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38</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4916122"/>
            <a:ext cx="10696057" cy="16180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39</a:t>
            </a:fld>
            <a:endParaRPr lang="en-AU" dirty="0">
              <a:solidFill>
                <a:schemeClr val="tx1"/>
              </a:solidFill>
            </a:endParaRPr>
          </a:p>
        </p:txBody>
      </p:sp>
      <p:sp>
        <p:nvSpPr>
          <p:cNvPr id="5" name="Rectangle 4"/>
          <p:cNvSpPr/>
          <p:nvPr/>
        </p:nvSpPr>
        <p:spPr>
          <a:xfrm>
            <a:off x="3703524" y="796571"/>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745804"/>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741901"/>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cxnSp>
        <p:nvCxnSpPr>
          <p:cNvPr id="17" name="Straight Connector 16"/>
          <p:cNvCxnSpPr>
            <a:cxnSpLocks/>
            <a:stCxn id="5" idx="2"/>
            <a:endCxn id="8" idx="0"/>
          </p:cNvCxnSpPr>
          <p:nvPr/>
        </p:nvCxnSpPr>
        <p:spPr>
          <a:xfrm flipH="1">
            <a:off x="3963794" y="2071480"/>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2071480"/>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9177381" cy="935421"/>
          </a:xfrm>
        </p:spPr>
        <p:txBody>
          <a:bodyPr/>
          <a:lstStyle/>
          <a:p>
            <a:r>
              <a:rPr lang="en-AU" dirty="0"/>
              <a:t>Attack Tree</a:t>
            </a:r>
          </a:p>
        </p:txBody>
      </p:sp>
      <p:pic>
        <p:nvPicPr>
          <p:cNvPr id="7" name="Picture 2" descr="TREES ATTACK YOU When You CHOP THEM! (Minecraft) - YouTube">
            <a:extLst>
              <a:ext uri="{FF2B5EF4-FFF2-40B4-BE49-F238E27FC236}">
                <a16:creationId xmlns:a16="http://schemas.microsoft.com/office/drawing/2014/main" id="{4401F1AC-0A8A-4052-865F-656655C9A44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3594" t="12639" r="33828" b="3334"/>
          <a:stretch/>
        </p:blipFill>
        <p:spPr bwMode="auto">
          <a:xfrm>
            <a:off x="3094258" y="1030013"/>
            <a:ext cx="5241483" cy="501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C370C6-6AEE-4C6B-A0FF-2DDA8E2619B6}"/>
              </a:ext>
            </a:extLst>
          </p:cNvPr>
          <p:cNvSpPr txBox="1"/>
          <p:nvPr/>
        </p:nvSpPr>
        <p:spPr>
          <a:xfrm>
            <a:off x="7562850" y="6394001"/>
            <a:ext cx="4629150" cy="369332"/>
          </a:xfrm>
          <a:prstGeom prst="rect">
            <a:avLst/>
          </a:prstGeom>
          <a:noFill/>
        </p:spPr>
        <p:txBody>
          <a:bodyPr wrap="square">
            <a:spAutoFit/>
          </a:bodyPr>
          <a:lstStyle/>
          <a:p>
            <a:r>
              <a:rPr lang="en-AU" dirty="0"/>
              <a:t>https://www.youtube.com/watch?v=rGljOEqLrjQ</a:t>
            </a:r>
          </a:p>
        </p:txBody>
      </p:sp>
    </p:spTree>
    <p:extLst>
      <p:ext uri="{BB962C8B-B14F-4D97-AF65-F5344CB8AC3E}">
        <p14:creationId xmlns:p14="http://schemas.microsoft.com/office/powerpoint/2010/main" val="3118675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40</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170468"/>
            <a:ext cx="10696057" cy="13636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1FB10B-3444-4239-9BAF-A42C204938DA}"/>
              </a:ext>
            </a:extLst>
          </p:cNvPr>
          <p:cNvCxnSpPr>
            <a:cxnSpLocks/>
          </p:cNvCxnSpPr>
          <p:nvPr/>
        </p:nvCxnSpPr>
        <p:spPr>
          <a:xfrm>
            <a:off x="3936184" y="4191000"/>
            <a:ext cx="699379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8372CF-65D0-4490-A77F-17FEA07CBE22}"/>
              </a:ext>
            </a:extLst>
          </p:cNvPr>
          <p:cNvCxnSpPr>
            <a:cxnSpLocks/>
          </p:cNvCxnSpPr>
          <p:nvPr/>
        </p:nvCxnSpPr>
        <p:spPr>
          <a:xfrm>
            <a:off x="1262019" y="4658182"/>
            <a:ext cx="267416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79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41</a:t>
            </a:fld>
            <a:endParaRPr lang="en-AU" dirty="0">
              <a:solidFill>
                <a:schemeClr val="tx1"/>
              </a:solidFill>
            </a:endParaRPr>
          </a:p>
        </p:txBody>
      </p:sp>
      <p:sp>
        <p:nvSpPr>
          <p:cNvPr id="5" name="Rectangle 4"/>
          <p:cNvSpPr/>
          <p:nvPr/>
        </p:nvSpPr>
        <p:spPr>
          <a:xfrm>
            <a:off x="370352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375050"/>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371147"/>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sp>
        <p:nvSpPr>
          <p:cNvPr id="14" name="Rounded Rectangle 13"/>
          <p:cNvSpPr/>
          <p:nvPr/>
        </p:nvSpPr>
        <p:spPr>
          <a:xfrm>
            <a:off x="6879209"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1.2.1. steal user session cookie</a:t>
            </a:r>
          </a:p>
        </p:txBody>
      </p:sp>
      <p:cxnSp>
        <p:nvCxnSpPr>
          <p:cNvPr id="17" name="Straight Connector 16"/>
          <p:cNvCxnSpPr>
            <a:cxnSpLocks/>
            <a:stCxn id="5" idx="2"/>
            <a:endCxn id="8" idx="0"/>
          </p:cNvCxnSpPr>
          <p:nvPr/>
        </p:nvCxnSpPr>
        <p:spPr>
          <a:xfrm flipH="1">
            <a:off x="3963794" y="1700726"/>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1700726"/>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9" idx="2"/>
            <a:endCxn id="14" idx="0"/>
          </p:cNvCxnSpPr>
          <p:nvPr/>
        </p:nvCxnSpPr>
        <p:spPr>
          <a:xfrm>
            <a:off x="8672426" y="3390899"/>
            <a:ext cx="515257"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238250"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1.1.1. steal </a:t>
            </a:r>
            <a:r>
              <a:rPr lang="en-AU" sz="2600" dirty="0">
                <a:solidFill>
                  <a:schemeClr val="tx1"/>
                </a:solidFill>
              </a:rPr>
              <a:t>PHEME password and username</a:t>
            </a:r>
            <a:endParaRPr lang="en-NZ" sz="2600" dirty="0">
              <a:solidFill>
                <a:schemeClr val="tx1"/>
              </a:solidFill>
            </a:endParaRPr>
          </a:p>
        </p:txBody>
      </p:sp>
      <p:cxnSp>
        <p:nvCxnSpPr>
          <p:cNvPr id="29" name="Straight Connector 28"/>
          <p:cNvCxnSpPr>
            <a:cxnSpLocks/>
            <a:stCxn id="8" idx="2"/>
            <a:endCxn id="27" idx="0"/>
          </p:cNvCxnSpPr>
          <p:nvPr/>
        </p:nvCxnSpPr>
        <p:spPr>
          <a:xfrm flipH="1">
            <a:off x="3546724" y="3390899"/>
            <a:ext cx="417070"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45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lvl="1"/>
            <a:r>
              <a:rPr lang="en-US" sz="2800" dirty="0"/>
              <a:t>It is used to identify, assess, and prioritize potential threats to an organization’s information systems</a:t>
            </a:r>
          </a:p>
        </p:txBody>
      </p:sp>
    </p:spTree>
    <p:extLst>
      <p:ext uri="{BB962C8B-B14F-4D97-AF65-F5344CB8AC3E}">
        <p14:creationId xmlns:p14="http://schemas.microsoft.com/office/powerpoint/2010/main" val="2700010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1545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08237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a:p>
            <a:pPr lvl="1"/>
            <a:r>
              <a:rPr lang="en-AU" sz="2800" dirty="0">
                <a:solidFill>
                  <a:srgbClr val="FF0000"/>
                </a:solidFill>
              </a:rPr>
              <a:t>difference: </a:t>
            </a:r>
            <a:r>
              <a:rPr lang="en-US" sz="2800" dirty="0"/>
              <a:t>threat modeling is a broader approach that evaluates potential weaknesses to </a:t>
            </a:r>
            <a:r>
              <a:rPr lang="en-US" sz="2800" dirty="0">
                <a:solidFill>
                  <a:srgbClr val="FF0000"/>
                </a:solidFill>
              </a:rPr>
              <a:t>an information system as a whole</a:t>
            </a:r>
            <a:r>
              <a:rPr lang="en-US" sz="2800" dirty="0"/>
              <a:t>. </a:t>
            </a:r>
          </a:p>
          <a:p>
            <a:pPr marL="450000" lvl="1" indent="0">
              <a:buNone/>
            </a:pPr>
            <a:r>
              <a:rPr lang="en-US" sz="2800" dirty="0"/>
              <a:t>  attack tree is a more focused approach that analyzes a specific attack scenario and the possible attack steps to achieve </a:t>
            </a:r>
            <a:r>
              <a:rPr lang="en-US" sz="2800" dirty="0">
                <a:solidFill>
                  <a:srgbClr val="FF0000"/>
                </a:solidFill>
              </a:rPr>
              <a:t>a specific attack goal</a:t>
            </a:r>
            <a:r>
              <a:rPr lang="en-US" sz="2800" dirty="0"/>
              <a:t>.</a:t>
            </a:r>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506645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marL="450000" lvl="1" indent="0">
              <a:buNone/>
            </a:pPr>
            <a:endParaRPr lang="en-US" sz="2800" dirty="0"/>
          </a:p>
          <a:p>
            <a:r>
              <a:rPr lang="en-US" sz="2800" dirty="0"/>
              <a:t>A representative methodology: </a:t>
            </a:r>
            <a:r>
              <a:rPr lang="en-US" sz="2800" dirty="0">
                <a:solidFill>
                  <a:srgbClr val="FF0000"/>
                </a:solidFill>
              </a:rPr>
              <a:t>STRIDE</a:t>
            </a:r>
          </a:p>
          <a:p>
            <a:pPr marL="450000" lvl="1" indent="0">
              <a:buNone/>
            </a:pPr>
            <a:endParaRPr lang="en-US" sz="2800" dirty="0"/>
          </a:p>
          <a:p>
            <a:r>
              <a:rPr lang="en-AU" sz="2800" dirty="0"/>
              <a:t>Demo: MS Threat Modelling Tool (based on STRIDE)</a:t>
            </a:r>
            <a:endParaRPr lang="en-US" sz="2800" dirty="0"/>
          </a:p>
        </p:txBody>
      </p:sp>
    </p:spTree>
    <p:extLst>
      <p:ext uri="{BB962C8B-B14F-4D97-AF65-F5344CB8AC3E}">
        <p14:creationId xmlns:p14="http://schemas.microsoft.com/office/powerpoint/2010/main" val="257526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sp>
        <p:nvSpPr>
          <p:cNvPr id="6" name="Content Placeholder 2">
            <a:extLst>
              <a:ext uri="{FF2B5EF4-FFF2-40B4-BE49-F238E27FC236}">
                <a16:creationId xmlns:a16="http://schemas.microsoft.com/office/drawing/2014/main" id="{2B6534C2-D8D5-4114-B7B1-2ED1630DD00D}"/>
              </a:ext>
            </a:extLst>
          </p:cNvPr>
          <p:cNvSpPr>
            <a:spLocks noGrp="1"/>
          </p:cNvSpPr>
          <p:nvPr>
            <p:ph idx="1"/>
          </p:nvPr>
        </p:nvSpPr>
        <p:spPr>
          <a:xfrm>
            <a:off x="913794" y="1062269"/>
            <a:ext cx="10627966" cy="4993091"/>
          </a:xfrm>
        </p:spPr>
        <p:txBody>
          <a:bodyPr>
            <a:normAutofit/>
          </a:bodyPr>
          <a:lstStyle/>
          <a:p>
            <a:r>
              <a:rPr lang="en-US" sz="2800" dirty="0"/>
              <a:t>What is STRIDE?</a:t>
            </a:r>
          </a:p>
          <a:p>
            <a:pPr lvl="1"/>
            <a:r>
              <a:rPr lang="en-US" sz="2800" dirty="0"/>
              <a:t>It is a threat modelling methodology used to identify and categorize </a:t>
            </a:r>
            <a:r>
              <a:rPr lang="en-US" sz="2800" dirty="0">
                <a:solidFill>
                  <a:srgbClr val="FF0000"/>
                </a:solidFill>
              </a:rPr>
              <a:t>all potential threats </a:t>
            </a:r>
            <a:r>
              <a:rPr lang="en-US" sz="2800" dirty="0"/>
              <a:t>to an information system. </a:t>
            </a:r>
          </a:p>
          <a:p>
            <a:pPr marL="450000" lvl="1" indent="0">
              <a:buNone/>
            </a:pPr>
            <a:endParaRPr lang="en-US" sz="2800" dirty="0"/>
          </a:p>
          <a:p>
            <a:pPr lvl="1"/>
            <a:r>
              <a:rPr lang="en-US" sz="2800" dirty="0"/>
              <a:t>STRIDE stands for Spoofing, Tampering, Repudiation, Information disclosure, Denial of service, and Elevation of privilege.</a:t>
            </a:r>
          </a:p>
        </p:txBody>
      </p:sp>
    </p:spTree>
    <p:extLst>
      <p:ext uri="{BB962C8B-B14F-4D97-AF65-F5344CB8AC3E}">
        <p14:creationId xmlns:p14="http://schemas.microsoft.com/office/powerpoint/2010/main" val="825441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2446538"/>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393250">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98572">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682082">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769644">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bl>
          </a:graphicData>
        </a:graphic>
      </p:graphicFrame>
    </p:spTree>
    <p:extLst>
      <p:ext uri="{BB962C8B-B14F-4D97-AF65-F5344CB8AC3E}">
        <p14:creationId xmlns:p14="http://schemas.microsoft.com/office/powerpoint/2010/main" val="1757069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4430031"/>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435172">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15035">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494009">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589065">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r h="729986">
                <a:tc>
                  <a:txBody>
                    <a:bodyPr/>
                    <a:lstStyle/>
                    <a:p>
                      <a:r>
                        <a:rPr lang="en-US" sz="2000" b="1" kern="1200" dirty="0">
                          <a:solidFill>
                            <a:schemeClr val="lt1"/>
                          </a:solidFill>
                          <a:latin typeface="+mn-lt"/>
                          <a:ea typeface="+mn-ea"/>
                          <a:cs typeface="+mn-cs"/>
                        </a:rPr>
                        <a:t>Information Disclosure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accesses unauthorized sensitive information.</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3840267129"/>
                  </a:ext>
                </a:extLst>
              </a:tr>
              <a:tr h="679584">
                <a:tc>
                  <a:txBody>
                    <a:bodyPr/>
                    <a:lstStyle/>
                    <a:p>
                      <a:r>
                        <a:rPr lang="en-US" sz="2000" b="1" kern="1200" dirty="0">
                          <a:solidFill>
                            <a:schemeClr val="lt1"/>
                          </a:solidFill>
                          <a:latin typeface="+mn-lt"/>
                          <a:ea typeface="+mn-ea"/>
                          <a:cs typeface="+mn-cs"/>
                        </a:rPr>
                        <a:t>Denial of Service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prevents legitimate users from accessing a target system or performing actions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3775822"/>
                  </a:ext>
                </a:extLst>
              </a:tr>
              <a:tr h="965724">
                <a:tc>
                  <a:txBody>
                    <a:bodyPr/>
                    <a:lstStyle/>
                    <a:p>
                      <a:r>
                        <a:rPr lang="en-US" sz="2000" b="1" kern="1200" dirty="0">
                          <a:solidFill>
                            <a:schemeClr val="lt1"/>
                          </a:solidFill>
                          <a:latin typeface="+mn-lt"/>
                          <a:ea typeface="+mn-ea"/>
                          <a:cs typeface="+mn-cs"/>
                        </a:rPr>
                        <a:t>Elevation of Privilege</a:t>
                      </a:r>
                      <a:endParaRPr lang="en-AU" sz="2000" b="1" kern="1200" dirty="0">
                        <a:solidFill>
                          <a:schemeClr val="lt1"/>
                        </a:solidFill>
                        <a:latin typeface="+mn-lt"/>
                        <a:ea typeface="+mn-ea"/>
                        <a:cs typeface="+mn-cs"/>
                      </a:endParaRPr>
                    </a:p>
                  </a:txBody>
                  <a:tcPr>
                    <a:noFill/>
                  </a:tcPr>
                </a:tc>
                <a:tc>
                  <a:txBody>
                    <a:bodyPr/>
                    <a:lstStyle/>
                    <a:p>
                      <a:pPr marL="0" algn="l" defTabSz="457200" rtl="0" eaLnBrk="1" latinLnBrk="0" hangingPunct="1"/>
                      <a:r>
                        <a:rPr lang="en-US" sz="2000" b="1" kern="1200" dirty="0">
                          <a:solidFill>
                            <a:schemeClr val="lt1"/>
                          </a:solidFill>
                          <a:latin typeface="+mn-lt"/>
                          <a:ea typeface="+mn-ea"/>
                          <a:cs typeface="+mn-cs"/>
                        </a:rPr>
                        <a:t>An attacker gains higher-privilege access to a target system than they are authorized to have.</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75757531"/>
                  </a:ext>
                </a:extLst>
              </a:tr>
            </a:tbl>
          </a:graphicData>
        </a:graphic>
      </p:graphicFrame>
    </p:spTree>
    <p:extLst>
      <p:ext uri="{BB962C8B-B14F-4D97-AF65-F5344CB8AC3E}">
        <p14:creationId xmlns:p14="http://schemas.microsoft.com/office/powerpoint/2010/main" val="204001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a:t>Attack Tree</a:t>
            </a:r>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306167"/>
            <a:ext cx="11411722" cy="3714749"/>
          </a:xfrm>
        </p:spPr>
        <p:txBody>
          <a:bodyPr>
            <a:normAutofit/>
          </a:bodyPr>
          <a:lstStyle/>
          <a:p>
            <a:r>
              <a:rPr lang="en-AU" sz="2800" dirty="0"/>
              <a:t>What is </a:t>
            </a:r>
            <a:r>
              <a:rPr lang="en-US" sz="2800" dirty="0"/>
              <a:t>an attack tree?</a:t>
            </a:r>
          </a:p>
          <a:p>
            <a:pPr lvl="1"/>
            <a:r>
              <a:rPr lang="en-US" sz="2800" dirty="0"/>
              <a:t>It is a </a:t>
            </a:r>
            <a:r>
              <a:rPr lang="en-US" sz="2800" dirty="0">
                <a:solidFill>
                  <a:srgbClr val="FF0000"/>
                </a:solidFill>
              </a:rPr>
              <a:t>graphical</a:t>
            </a:r>
            <a:r>
              <a:rPr lang="en-US" sz="2800" dirty="0"/>
              <a:t> structure of different paths that an attacker can take to achieve </a:t>
            </a:r>
            <a:r>
              <a:rPr lang="en-US" sz="2800" dirty="0">
                <a:solidFill>
                  <a:srgbClr val="FF0000"/>
                </a:solidFill>
              </a:rPr>
              <a:t>a specific attack goal</a:t>
            </a:r>
            <a:r>
              <a:rPr lang="en-US" sz="2800" dirty="0"/>
              <a:t>. </a:t>
            </a:r>
          </a:p>
          <a:p>
            <a:pPr lvl="1"/>
            <a:r>
              <a:rPr lang="en-US" sz="2800" dirty="0"/>
              <a:t>It is used to </a:t>
            </a:r>
            <a:r>
              <a:rPr lang="en-US" sz="2800" dirty="0">
                <a:solidFill>
                  <a:srgbClr val="FF0000"/>
                </a:solidFill>
              </a:rPr>
              <a:t>identify potential weaknesses </a:t>
            </a:r>
            <a:r>
              <a:rPr lang="en-US" sz="2800" dirty="0"/>
              <a:t>within a system and </a:t>
            </a:r>
            <a:r>
              <a:rPr lang="en-US" sz="2800" dirty="0">
                <a:solidFill>
                  <a:srgbClr val="FF0000"/>
                </a:solidFill>
              </a:rPr>
              <a:t>develop strategies</a:t>
            </a:r>
            <a:r>
              <a:rPr lang="en-US" sz="2800" dirty="0"/>
              <a:t> to mitigate those weaknesses.</a:t>
            </a:r>
          </a:p>
          <a:p>
            <a:pPr marL="450000" lvl="1" indent="0">
              <a:buNone/>
            </a:pPr>
            <a:endParaRPr lang="en-US" sz="2800" dirty="0"/>
          </a:p>
          <a:p>
            <a:endParaRPr lang="en-AU" dirty="0"/>
          </a:p>
        </p:txBody>
      </p:sp>
    </p:spTree>
    <p:extLst>
      <p:ext uri="{BB962C8B-B14F-4D97-AF65-F5344CB8AC3E}">
        <p14:creationId xmlns:p14="http://schemas.microsoft.com/office/powerpoint/2010/main" val="1197411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EC5B-4739-41DB-ACE5-2C3AA0005DC0}"/>
              </a:ext>
            </a:extLst>
          </p:cNvPr>
          <p:cNvSpPr>
            <a:spLocks noGrp="1"/>
          </p:cNvSpPr>
          <p:nvPr>
            <p:ph type="title"/>
          </p:nvPr>
        </p:nvSpPr>
        <p:spPr>
          <a:xfrm>
            <a:off x="2018581" y="129576"/>
            <a:ext cx="8057072" cy="750318"/>
          </a:xfrm>
        </p:spPr>
        <p:txBody>
          <a:bodyPr/>
          <a:lstStyle/>
          <a:p>
            <a:r>
              <a:rPr lang="en-AU" dirty="0"/>
              <a:t>MS Threat Modelling Tool</a:t>
            </a:r>
          </a:p>
        </p:txBody>
      </p:sp>
      <p:sp>
        <p:nvSpPr>
          <p:cNvPr id="3" name="Content Placeholder 2">
            <a:extLst>
              <a:ext uri="{FF2B5EF4-FFF2-40B4-BE49-F238E27FC236}">
                <a16:creationId xmlns:a16="http://schemas.microsoft.com/office/drawing/2014/main" id="{A758718E-A4C4-4CB3-AA4B-71F9F2E8EB1B}"/>
              </a:ext>
            </a:extLst>
          </p:cNvPr>
          <p:cNvSpPr>
            <a:spLocks noGrp="1"/>
          </p:cNvSpPr>
          <p:nvPr>
            <p:ph idx="1"/>
          </p:nvPr>
        </p:nvSpPr>
        <p:spPr>
          <a:xfrm>
            <a:off x="491594" y="5434731"/>
            <a:ext cx="11208810" cy="1230129"/>
          </a:xfrm>
        </p:spPr>
        <p:txBody>
          <a:bodyPr>
            <a:normAutofit fontScale="85000" lnSpcReduction="20000"/>
          </a:bodyPr>
          <a:lstStyle/>
          <a:p>
            <a:r>
              <a:rPr lang="en-AU" sz="2800" dirty="0"/>
              <a:t>MS TMT only supports windows OS</a:t>
            </a:r>
          </a:p>
          <a:p>
            <a:r>
              <a:rPr lang="en-AU" sz="2800" dirty="0">
                <a:solidFill>
                  <a:schemeClr val="accent1"/>
                </a:solidFill>
              </a:rPr>
              <a:t>https://docs.microsoft.com/en-gb/azure/security/develop/threat-modeling-tool-getting-started</a:t>
            </a:r>
          </a:p>
        </p:txBody>
      </p:sp>
      <p:pic>
        <p:nvPicPr>
          <p:cNvPr id="6" name="Picture 5">
            <a:extLst>
              <a:ext uri="{FF2B5EF4-FFF2-40B4-BE49-F238E27FC236}">
                <a16:creationId xmlns:a16="http://schemas.microsoft.com/office/drawing/2014/main" id="{890CF331-083D-4700-B127-62A6DA895400}"/>
              </a:ext>
            </a:extLst>
          </p:cNvPr>
          <p:cNvPicPr>
            <a:picLocks noChangeAspect="1"/>
          </p:cNvPicPr>
          <p:nvPr/>
        </p:nvPicPr>
        <p:blipFill>
          <a:blip r:embed="rId3"/>
          <a:stretch>
            <a:fillRect/>
          </a:stretch>
        </p:blipFill>
        <p:spPr>
          <a:xfrm>
            <a:off x="1846090" y="1031425"/>
            <a:ext cx="8499819" cy="4251775"/>
          </a:xfrm>
          <a:prstGeom prst="rect">
            <a:avLst/>
          </a:prstGeom>
        </p:spPr>
      </p:pic>
    </p:spTree>
    <p:extLst>
      <p:ext uri="{BB962C8B-B14F-4D97-AF65-F5344CB8AC3E}">
        <p14:creationId xmlns:p14="http://schemas.microsoft.com/office/powerpoint/2010/main" val="167966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51</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Demo</a:t>
            </a:r>
          </a:p>
        </p:txBody>
      </p:sp>
      <p:sp>
        <p:nvSpPr>
          <p:cNvPr id="5" name="Rectangle 4"/>
          <p:cNvSpPr/>
          <p:nvPr/>
        </p:nvSpPr>
        <p:spPr>
          <a:xfrm>
            <a:off x="1228638" y="1757726"/>
            <a:ext cx="10038918" cy="2246769"/>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authenticate Alice by validating her username and password via its SQL database. </a:t>
            </a:r>
          </a:p>
        </p:txBody>
      </p:sp>
      <p:sp>
        <p:nvSpPr>
          <p:cNvPr id="6" name="Content Placeholder 1">
            <a:extLst>
              <a:ext uri="{FF2B5EF4-FFF2-40B4-BE49-F238E27FC236}">
                <a16:creationId xmlns:a16="http://schemas.microsoft.com/office/drawing/2014/main" id="{6DC2E2B9-3739-46E9-9023-244028B8169E}"/>
              </a:ext>
            </a:extLst>
          </p:cNvPr>
          <p:cNvSpPr txBox="1">
            <a:spLocks/>
          </p:cNvSpPr>
          <p:nvPr/>
        </p:nvSpPr>
        <p:spPr>
          <a:xfrm>
            <a:off x="530137" y="5623730"/>
            <a:ext cx="10696057" cy="7205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Draw a diagram using MS TMT</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63247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52</a:t>
            </a:fld>
            <a:endParaRPr lang="en-AU" dirty="0">
              <a:solidFill>
                <a:prstClr val="black">
                  <a:tint val="75000"/>
                </a:prstClr>
              </a:solidFill>
            </a:endParaRPr>
          </a:p>
        </p:txBody>
      </p:sp>
      <p:sp>
        <p:nvSpPr>
          <p:cNvPr id="4" name="Title 3"/>
          <p:cNvSpPr>
            <a:spLocks noGrp="1"/>
          </p:cNvSpPr>
          <p:nvPr>
            <p:ph type="title"/>
          </p:nvPr>
        </p:nvSpPr>
        <p:spPr>
          <a:xfrm>
            <a:off x="1990638" y="76437"/>
            <a:ext cx="7839162" cy="837963"/>
          </a:xfrm>
        </p:spPr>
        <p:txBody>
          <a:bodyPr/>
          <a:lstStyle/>
          <a:p>
            <a:r>
              <a:rPr lang="en-AU" dirty="0"/>
              <a:t>Demo</a:t>
            </a:r>
          </a:p>
        </p:txBody>
      </p:sp>
      <p:pic>
        <p:nvPicPr>
          <p:cNvPr id="10" name="Picture 9">
            <a:extLst>
              <a:ext uri="{FF2B5EF4-FFF2-40B4-BE49-F238E27FC236}">
                <a16:creationId xmlns:a16="http://schemas.microsoft.com/office/drawing/2014/main" id="{8669B8C2-9A72-4129-AF7B-2CB33490668B}"/>
              </a:ext>
            </a:extLst>
          </p:cNvPr>
          <p:cNvPicPr>
            <a:picLocks noChangeAspect="1"/>
          </p:cNvPicPr>
          <p:nvPr/>
        </p:nvPicPr>
        <p:blipFill>
          <a:blip r:embed="rId3"/>
          <a:stretch>
            <a:fillRect/>
          </a:stretch>
        </p:blipFill>
        <p:spPr>
          <a:xfrm>
            <a:off x="1752891" y="1228494"/>
            <a:ext cx="8761120" cy="4772255"/>
          </a:xfrm>
          <a:prstGeom prst="rect">
            <a:avLst/>
          </a:prstGeom>
        </p:spPr>
      </p:pic>
    </p:spTree>
    <p:extLst>
      <p:ext uri="{BB962C8B-B14F-4D97-AF65-F5344CB8AC3E}">
        <p14:creationId xmlns:p14="http://schemas.microsoft.com/office/powerpoint/2010/main" val="1567404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53</a:t>
            </a:fld>
            <a:endParaRPr lang="en-AU" dirty="0">
              <a:solidFill>
                <a:prstClr val="black">
                  <a:tint val="75000"/>
                </a:prstClr>
              </a:solidFill>
            </a:endParaRPr>
          </a:p>
        </p:txBody>
      </p:sp>
      <p:sp>
        <p:nvSpPr>
          <p:cNvPr id="4" name="Title 3"/>
          <p:cNvSpPr>
            <a:spLocks noGrp="1"/>
          </p:cNvSpPr>
          <p:nvPr>
            <p:ph type="title"/>
          </p:nvPr>
        </p:nvSpPr>
        <p:spPr>
          <a:xfrm>
            <a:off x="2762250" y="228600"/>
            <a:ext cx="5829300" cy="685800"/>
          </a:xfrm>
        </p:spPr>
        <p:txBody>
          <a:bodyPr/>
          <a:lstStyle/>
          <a:p>
            <a:r>
              <a:rPr lang="en-AU" dirty="0"/>
              <a:t>Demo</a:t>
            </a:r>
          </a:p>
        </p:txBody>
      </p:sp>
      <p:pic>
        <p:nvPicPr>
          <p:cNvPr id="5" name="Picture 4">
            <a:extLst>
              <a:ext uri="{FF2B5EF4-FFF2-40B4-BE49-F238E27FC236}">
                <a16:creationId xmlns:a16="http://schemas.microsoft.com/office/drawing/2014/main" id="{43BC6A18-4696-4785-ACA4-E7EB8335C68F}"/>
              </a:ext>
            </a:extLst>
          </p:cNvPr>
          <p:cNvPicPr>
            <a:picLocks noChangeAspect="1"/>
          </p:cNvPicPr>
          <p:nvPr/>
        </p:nvPicPr>
        <p:blipFill>
          <a:blip r:embed="rId3"/>
          <a:stretch>
            <a:fillRect/>
          </a:stretch>
        </p:blipFill>
        <p:spPr>
          <a:xfrm>
            <a:off x="1307296" y="1066110"/>
            <a:ext cx="9583487" cy="4934639"/>
          </a:xfrm>
          <a:prstGeom prst="rect">
            <a:avLst/>
          </a:prstGeom>
        </p:spPr>
      </p:pic>
    </p:spTree>
    <p:extLst>
      <p:ext uri="{BB962C8B-B14F-4D97-AF65-F5344CB8AC3E}">
        <p14:creationId xmlns:p14="http://schemas.microsoft.com/office/powerpoint/2010/main" val="1607188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54</a:t>
            </a:fld>
            <a:endParaRPr lang="en-AU" dirty="0">
              <a:solidFill>
                <a:prstClr val="black">
                  <a:tint val="75000"/>
                </a:prstClr>
              </a:solidFill>
            </a:endParaRPr>
          </a:p>
        </p:txBody>
      </p:sp>
      <p:sp>
        <p:nvSpPr>
          <p:cNvPr id="4" name="Title 3"/>
          <p:cNvSpPr>
            <a:spLocks noGrp="1"/>
          </p:cNvSpPr>
          <p:nvPr>
            <p:ph type="title"/>
          </p:nvPr>
        </p:nvSpPr>
        <p:spPr>
          <a:xfrm>
            <a:off x="2762250" y="228600"/>
            <a:ext cx="5829300" cy="685800"/>
          </a:xfrm>
        </p:spPr>
        <p:txBody>
          <a:bodyPr/>
          <a:lstStyle/>
          <a:p>
            <a:r>
              <a:rPr lang="en-AU" dirty="0"/>
              <a:t>Demo</a:t>
            </a:r>
          </a:p>
        </p:txBody>
      </p:sp>
      <p:sp>
        <p:nvSpPr>
          <p:cNvPr id="6" name="Content Placeholder 1">
            <a:extLst>
              <a:ext uri="{FF2B5EF4-FFF2-40B4-BE49-F238E27FC236}">
                <a16:creationId xmlns:a16="http://schemas.microsoft.com/office/drawing/2014/main" id="{B426C600-6063-4FC0-A6CC-E5A861764C8D}"/>
              </a:ext>
            </a:extLst>
          </p:cNvPr>
          <p:cNvSpPr>
            <a:spLocks noGrp="1"/>
          </p:cNvSpPr>
          <p:nvPr>
            <p:ph idx="1"/>
          </p:nvPr>
        </p:nvSpPr>
        <p:spPr>
          <a:xfrm>
            <a:off x="530137" y="1009413"/>
            <a:ext cx="3943351" cy="720506"/>
          </a:xfrm>
        </p:spPr>
        <p:txBody>
          <a:bodyPr>
            <a:normAutofit/>
          </a:bodyPr>
          <a:lstStyle/>
          <a:p>
            <a:r>
              <a:rPr lang="en-AU" sz="2800" dirty="0"/>
              <a:t>Draw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1852971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55</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52393"/>
            <a:ext cx="10239463" cy="4309741"/>
          </a:xfrm>
          <a:prstGeom prst="rect">
            <a:avLst/>
          </a:prstGeom>
        </p:spPr>
      </p:pic>
    </p:spTree>
    <p:extLst>
      <p:ext uri="{BB962C8B-B14F-4D97-AF65-F5344CB8AC3E}">
        <p14:creationId xmlns:p14="http://schemas.microsoft.com/office/powerpoint/2010/main" val="2165791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56</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536190"/>
            <a:ext cx="0" cy="873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27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57</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603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58</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373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59</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785BD1-8065-4D3B-AA13-A99B298A0A94}"/>
              </a:ext>
            </a:extLst>
          </p:cNvPr>
          <p:cNvSpPr/>
          <p:nvPr/>
        </p:nvSpPr>
        <p:spPr>
          <a:xfrm>
            <a:off x="1177838" y="2104390"/>
            <a:ext cx="2251162"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SQL backup database</a:t>
            </a:r>
          </a:p>
        </p:txBody>
      </p:sp>
      <p:cxnSp>
        <p:nvCxnSpPr>
          <p:cNvPr id="19" name="Straight Arrow Connector 18">
            <a:extLst>
              <a:ext uri="{FF2B5EF4-FFF2-40B4-BE49-F238E27FC236}">
                <a16:creationId xmlns:a16="http://schemas.microsoft.com/office/drawing/2014/main" id="{8D6422B0-5E72-4027-B1DE-B619FFB85352}"/>
              </a:ext>
            </a:extLst>
          </p:cNvPr>
          <p:cNvCxnSpPr>
            <a:cxnSpLocks/>
          </p:cNvCxnSpPr>
          <p:nvPr/>
        </p:nvCxnSpPr>
        <p:spPr>
          <a:xfrm>
            <a:off x="1764820" y="2611376"/>
            <a:ext cx="0" cy="51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3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a:bodyPr>
          <a:lstStyle/>
          <a:p>
            <a:r>
              <a:rPr lang="en-AU" sz="2800" dirty="0"/>
              <a:t>An attack tree has: </a:t>
            </a:r>
          </a:p>
          <a:p>
            <a:pPr lvl="1"/>
            <a:r>
              <a:rPr lang="en-AU" sz="2800" dirty="0">
                <a:solidFill>
                  <a:srgbClr val="FF0000"/>
                </a:solidFill>
              </a:rPr>
              <a:t>root node </a:t>
            </a:r>
            <a:r>
              <a:rPr lang="en-AU" sz="2800" dirty="0"/>
              <a:t>describes the goal of an attack</a:t>
            </a:r>
          </a:p>
          <a:p>
            <a:pPr lvl="1"/>
            <a:r>
              <a:rPr lang="en-AU" sz="2800" dirty="0">
                <a:solidFill>
                  <a:srgbClr val="FF0000"/>
                </a:solidFill>
              </a:rPr>
              <a:t>child node </a:t>
            </a:r>
            <a:r>
              <a:rPr lang="en-AU" sz="2800" dirty="0"/>
              <a:t>represents a sub-goal or an attack step for the overall goal</a:t>
            </a:r>
          </a:p>
          <a:p>
            <a:pPr lvl="1"/>
            <a:r>
              <a:rPr lang="en-AU" sz="2800" dirty="0">
                <a:solidFill>
                  <a:srgbClr val="FF0000"/>
                </a:solidFill>
              </a:rPr>
              <a:t>leaf node </a:t>
            </a:r>
            <a:r>
              <a:rPr lang="en-AU" sz="2800" dirty="0"/>
              <a:t>refers to an attack step and has no child node</a:t>
            </a: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2911388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A possible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60</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757726"/>
            <a:ext cx="10296612" cy="3539430"/>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validate Alice by checking if her username and password are stored in its local SQL database.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When Alice updates her personal information, the local SQL database interacts with the SQL backup database to synchronize the updates. </a:t>
            </a:r>
          </a:p>
        </p:txBody>
      </p:sp>
    </p:spTree>
    <p:extLst>
      <p:ext uri="{BB962C8B-B14F-4D97-AF65-F5344CB8AC3E}">
        <p14:creationId xmlns:p14="http://schemas.microsoft.com/office/powerpoint/2010/main" val="1847060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Is using a threat model such as MS TMT sufficient for securing a system?</a:t>
            </a:r>
          </a:p>
          <a:p>
            <a:endParaRPr lang="en-AU" dirty="0"/>
          </a:p>
        </p:txBody>
      </p:sp>
    </p:spTree>
    <p:extLst>
      <p:ext uri="{BB962C8B-B14F-4D97-AF65-F5344CB8AC3E}">
        <p14:creationId xmlns:p14="http://schemas.microsoft.com/office/powerpoint/2010/main" val="1082933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An example answer: </a:t>
            </a:r>
          </a:p>
          <a:p>
            <a:pPr lvl="1"/>
            <a:r>
              <a:rPr lang="en-AU" sz="2800" dirty="0"/>
              <a:t>I</a:t>
            </a:r>
            <a:r>
              <a:rPr lang="en-US" sz="2800" dirty="0"/>
              <a:t>t is important to prioritize the threats with the same-level severity based on some critical factors</a:t>
            </a:r>
          </a:p>
          <a:p>
            <a:pPr lvl="1"/>
            <a:r>
              <a:rPr lang="en-US" sz="2800" dirty="0"/>
              <a:t>e.g., </a:t>
            </a:r>
            <a:r>
              <a:rPr lang="en-AU" sz="2800" dirty="0"/>
              <a:t>probability of occurrence, potential impact, ease of mitigation, available resources, and compliance requirements</a:t>
            </a:r>
          </a:p>
        </p:txBody>
      </p:sp>
    </p:spTree>
    <p:extLst>
      <p:ext uri="{BB962C8B-B14F-4D97-AF65-F5344CB8AC3E}">
        <p14:creationId xmlns:p14="http://schemas.microsoft.com/office/powerpoint/2010/main" val="308405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5334828"/>
          </a:xfrm>
        </p:spPr>
        <p:txBody>
          <a:bodyPr>
            <a:normAutofit/>
          </a:bodyPr>
          <a:lstStyle/>
          <a:p>
            <a:r>
              <a:rPr lang="en-AU" sz="2800" dirty="0"/>
              <a:t>Probability of occurrence:</a:t>
            </a:r>
          </a:p>
          <a:p>
            <a:pPr lvl="1"/>
            <a:r>
              <a:rPr lang="en-US" sz="2800" dirty="0"/>
              <a:t>Rank the likelihood of each threat that can actually occur, as some threats may be more likely to occur than others.</a:t>
            </a:r>
          </a:p>
          <a:p>
            <a:r>
              <a:rPr lang="en-US" sz="2800" dirty="0"/>
              <a:t>Potential impact</a:t>
            </a:r>
            <a:r>
              <a:rPr lang="en-AU" sz="2800" dirty="0"/>
              <a:t>:</a:t>
            </a:r>
          </a:p>
          <a:p>
            <a:pPr lvl="1"/>
            <a:r>
              <a:rPr lang="en-US" sz="2800" dirty="0"/>
              <a:t>Rank the potential impact of each threat as some threats may have a higher potential impact than others.</a:t>
            </a:r>
          </a:p>
        </p:txBody>
      </p:sp>
    </p:spTree>
    <p:extLst>
      <p:ext uri="{BB962C8B-B14F-4D97-AF65-F5344CB8AC3E}">
        <p14:creationId xmlns:p14="http://schemas.microsoft.com/office/powerpoint/2010/main" val="36374419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297194" y="1062269"/>
            <a:ext cx="11710776" cy="5334828"/>
          </a:xfrm>
        </p:spPr>
        <p:txBody>
          <a:bodyPr>
            <a:normAutofit/>
          </a:bodyPr>
          <a:lstStyle/>
          <a:p>
            <a:r>
              <a:rPr lang="en-US" sz="2800" dirty="0"/>
              <a:t>Ease of mitigation:</a:t>
            </a:r>
          </a:p>
          <a:p>
            <a:pPr lvl="1"/>
            <a:r>
              <a:rPr lang="en-US" sz="2800" dirty="0"/>
              <a:t>Rank how easy it would be to mitigate each threat, as some threats may be easier to address while others may require more efforts and resources.</a:t>
            </a:r>
          </a:p>
          <a:p>
            <a:r>
              <a:rPr lang="en-US" sz="2800" dirty="0"/>
              <a:t>Compliance requirements: </a:t>
            </a:r>
          </a:p>
          <a:p>
            <a:pPr lvl="1"/>
            <a:r>
              <a:rPr lang="en-US" sz="2800" dirty="0"/>
              <a:t>Rank threats based on whether addressing each of them can comply with regulatory or industry requirements, as some threats may be more important to address to comply with regulations or industry standards.</a:t>
            </a:r>
          </a:p>
        </p:txBody>
      </p:sp>
    </p:spTree>
    <p:extLst>
      <p:ext uri="{BB962C8B-B14F-4D97-AF65-F5344CB8AC3E}">
        <p14:creationId xmlns:p14="http://schemas.microsoft.com/office/powerpoint/2010/main" val="3338213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endParaRPr lang="en-AU" dirty="0"/>
          </a:p>
        </p:txBody>
      </p:sp>
    </p:spTree>
    <p:extLst>
      <p:ext uri="{BB962C8B-B14F-4D97-AF65-F5344CB8AC3E}">
        <p14:creationId xmlns:p14="http://schemas.microsoft.com/office/powerpoint/2010/main" val="492848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r>
              <a:rPr lang="en-AU" sz="2800" dirty="0"/>
              <a:t>e.g., </a:t>
            </a:r>
            <a:r>
              <a:rPr lang="en-US" sz="2800" dirty="0"/>
              <a:t>it should be used in conjunction with other security measures, such as access control, monitoring, and applying security patches.</a:t>
            </a:r>
            <a:endParaRPr lang="en-AU" sz="2800" dirty="0"/>
          </a:p>
          <a:p>
            <a:endParaRPr lang="en-AU" dirty="0"/>
          </a:p>
        </p:txBody>
      </p:sp>
    </p:spTree>
    <p:extLst>
      <p:ext uri="{BB962C8B-B14F-4D97-AF65-F5344CB8AC3E}">
        <p14:creationId xmlns:p14="http://schemas.microsoft.com/office/powerpoint/2010/main" val="2328485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578796"/>
            <a:ext cx="11610714" cy="5700408"/>
          </a:xfrm>
        </p:spPr>
        <p:txBody>
          <a:bodyPr>
            <a:normAutofit/>
          </a:bodyPr>
          <a:lstStyle/>
          <a:p>
            <a:r>
              <a:rPr lang="en-AU" sz="2800" dirty="0"/>
              <a:t>Availability</a:t>
            </a:r>
          </a:p>
          <a:p>
            <a:pPr lvl="1"/>
            <a:r>
              <a:rPr lang="en-AU" sz="2800" dirty="0">
                <a:solidFill>
                  <a:schemeClr val="accent1"/>
                </a:solidFill>
              </a:rPr>
              <a:t>https://labs.cits1003.jinhong.org</a:t>
            </a:r>
          </a:p>
          <a:p>
            <a:r>
              <a:rPr lang="en-AU" sz="2800" dirty="0"/>
              <a:t>Project Details</a:t>
            </a:r>
          </a:p>
          <a:p>
            <a:pPr lvl="1"/>
            <a:r>
              <a:rPr lang="en-AU" sz="2800" dirty="0">
                <a:solidFill>
                  <a:schemeClr val="accent1"/>
                </a:solidFill>
              </a:rPr>
              <a:t>https://uwacyber.gitbook.io/cits1003/cits1003-project/overview</a:t>
            </a:r>
          </a:p>
          <a:p>
            <a:pPr marL="450000" lvl="1" indent="0">
              <a:buNone/>
            </a:pPr>
            <a:endParaRPr lang="en-AU" sz="2800" dirty="0"/>
          </a:p>
          <a:p>
            <a:endParaRPr lang="en-AU" dirty="0"/>
          </a:p>
        </p:txBody>
      </p:sp>
    </p:spTree>
    <p:extLst>
      <p:ext uri="{BB962C8B-B14F-4D97-AF65-F5344CB8AC3E}">
        <p14:creationId xmlns:p14="http://schemas.microsoft.com/office/powerpoint/2010/main" val="278520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7</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2758848" y="1068847"/>
            <a:ext cx="6329168" cy="7680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 </a:t>
            </a:r>
            <a:r>
              <a:rPr lang="en-US" sz="2400" dirty="0">
                <a:solidFill>
                  <a:schemeClr val="tx1"/>
                </a:solidFill>
              </a:rPr>
              <a:t>disable a web server</a:t>
            </a:r>
            <a:endParaRPr lang="en-NZ" sz="2400" dirty="0">
              <a:solidFill>
                <a:schemeClr val="tx1"/>
              </a:solidFill>
            </a:endParaRPr>
          </a:p>
        </p:txBody>
      </p:sp>
      <p:sp>
        <p:nvSpPr>
          <p:cNvPr id="8" name="Rounded Rectangle 7"/>
          <p:cNvSpPr/>
          <p:nvPr/>
        </p:nvSpPr>
        <p:spPr>
          <a:xfrm>
            <a:off x="1315747"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1.1 conduct a DDoS attack against the server</a:t>
            </a:r>
          </a:p>
        </p:txBody>
      </p:sp>
      <p:sp>
        <p:nvSpPr>
          <p:cNvPr id="9" name="Rounded Rectangle 8"/>
          <p:cNvSpPr/>
          <p:nvPr/>
        </p:nvSpPr>
        <p:spPr>
          <a:xfrm>
            <a:off x="7433189"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1.2 remotely shutdown the server </a:t>
            </a:r>
          </a:p>
        </p:txBody>
      </p:sp>
      <p:cxnSp>
        <p:nvCxnSpPr>
          <p:cNvPr id="17" name="Straight Connector 16"/>
          <p:cNvCxnSpPr>
            <a:cxnSpLocks/>
            <a:stCxn id="5" idx="2"/>
            <a:endCxn id="8" idx="0"/>
          </p:cNvCxnSpPr>
          <p:nvPr/>
        </p:nvCxnSpPr>
        <p:spPr>
          <a:xfrm flipH="1">
            <a:off x="3138525" y="1836931"/>
            <a:ext cx="2784907"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923432" y="1836931"/>
            <a:ext cx="3332535"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13">
            <a:extLst>
              <a:ext uri="{FF2B5EF4-FFF2-40B4-BE49-F238E27FC236}">
                <a16:creationId xmlns:a16="http://schemas.microsoft.com/office/drawing/2014/main" id="{E9541046-7311-4C3D-978A-A0AEB4D1B575}"/>
              </a:ext>
            </a:extLst>
          </p:cNvPr>
          <p:cNvSpPr/>
          <p:nvPr/>
        </p:nvSpPr>
        <p:spPr>
          <a:xfrm>
            <a:off x="7337991" y="4271938"/>
            <a:ext cx="3835950" cy="15283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1.2.1 brute force the server's login credentials to gain an unauthorized access</a:t>
            </a:r>
          </a:p>
        </p:txBody>
      </p:sp>
      <p:cxnSp>
        <p:nvCxnSpPr>
          <p:cNvPr id="96" name="Straight Connector 95">
            <a:extLst>
              <a:ext uri="{FF2B5EF4-FFF2-40B4-BE49-F238E27FC236}">
                <a16:creationId xmlns:a16="http://schemas.microsoft.com/office/drawing/2014/main" id="{402F6C4F-D6A5-486E-89A3-0B296ED2F0DF}"/>
              </a:ext>
            </a:extLst>
          </p:cNvPr>
          <p:cNvCxnSpPr>
            <a:cxnSpLocks/>
            <a:stCxn id="9" idx="2"/>
            <a:endCxn id="65" idx="0"/>
          </p:cNvCxnSpPr>
          <p:nvPr/>
        </p:nvCxnSpPr>
        <p:spPr>
          <a:xfrm flipH="1">
            <a:off x="9255966" y="3529070"/>
            <a:ext cx="1" cy="74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3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lnSpcReduction="10000"/>
          </a:bodyPr>
          <a:lstStyle/>
          <a:p>
            <a:r>
              <a:rPr lang="en-AU" sz="2800" dirty="0"/>
              <a:t>An attack tree has:</a:t>
            </a:r>
          </a:p>
          <a:p>
            <a:pPr lvl="1"/>
            <a:r>
              <a:rPr lang="en-AU" sz="2800" dirty="0"/>
              <a:t>root node is the overall goal of the attack</a:t>
            </a:r>
          </a:p>
          <a:p>
            <a:pPr lvl="1"/>
            <a:r>
              <a:rPr lang="en-AU" sz="2800" dirty="0"/>
              <a:t>child node represents a sub-goal or an attack step for the overall goal</a:t>
            </a:r>
          </a:p>
          <a:p>
            <a:pPr lvl="1"/>
            <a:r>
              <a:rPr lang="en-AU" sz="2800" dirty="0"/>
              <a:t>leaf node 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child nodes</a:t>
            </a:r>
          </a:p>
          <a:p>
            <a:pPr lvl="2"/>
            <a:r>
              <a:rPr lang="en-AU" sz="2800" dirty="0">
                <a:solidFill>
                  <a:srgbClr val="FF0000"/>
                </a:solidFill>
              </a:rPr>
              <a:t>OR gates: </a:t>
            </a:r>
            <a:r>
              <a:rPr lang="en-AU" sz="2800" dirty="0"/>
              <a:t>completing </a:t>
            </a:r>
            <a:r>
              <a:rPr lang="en-US" sz="2800" dirty="0"/>
              <a:t>only one child node can lead to the completion of a parent node</a:t>
            </a:r>
          </a:p>
          <a:p>
            <a:pPr lvl="2"/>
            <a:r>
              <a:rPr lang="en-AU" sz="2800" dirty="0">
                <a:solidFill>
                  <a:srgbClr val="FF0000"/>
                </a:solidFill>
              </a:rPr>
              <a:t>AND gates:</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8</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338878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9</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steal valuable items from a jewelry store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smash the display case and grab items</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9" name="Rounded Rectangle 8"/>
          <p:cNvSpPr/>
          <p:nvPr/>
        </p:nvSpPr>
        <p:spPr>
          <a:xfrm>
            <a:off x="6581591" y="3743260"/>
            <a:ext cx="4497154"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force a store employee to open the display case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2999669"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660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67347</TotalTime>
  <Words>3622</Words>
  <Application>Microsoft Office PowerPoint</Application>
  <PresentationFormat>Widescreen</PresentationFormat>
  <Paragraphs>816</Paragraphs>
  <Slides>67</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Calibri</vt:lpstr>
      <vt:lpstr>Georgia Pro Cond Light</vt:lpstr>
      <vt:lpstr>Speak Pro</vt:lpstr>
      <vt:lpstr>Wingdings 2</vt:lpstr>
      <vt:lpstr>SlateVTI</vt:lpstr>
      <vt:lpstr>CITS1003 Introduction to Cybersecurity [6] Security Management exercises</vt:lpstr>
      <vt:lpstr>PowerPoint Presentation</vt:lpstr>
      <vt:lpstr>PowerPoint Presentation</vt:lpstr>
      <vt:lpstr>Attack Tree</vt:lpstr>
      <vt:lpstr>Attack Tree</vt:lpstr>
      <vt:lpstr>Attack Tree</vt:lpstr>
      <vt:lpstr>Attack Tree</vt:lpstr>
      <vt:lpstr>Attack Tree</vt:lpstr>
      <vt:lpstr>Attack Tree</vt:lpstr>
      <vt:lpstr>Attack Tree</vt:lpstr>
      <vt:lpstr>Attack Tree</vt:lpstr>
      <vt:lpstr>Exercise</vt:lpstr>
      <vt:lpstr>Exercise</vt:lpstr>
      <vt:lpstr>PowerPoint Presentation</vt:lpstr>
      <vt:lpstr>Exercise</vt:lpstr>
      <vt:lpstr>PowerPoint Presentation</vt:lpstr>
      <vt:lpstr>Exercise</vt:lpstr>
      <vt:lpstr>PowerPoint Presentation</vt:lpstr>
      <vt:lpstr>root node</vt:lpstr>
      <vt:lpstr>root node</vt:lpstr>
      <vt:lpstr>Attack Tree</vt:lpstr>
      <vt:lpstr>Possible or Impossible?</vt:lpstr>
      <vt:lpstr>PowerPoint Presentation</vt:lpstr>
      <vt:lpstr>PowerPoint Presentation</vt:lpstr>
      <vt:lpstr>PowerPoint Presentation</vt:lpstr>
      <vt:lpstr>PowerPoint Presentation</vt:lpstr>
      <vt:lpstr>PowerPoint Presentation</vt:lpstr>
      <vt:lpstr>Calculate attack cost?</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Threat Modelling</vt:lpstr>
      <vt:lpstr>Threat Modelling</vt:lpstr>
      <vt:lpstr>Threat Modelling</vt:lpstr>
      <vt:lpstr>Threat Modelling</vt:lpstr>
      <vt:lpstr>Threat Modelling</vt:lpstr>
      <vt:lpstr>STRIDE</vt:lpstr>
      <vt:lpstr>STRIDE</vt:lpstr>
      <vt:lpstr>STRIDE</vt:lpstr>
      <vt:lpstr>MS Threat Modelling Tool</vt:lpstr>
      <vt:lpstr>Demo</vt:lpstr>
      <vt:lpstr>Demo</vt:lpstr>
      <vt:lpstr>Demo</vt:lpstr>
      <vt:lpstr>Demo</vt:lpstr>
      <vt:lpstr>Exercise</vt:lpstr>
      <vt:lpstr>Exercise</vt:lpstr>
      <vt:lpstr>Exercise</vt:lpstr>
      <vt:lpstr>Exercise</vt:lpstr>
      <vt:lpstr>Exercise</vt:lpstr>
      <vt:lpstr>Exercise</vt:lpstr>
      <vt:lpstr>Threat Modelling</vt:lpstr>
      <vt:lpstr>Threat Modelling</vt:lpstr>
      <vt:lpstr>Threat Modelling</vt:lpstr>
      <vt:lpstr>Threat Modelling</vt:lpstr>
      <vt:lpstr>Threat Modelling</vt:lpstr>
      <vt:lpstr>Threat Modelling</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1871</cp:revision>
  <dcterms:created xsi:type="dcterms:W3CDTF">2020-01-13T04:26:47Z</dcterms:created>
  <dcterms:modified xsi:type="dcterms:W3CDTF">2024-04-08T05:10:08Z</dcterms:modified>
</cp:coreProperties>
</file>