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Tech9/Stenog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V.Gokul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V.Gokul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VIT &amp;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B54183-B423-F114-6EFB-E0A17F1A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60" y="32805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security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integrating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file support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data 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audio, video, and text files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AI-based steganalysis detection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hidden data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mobile or web application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access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blockchain technology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and tamper-proof data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9938" y="1059893"/>
            <a:ext cx="11029950" cy="53022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7957DB5-C907-365D-9CDD-604EEFE7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8" y="1978618"/>
            <a:ext cx="1095394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is a growing concern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today's digital world, where sensitive information is constantly at risk of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 threats such as hacking, phishing, and data breaches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it crucial to develop secure communication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effective, often raise suspicion as encrypted messages stand out in network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Intercepted encrypted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targeted for decryption attempts, making it vulnerable to brute-force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offers an alternative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concealing information within ordinary media files such as images, audio, and videos, making the hidden data undetectable.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1913" y="1154162"/>
            <a:ext cx="11029950" cy="53022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0C3624-46F0-0393-31F5-D431B51F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13" y="2551837"/>
            <a:ext cx="123239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interact with the operating system (e.g., opening files)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character manipulation in encoding and decoding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340" y="856367"/>
            <a:ext cx="11029950" cy="5302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048AFE4-DB69-F9C6-7265-4A4BE5A5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40" y="2551837"/>
            <a:ext cx="110299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Dual-layer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with password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data security.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user experience: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Encrypts and hides data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altering the visible image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storage and computational power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2486" y="1239003"/>
            <a:ext cx="11029950" cy="530225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7AA766-5141-5D52-0FFB-2B151D29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2791674"/>
            <a:ext cx="129555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 sensitive data from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confidential information in high-risk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Safeguard classified communications and intelligence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&amp; Enterprises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trade secrets and internal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 personal data, passwords, and confidential messages.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25" y="956198"/>
            <a:ext cx="11029950" cy="530225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8AB37-4A73-F255-280F-1AFDE40B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1" y="1486423"/>
            <a:ext cx="9722177" cy="47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1022" y="1412547"/>
            <a:ext cx="11029950" cy="530225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703E8F-93F4-2A9C-E341-ED228071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2" y="2690336"/>
            <a:ext cx="121448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the effectiveness of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and hidden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confidentiality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embedding messages inside images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encryption and password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efficient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it accessible for various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extended with AI and advanced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future security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3060" y="786516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BC23B-513A-F60B-37CF-C364F8EE497D}"/>
              </a:ext>
            </a:extLst>
          </p:cNvPr>
          <p:cNvSpPr txBox="1"/>
          <p:nvPr/>
        </p:nvSpPr>
        <p:spPr>
          <a:xfrm>
            <a:off x="2688996" y="25620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https://github.com/GLTech9/Stenog1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987252-5756-F2F3-1BA2-7C35086DA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60" y="2562099"/>
            <a:ext cx="12484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Repository: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source code, README, and usage instructions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setup and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</TotalTime>
  <Words>452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 GOKUL PRADHAM 19MIS7035</cp:lastModifiedBy>
  <cp:revision>26</cp:revision>
  <dcterms:created xsi:type="dcterms:W3CDTF">2021-05-26T16:50:10Z</dcterms:created>
  <dcterms:modified xsi:type="dcterms:W3CDTF">2025-02-26T16:49:04Z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