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0A593-0642-4BCF-B4EF-7B721FA1036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3792D-33EB-4F6C-B740-C9EB14259D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Working in and as a team.</a:t>
          </a:r>
          <a:endParaRPr lang="en-US"/>
        </a:p>
      </dgm:t>
    </dgm:pt>
    <dgm:pt modelId="{A32FF49C-B325-487D-BBA4-726ED7751F84}" type="parTrans" cxnId="{839F094A-F74D-46E8-89AD-92902AD19E8E}">
      <dgm:prSet/>
      <dgm:spPr/>
      <dgm:t>
        <a:bodyPr/>
        <a:lstStyle/>
        <a:p>
          <a:endParaRPr lang="en-US"/>
        </a:p>
      </dgm:t>
    </dgm:pt>
    <dgm:pt modelId="{8AD7DCAF-4804-4943-8267-0044B16F558A}" type="sibTrans" cxnId="{839F094A-F74D-46E8-89AD-92902AD19E8E}">
      <dgm:prSet/>
      <dgm:spPr/>
      <dgm:t>
        <a:bodyPr/>
        <a:lstStyle/>
        <a:p>
          <a:endParaRPr lang="en-US"/>
        </a:p>
      </dgm:t>
    </dgm:pt>
    <dgm:pt modelId="{0E2E7432-41FD-4024-A149-796212773E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Debugging your code</a:t>
          </a:r>
          <a:endParaRPr lang="en-US"/>
        </a:p>
      </dgm:t>
    </dgm:pt>
    <dgm:pt modelId="{293DBDF1-621F-4E5B-9967-E0F486A25EB2}" type="parTrans" cxnId="{15A94BE7-971A-45DA-B902-61A2326B447F}">
      <dgm:prSet/>
      <dgm:spPr/>
      <dgm:t>
        <a:bodyPr/>
        <a:lstStyle/>
        <a:p>
          <a:endParaRPr lang="en-US"/>
        </a:p>
      </dgm:t>
    </dgm:pt>
    <dgm:pt modelId="{757E3A7F-5C82-4447-B516-055090D98F7B}" type="sibTrans" cxnId="{15A94BE7-971A-45DA-B902-61A2326B447F}">
      <dgm:prSet/>
      <dgm:spPr/>
      <dgm:t>
        <a:bodyPr/>
        <a:lstStyle/>
        <a:p>
          <a:endParaRPr lang="en-US"/>
        </a:p>
      </dgm:t>
    </dgm:pt>
    <dgm:pt modelId="{E5AC7A05-1B87-48A7-846E-C0DB1503A3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Job application time</a:t>
          </a:r>
          <a:endParaRPr lang="en-US"/>
        </a:p>
      </dgm:t>
    </dgm:pt>
    <dgm:pt modelId="{1A68CB6A-F855-4877-BCFF-D901D4F172CD}" type="parTrans" cxnId="{54BCEFA1-0F70-4A93-9856-8D8D94FA8F5D}">
      <dgm:prSet/>
      <dgm:spPr/>
      <dgm:t>
        <a:bodyPr/>
        <a:lstStyle/>
        <a:p>
          <a:endParaRPr lang="en-US"/>
        </a:p>
      </dgm:t>
    </dgm:pt>
    <dgm:pt modelId="{EDC54461-7DD9-4C97-81D0-8C92D222D61D}" type="sibTrans" cxnId="{54BCEFA1-0F70-4A93-9856-8D8D94FA8F5D}">
      <dgm:prSet/>
      <dgm:spPr/>
      <dgm:t>
        <a:bodyPr/>
        <a:lstStyle/>
        <a:p>
          <a:endParaRPr lang="en-US"/>
        </a:p>
      </dgm:t>
    </dgm:pt>
    <dgm:pt modelId="{EC0991E0-1797-4A1B-9AF3-84AC4D873F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Logic of the code</a:t>
          </a:r>
          <a:endParaRPr lang="en-US"/>
        </a:p>
      </dgm:t>
    </dgm:pt>
    <dgm:pt modelId="{90A8CD9E-0268-4B23-B706-31CC80221678}" type="parTrans" cxnId="{3BFED668-3ADB-4587-AB5E-7F533C3B671B}">
      <dgm:prSet/>
      <dgm:spPr/>
      <dgm:t>
        <a:bodyPr/>
        <a:lstStyle/>
        <a:p>
          <a:endParaRPr lang="en-US"/>
        </a:p>
      </dgm:t>
    </dgm:pt>
    <dgm:pt modelId="{9515B105-D5F8-47AB-B4CE-58618B23D860}" type="sibTrans" cxnId="{3BFED668-3ADB-4587-AB5E-7F533C3B671B}">
      <dgm:prSet/>
      <dgm:spPr/>
      <dgm:t>
        <a:bodyPr/>
        <a:lstStyle/>
        <a:p>
          <a:endParaRPr lang="en-US"/>
        </a:p>
      </dgm:t>
    </dgm:pt>
    <dgm:pt modelId="{4BC1B017-E89F-4828-8B9E-0DC54492852C}" type="pres">
      <dgm:prSet presAssocID="{B010A593-0642-4BCF-B4EF-7B721FA10366}" presName="root" presStyleCnt="0">
        <dgm:presLayoutVars>
          <dgm:dir/>
          <dgm:resizeHandles val="exact"/>
        </dgm:presLayoutVars>
      </dgm:prSet>
      <dgm:spPr/>
    </dgm:pt>
    <dgm:pt modelId="{589A377A-3564-4939-91E1-4877616189D5}" type="pres">
      <dgm:prSet presAssocID="{6FD3792D-33EB-4F6C-B740-C9EB14259DA2}" presName="compNode" presStyleCnt="0"/>
      <dgm:spPr/>
    </dgm:pt>
    <dgm:pt modelId="{E8C2F158-7440-4D4E-BB7F-9AD0C3FB4503}" type="pres">
      <dgm:prSet presAssocID="{6FD3792D-33EB-4F6C-B740-C9EB14259DA2}" presName="iconBgRect" presStyleLbl="bgShp" presStyleIdx="0" presStyleCnt="4"/>
      <dgm:spPr/>
    </dgm:pt>
    <dgm:pt modelId="{A4ADCF3D-6484-4A21-B40E-83238B5CBD87}" type="pres">
      <dgm:prSet presAssocID="{6FD3792D-33EB-4F6C-B740-C9EB14259D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64F7BCA-8D1B-440F-A8E3-E9E2C427DFA5}" type="pres">
      <dgm:prSet presAssocID="{6FD3792D-33EB-4F6C-B740-C9EB14259DA2}" presName="spaceRect" presStyleCnt="0"/>
      <dgm:spPr/>
    </dgm:pt>
    <dgm:pt modelId="{EBEBDC1B-E8CB-4DF7-A0AC-8B1FDB7FD030}" type="pres">
      <dgm:prSet presAssocID="{6FD3792D-33EB-4F6C-B740-C9EB14259DA2}" presName="textRect" presStyleLbl="revTx" presStyleIdx="0" presStyleCnt="4">
        <dgm:presLayoutVars>
          <dgm:chMax val="1"/>
          <dgm:chPref val="1"/>
        </dgm:presLayoutVars>
      </dgm:prSet>
      <dgm:spPr/>
    </dgm:pt>
    <dgm:pt modelId="{010577B1-1BA0-428F-928E-F49EA4601AF6}" type="pres">
      <dgm:prSet presAssocID="{8AD7DCAF-4804-4943-8267-0044B16F558A}" presName="sibTrans" presStyleCnt="0"/>
      <dgm:spPr/>
    </dgm:pt>
    <dgm:pt modelId="{0F601DC1-3733-49A4-80E2-6A5A2CC56F56}" type="pres">
      <dgm:prSet presAssocID="{0E2E7432-41FD-4024-A149-796212773E9B}" presName="compNode" presStyleCnt="0"/>
      <dgm:spPr/>
    </dgm:pt>
    <dgm:pt modelId="{BEE0D9DA-576A-430D-B732-E625A083891D}" type="pres">
      <dgm:prSet presAssocID="{0E2E7432-41FD-4024-A149-796212773E9B}" presName="iconBgRect" presStyleLbl="bgShp" presStyleIdx="1" presStyleCnt="4"/>
      <dgm:spPr/>
    </dgm:pt>
    <dgm:pt modelId="{C9E77ED4-BC1D-4137-BE63-6A6BF47CE32A}" type="pres">
      <dgm:prSet presAssocID="{0E2E7432-41FD-4024-A149-796212773E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098D52A-A685-4275-918E-F275D741D8C9}" type="pres">
      <dgm:prSet presAssocID="{0E2E7432-41FD-4024-A149-796212773E9B}" presName="spaceRect" presStyleCnt="0"/>
      <dgm:spPr/>
    </dgm:pt>
    <dgm:pt modelId="{B28571CC-81BF-4413-A7E1-E695CB98BA49}" type="pres">
      <dgm:prSet presAssocID="{0E2E7432-41FD-4024-A149-796212773E9B}" presName="textRect" presStyleLbl="revTx" presStyleIdx="1" presStyleCnt="4">
        <dgm:presLayoutVars>
          <dgm:chMax val="1"/>
          <dgm:chPref val="1"/>
        </dgm:presLayoutVars>
      </dgm:prSet>
      <dgm:spPr/>
    </dgm:pt>
    <dgm:pt modelId="{05D69C39-9CE0-4A5A-B2F5-942BB248EF91}" type="pres">
      <dgm:prSet presAssocID="{757E3A7F-5C82-4447-B516-055090D98F7B}" presName="sibTrans" presStyleCnt="0"/>
      <dgm:spPr/>
    </dgm:pt>
    <dgm:pt modelId="{C9A45FAD-602B-4726-AF0F-04D498D0E473}" type="pres">
      <dgm:prSet presAssocID="{E5AC7A05-1B87-48A7-846E-C0DB1503A3D2}" presName="compNode" presStyleCnt="0"/>
      <dgm:spPr/>
    </dgm:pt>
    <dgm:pt modelId="{8828D151-E0D9-4DDD-B8B9-3002B930AE34}" type="pres">
      <dgm:prSet presAssocID="{E5AC7A05-1B87-48A7-846E-C0DB1503A3D2}" presName="iconBgRect" presStyleLbl="bgShp" presStyleIdx="2" presStyleCnt="4"/>
      <dgm:spPr/>
    </dgm:pt>
    <dgm:pt modelId="{DCEC9A00-F035-439B-B0BA-BDB715C2AAEC}" type="pres">
      <dgm:prSet presAssocID="{E5AC7A05-1B87-48A7-846E-C0DB1503A3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B466A4B-BF6B-4D73-9687-833EB53563E1}" type="pres">
      <dgm:prSet presAssocID="{E5AC7A05-1B87-48A7-846E-C0DB1503A3D2}" presName="spaceRect" presStyleCnt="0"/>
      <dgm:spPr/>
    </dgm:pt>
    <dgm:pt modelId="{896C2F57-1AFD-4043-B610-81619FE53241}" type="pres">
      <dgm:prSet presAssocID="{E5AC7A05-1B87-48A7-846E-C0DB1503A3D2}" presName="textRect" presStyleLbl="revTx" presStyleIdx="2" presStyleCnt="4">
        <dgm:presLayoutVars>
          <dgm:chMax val="1"/>
          <dgm:chPref val="1"/>
        </dgm:presLayoutVars>
      </dgm:prSet>
      <dgm:spPr/>
    </dgm:pt>
    <dgm:pt modelId="{DC027662-48C7-4394-8B4D-E9BB90D0F764}" type="pres">
      <dgm:prSet presAssocID="{EDC54461-7DD9-4C97-81D0-8C92D222D61D}" presName="sibTrans" presStyleCnt="0"/>
      <dgm:spPr/>
    </dgm:pt>
    <dgm:pt modelId="{73F90A08-CF5E-4D83-BCBA-978F4A7F2C5B}" type="pres">
      <dgm:prSet presAssocID="{EC0991E0-1797-4A1B-9AF3-84AC4D873F0A}" presName="compNode" presStyleCnt="0"/>
      <dgm:spPr/>
    </dgm:pt>
    <dgm:pt modelId="{923199F8-CE4E-44F4-857C-EA9CA37CEBC2}" type="pres">
      <dgm:prSet presAssocID="{EC0991E0-1797-4A1B-9AF3-84AC4D873F0A}" presName="iconBgRect" presStyleLbl="bgShp" presStyleIdx="3" presStyleCnt="4"/>
      <dgm:spPr/>
    </dgm:pt>
    <dgm:pt modelId="{39348ED0-EFBC-4460-9053-402CFB96C0D3}" type="pres">
      <dgm:prSet presAssocID="{EC0991E0-1797-4A1B-9AF3-84AC4D873F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3EC901E-0D08-45EC-BC10-164F4F790E79}" type="pres">
      <dgm:prSet presAssocID="{EC0991E0-1797-4A1B-9AF3-84AC4D873F0A}" presName="spaceRect" presStyleCnt="0"/>
      <dgm:spPr/>
    </dgm:pt>
    <dgm:pt modelId="{E2749FE6-B7C7-41AE-A8BA-B91BD1A54F72}" type="pres">
      <dgm:prSet presAssocID="{EC0991E0-1797-4A1B-9AF3-84AC4D873F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8E8608-ECA5-4F56-B442-65E1D7291051}" type="presOf" srcId="{E5AC7A05-1B87-48A7-846E-C0DB1503A3D2}" destId="{896C2F57-1AFD-4043-B610-81619FE53241}" srcOrd="0" destOrd="0" presId="urn:microsoft.com/office/officeart/2018/5/layout/IconCircleLabelList"/>
    <dgm:cxn modelId="{D0B5CA41-5CB8-42D1-944F-7581613D3BEE}" type="presOf" srcId="{B010A593-0642-4BCF-B4EF-7B721FA10366}" destId="{4BC1B017-E89F-4828-8B9E-0DC54492852C}" srcOrd="0" destOrd="0" presId="urn:microsoft.com/office/officeart/2018/5/layout/IconCircleLabelList"/>
    <dgm:cxn modelId="{6A6FCD43-A356-436F-BD48-06FB1DC02415}" type="presOf" srcId="{0E2E7432-41FD-4024-A149-796212773E9B}" destId="{B28571CC-81BF-4413-A7E1-E695CB98BA49}" srcOrd="0" destOrd="0" presId="urn:microsoft.com/office/officeart/2018/5/layout/IconCircleLabelList"/>
    <dgm:cxn modelId="{3BFED668-3ADB-4587-AB5E-7F533C3B671B}" srcId="{B010A593-0642-4BCF-B4EF-7B721FA10366}" destId="{EC0991E0-1797-4A1B-9AF3-84AC4D873F0A}" srcOrd="3" destOrd="0" parTransId="{90A8CD9E-0268-4B23-B706-31CC80221678}" sibTransId="{9515B105-D5F8-47AB-B4CE-58618B23D860}"/>
    <dgm:cxn modelId="{839F094A-F74D-46E8-89AD-92902AD19E8E}" srcId="{B010A593-0642-4BCF-B4EF-7B721FA10366}" destId="{6FD3792D-33EB-4F6C-B740-C9EB14259DA2}" srcOrd="0" destOrd="0" parTransId="{A32FF49C-B325-487D-BBA4-726ED7751F84}" sibTransId="{8AD7DCAF-4804-4943-8267-0044B16F558A}"/>
    <dgm:cxn modelId="{209DDF85-7800-46D5-8AD7-6656B02E4B69}" type="presOf" srcId="{6FD3792D-33EB-4F6C-B740-C9EB14259DA2}" destId="{EBEBDC1B-E8CB-4DF7-A0AC-8B1FDB7FD030}" srcOrd="0" destOrd="0" presId="urn:microsoft.com/office/officeart/2018/5/layout/IconCircleLabelList"/>
    <dgm:cxn modelId="{54BCEFA1-0F70-4A93-9856-8D8D94FA8F5D}" srcId="{B010A593-0642-4BCF-B4EF-7B721FA10366}" destId="{E5AC7A05-1B87-48A7-846E-C0DB1503A3D2}" srcOrd="2" destOrd="0" parTransId="{1A68CB6A-F855-4877-BCFF-D901D4F172CD}" sibTransId="{EDC54461-7DD9-4C97-81D0-8C92D222D61D}"/>
    <dgm:cxn modelId="{4A0246AF-F297-499C-8B5A-4836FE7F74E9}" type="presOf" srcId="{EC0991E0-1797-4A1B-9AF3-84AC4D873F0A}" destId="{E2749FE6-B7C7-41AE-A8BA-B91BD1A54F72}" srcOrd="0" destOrd="0" presId="urn:microsoft.com/office/officeart/2018/5/layout/IconCircleLabelList"/>
    <dgm:cxn modelId="{15A94BE7-971A-45DA-B902-61A2326B447F}" srcId="{B010A593-0642-4BCF-B4EF-7B721FA10366}" destId="{0E2E7432-41FD-4024-A149-796212773E9B}" srcOrd="1" destOrd="0" parTransId="{293DBDF1-621F-4E5B-9967-E0F486A25EB2}" sibTransId="{757E3A7F-5C82-4447-B516-055090D98F7B}"/>
    <dgm:cxn modelId="{6A4B08BB-F575-4406-908F-F7AA01F04EA9}" type="presParOf" srcId="{4BC1B017-E89F-4828-8B9E-0DC54492852C}" destId="{589A377A-3564-4939-91E1-4877616189D5}" srcOrd="0" destOrd="0" presId="urn:microsoft.com/office/officeart/2018/5/layout/IconCircleLabelList"/>
    <dgm:cxn modelId="{B794B411-7E35-4606-BD6D-26ED8157788B}" type="presParOf" srcId="{589A377A-3564-4939-91E1-4877616189D5}" destId="{E8C2F158-7440-4D4E-BB7F-9AD0C3FB4503}" srcOrd="0" destOrd="0" presId="urn:microsoft.com/office/officeart/2018/5/layout/IconCircleLabelList"/>
    <dgm:cxn modelId="{33C8D4FC-075F-4C8A-BAFE-3A6A36C3FC8E}" type="presParOf" srcId="{589A377A-3564-4939-91E1-4877616189D5}" destId="{A4ADCF3D-6484-4A21-B40E-83238B5CBD87}" srcOrd="1" destOrd="0" presId="urn:microsoft.com/office/officeart/2018/5/layout/IconCircleLabelList"/>
    <dgm:cxn modelId="{FFAA4E7B-DD3C-4072-9432-E7B72A378A18}" type="presParOf" srcId="{589A377A-3564-4939-91E1-4877616189D5}" destId="{A64F7BCA-8D1B-440F-A8E3-E9E2C427DFA5}" srcOrd="2" destOrd="0" presId="urn:microsoft.com/office/officeart/2018/5/layout/IconCircleLabelList"/>
    <dgm:cxn modelId="{B0615614-87F8-4ABB-9724-E6DBD2AA0030}" type="presParOf" srcId="{589A377A-3564-4939-91E1-4877616189D5}" destId="{EBEBDC1B-E8CB-4DF7-A0AC-8B1FDB7FD030}" srcOrd="3" destOrd="0" presId="urn:microsoft.com/office/officeart/2018/5/layout/IconCircleLabelList"/>
    <dgm:cxn modelId="{AA6E9ED3-A743-4D18-BD98-8DD18AFA6B94}" type="presParOf" srcId="{4BC1B017-E89F-4828-8B9E-0DC54492852C}" destId="{010577B1-1BA0-428F-928E-F49EA4601AF6}" srcOrd="1" destOrd="0" presId="urn:microsoft.com/office/officeart/2018/5/layout/IconCircleLabelList"/>
    <dgm:cxn modelId="{97FECF20-A5DC-48DF-8E8C-667D6BBB0867}" type="presParOf" srcId="{4BC1B017-E89F-4828-8B9E-0DC54492852C}" destId="{0F601DC1-3733-49A4-80E2-6A5A2CC56F56}" srcOrd="2" destOrd="0" presId="urn:microsoft.com/office/officeart/2018/5/layout/IconCircleLabelList"/>
    <dgm:cxn modelId="{17A297DB-10E0-4019-A466-1D9913DF9F4F}" type="presParOf" srcId="{0F601DC1-3733-49A4-80E2-6A5A2CC56F56}" destId="{BEE0D9DA-576A-430D-B732-E625A083891D}" srcOrd="0" destOrd="0" presId="urn:microsoft.com/office/officeart/2018/5/layout/IconCircleLabelList"/>
    <dgm:cxn modelId="{1803876A-7741-41C2-AC3D-FCCA82BEAD93}" type="presParOf" srcId="{0F601DC1-3733-49A4-80E2-6A5A2CC56F56}" destId="{C9E77ED4-BC1D-4137-BE63-6A6BF47CE32A}" srcOrd="1" destOrd="0" presId="urn:microsoft.com/office/officeart/2018/5/layout/IconCircleLabelList"/>
    <dgm:cxn modelId="{90A439DF-9CA9-4595-B03F-84978F25491F}" type="presParOf" srcId="{0F601DC1-3733-49A4-80E2-6A5A2CC56F56}" destId="{6098D52A-A685-4275-918E-F275D741D8C9}" srcOrd="2" destOrd="0" presId="urn:microsoft.com/office/officeart/2018/5/layout/IconCircleLabelList"/>
    <dgm:cxn modelId="{22C06626-B1D4-4860-B552-A238A55E6181}" type="presParOf" srcId="{0F601DC1-3733-49A4-80E2-6A5A2CC56F56}" destId="{B28571CC-81BF-4413-A7E1-E695CB98BA49}" srcOrd="3" destOrd="0" presId="urn:microsoft.com/office/officeart/2018/5/layout/IconCircleLabelList"/>
    <dgm:cxn modelId="{07BD2605-F9FD-4CA2-A821-F211D15151E8}" type="presParOf" srcId="{4BC1B017-E89F-4828-8B9E-0DC54492852C}" destId="{05D69C39-9CE0-4A5A-B2F5-942BB248EF91}" srcOrd="3" destOrd="0" presId="urn:microsoft.com/office/officeart/2018/5/layout/IconCircleLabelList"/>
    <dgm:cxn modelId="{F3BAE6FE-6917-41DF-97AA-E79C915C62A6}" type="presParOf" srcId="{4BC1B017-E89F-4828-8B9E-0DC54492852C}" destId="{C9A45FAD-602B-4726-AF0F-04D498D0E473}" srcOrd="4" destOrd="0" presId="urn:microsoft.com/office/officeart/2018/5/layout/IconCircleLabelList"/>
    <dgm:cxn modelId="{D1DA021E-D95A-41DD-BC45-1CF2B1AC3F95}" type="presParOf" srcId="{C9A45FAD-602B-4726-AF0F-04D498D0E473}" destId="{8828D151-E0D9-4DDD-B8B9-3002B930AE34}" srcOrd="0" destOrd="0" presId="urn:microsoft.com/office/officeart/2018/5/layout/IconCircleLabelList"/>
    <dgm:cxn modelId="{881F302B-45C5-4245-BB76-8B9FD1ECE9AD}" type="presParOf" srcId="{C9A45FAD-602B-4726-AF0F-04D498D0E473}" destId="{DCEC9A00-F035-439B-B0BA-BDB715C2AAEC}" srcOrd="1" destOrd="0" presId="urn:microsoft.com/office/officeart/2018/5/layout/IconCircleLabelList"/>
    <dgm:cxn modelId="{F1B1282F-8448-4A26-A216-A3006F66097F}" type="presParOf" srcId="{C9A45FAD-602B-4726-AF0F-04D498D0E473}" destId="{2B466A4B-BF6B-4D73-9687-833EB53563E1}" srcOrd="2" destOrd="0" presId="urn:microsoft.com/office/officeart/2018/5/layout/IconCircleLabelList"/>
    <dgm:cxn modelId="{76D9928D-DFDB-4AC4-ACFA-839BCDBDBBD7}" type="presParOf" srcId="{C9A45FAD-602B-4726-AF0F-04D498D0E473}" destId="{896C2F57-1AFD-4043-B610-81619FE53241}" srcOrd="3" destOrd="0" presId="urn:microsoft.com/office/officeart/2018/5/layout/IconCircleLabelList"/>
    <dgm:cxn modelId="{2EB9D00B-36D6-4E1F-8D00-9B8C8517B6C1}" type="presParOf" srcId="{4BC1B017-E89F-4828-8B9E-0DC54492852C}" destId="{DC027662-48C7-4394-8B4D-E9BB90D0F764}" srcOrd="5" destOrd="0" presId="urn:microsoft.com/office/officeart/2018/5/layout/IconCircleLabelList"/>
    <dgm:cxn modelId="{C6DD53D9-964F-49AC-B642-FBD33637936F}" type="presParOf" srcId="{4BC1B017-E89F-4828-8B9E-0DC54492852C}" destId="{73F90A08-CF5E-4D83-BCBA-978F4A7F2C5B}" srcOrd="6" destOrd="0" presId="urn:microsoft.com/office/officeart/2018/5/layout/IconCircleLabelList"/>
    <dgm:cxn modelId="{E178E5FE-CBC5-4816-BEEE-E1A14D4BCEAF}" type="presParOf" srcId="{73F90A08-CF5E-4D83-BCBA-978F4A7F2C5B}" destId="{923199F8-CE4E-44F4-857C-EA9CA37CEBC2}" srcOrd="0" destOrd="0" presId="urn:microsoft.com/office/officeart/2018/5/layout/IconCircleLabelList"/>
    <dgm:cxn modelId="{67B28482-0A16-4630-81A3-6F5A64CABDFD}" type="presParOf" srcId="{73F90A08-CF5E-4D83-BCBA-978F4A7F2C5B}" destId="{39348ED0-EFBC-4460-9053-402CFB96C0D3}" srcOrd="1" destOrd="0" presId="urn:microsoft.com/office/officeart/2018/5/layout/IconCircleLabelList"/>
    <dgm:cxn modelId="{0437049B-27CF-4D6C-9F10-0BA9E37DDE1C}" type="presParOf" srcId="{73F90A08-CF5E-4D83-BCBA-978F4A7F2C5B}" destId="{53EC901E-0D08-45EC-BC10-164F4F790E79}" srcOrd="2" destOrd="0" presId="urn:microsoft.com/office/officeart/2018/5/layout/IconCircleLabelList"/>
    <dgm:cxn modelId="{D22C0022-7271-4808-AC5D-4775F60E7F8D}" type="presParOf" srcId="{73F90A08-CF5E-4D83-BCBA-978F4A7F2C5B}" destId="{E2749FE6-B7C7-41AE-A8BA-B91BD1A54F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2F158-7440-4D4E-BB7F-9AD0C3FB4503}">
      <dsp:nvSpPr>
        <dsp:cNvPr id="0" name=""/>
        <dsp:cNvSpPr/>
      </dsp:nvSpPr>
      <dsp:spPr>
        <a:xfrm>
          <a:off x="2088441" y="609"/>
          <a:ext cx="922148" cy="9221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DCF3D-6484-4A21-B40E-83238B5CBD87}">
      <dsp:nvSpPr>
        <dsp:cNvPr id="0" name=""/>
        <dsp:cNvSpPr/>
      </dsp:nvSpPr>
      <dsp:spPr>
        <a:xfrm>
          <a:off x="2284965" y="197133"/>
          <a:ext cx="529101" cy="529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BDC1B-E8CB-4DF7-A0AC-8B1FDB7FD030}">
      <dsp:nvSpPr>
        <dsp:cNvPr id="0" name=""/>
        <dsp:cNvSpPr/>
      </dsp:nvSpPr>
      <dsp:spPr>
        <a:xfrm>
          <a:off x="1793656" y="1209984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Working in and as a team.</a:t>
          </a:r>
          <a:endParaRPr lang="en-US" sz="1600" kern="1200"/>
        </a:p>
      </dsp:txBody>
      <dsp:txXfrm>
        <a:off x="1793656" y="1209984"/>
        <a:ext cx="1511718" cy="604687"/>
      </dsp:txXfrm>
    </dsp:sp>
    <dsp:sp modelId="{BEE0D9DA-576A-430D-B732-E625A083891D}">
      <dsp:nvSpPr>
        <dsp:cNvPr id="0" name=""/>
        <dsp:cNvSpPr/>
      </dsp:nvSpPr>
      <dsp:spPr>
        <a:xfrm>
          <a:off x="3864711" y="609"/>
          <a:ext cx="922148" cy="9221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77ED4-BC1D-4137-BE63-6A6BF47CE32A}">
      <dsp:nvSpPr>
        <dsp:cNvPr id="0" name=""/>
        <dsp:cNvSpPr/>
      </dsp:nvSpPr>
      <dsp:spPr>
        <a:xfrm>
          <a:off x="4061234" y="197133"/>
          <a:ext cx="529101" cy="529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571CC-81BF-4413-A7E1-E695CB98BA49}">
      <dsp:nvSpPr>
        <dsp:cNvPr id="0" name=""/>
        <dsp:cNvSpPr/>
      </dsp:nvSpPr>
      <dsp:spPr>
        <a:xfrm>
          <a:off x="3569926" y="1209984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Debugging your code</a:t>
          </a:r>
          <a:endParaRPr lang="en-US" sz="1600" kern="1200"/>
        </a:p>
      </dsp:txBody>
      <dsp:txXfrm>
        <a:off x="3569926" y="1209984"/>
        <a:ext cx="1511718" cy="604687"/>
      </dsp:txXfrm>
    </dsp:sp>
    <dsp:sp modelId="{8828D151-E0D9-4DDD-B8B9-3002B930AE34}">
      <dsp:nvSpPr>
        <dsp:cNvPr id="0" name=""/>
        <dsp:cNvSpPr/>
      </dsp:nvSpPr>
      <dsp:spPr>
        <a:xfrm>
          <a:off x="5640981" y="609"/>
          <a:ext cx="922148" cy="9221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C9A00-F035-439B-B0BA-BDB715C2AAEC}">
      <dsp:nvSpPr>
        <dsp:cNvPr id="0" name=""/>
        <dsp:cNvSpPr/>
      </dsp:nvSpPr>
      <dsp:spPr>
        <a:xfrm>
          <a:off x="5837504" y="197133"/>
          <a:ext cx="529101" cy="5291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C2F57-1AFD-4043-B610-81619FE53241}">
      <dsp:nvSpPr>
        <dsp:cNvPr id="0" name=""/>
        <dsp:cNvSpPr/>
      </dsp:nvSpPr>
      <dsp:spPr>
        <a:xfrm>
          <a:off x="5346195" y="1209984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Job application time</a:t>
          </a:r>
          <a:endParaRPr lang="en-US" sz="1600" kern="1200"/>
        </a:p>
      </dsp:txBody>
      <dsp:txXfrm>
        <a:off x="5346195" y="1209984"/>
        <a:ext cx="1511718" cy="604687"/>
      </dsp:txXfrm>
    </dsp:sp>
    <dsp:sp modelId="{923199F8-CE4E-44F4-857C-EA9CA37CEBC2}">
      <dsp:nvSpPr>
        <dsp:cNvPr id="0" name=""/>
        <dsp:cNvSpPr/>
      </dsp:nvSpPr>
      <dsp:spPr>
        <a:xfrm>
          <a:off x="7417250" y="609"/>
          <a:ext cx="922148" cy="9221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48ED0-EFBC-4460-9053-402CFB96C0D3}">
      <dsp:nvSpPr>
        <dsp:cNvPr id="0" name=""/>
        <dsp:cNvSpPr/>
      </dsp:nvSpPr>
      <dsp:spPr>
        <a:xfrm>
          <a:off x="7613774" y="197133"/>
          <a:ext cx="529101" cy="5291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49FE6-B7C7-41AE-A8BA-B91BD1A54F72}">
      <dsp:nvSpPr>
        <dsp:cNvPr id="0" name=""/>
        <dsp:cNvSpPr/>
      </dsp:nvSpPr>
      <dsp:spPr>
        <a:xfrm>
          <a:off x="7122465" y="1209984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Logic of the code</a:t>
          </a:r>
          <a:endParaRPr lang="en-US" sz="1600" kern="1200"/>
        </a:p>
      </dsp:txBody>
      <dsp:txXfrm>
        <a:off x="7122465" y="1209984"/>
        <a:ext cx="1511718" cy="60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5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D5DF6DA-96F0-B1DE-03ED-E35F6860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17" b="8713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FB1C4-21FE-1206-B5BB-07A57FD41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3429000"/>
            <a:ext cx="10447724" cy="1856529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3 forms of programming</a:t>
            </a:r>
            <a:endParaRPr lang="LID4096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B7522-5920-2C52-F1DE-CE8B3736A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By: Daan G, Jens and Nathan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5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F316-B392-0979-BA37-2047AA90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similarities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85BB-0823-74A3-EB2E-1AAC7E8D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4811909"/>
            <a:ext cx="10427841" cy="1507469"/>
          </a:xfrm>
        </p:spPr>
        <p:txBody>
          <a:bodyPr>
            <a:normAutofit/>
          </a:bodyPr>
          <a:lstStyle/>
          <a:p>
            <a:r>
              <a:rPr lang="en-GB" dirty="0"/>
              <a:t>Coding languages differ</a:t>
            </a:r>
          </a:p>
          <a:p>
            <a:r>
              <a:rPr lang="en-GB" dirty="0"/>
              <a:t>Coding workplaces</a:t>
            </a:r>
          </a:p>
          <a:p>
            <a:r>
              <a:rPr lang="en-GB" dirty="0"/>
              <a:t>Payrate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F50993-4733-7797-1898-810F5B1E0208}"/>
              </a:ext>
            </a:extLst>
          </p:cNvPr>
          <p:cNvSpPr txBox="1">
            <a:spLocks/>
          </p:cNvSpPr>
          <p:nvPr/>
        </p:nvSpPr>
        <p:spPr>
          <a:xfrm>
            <a:off x="849758" y="3725853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Differences</a:t>
            </a:r>
            <a:endParaRPr lang="LID4096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783918-089E-3F2C-03DE-80F1AAE56A02}"/>
              </a:ext>
            </a:extLst>
          </p:cNvPr>
          <p:cNvGraphicFramePr/>
          <p:nvPr/>
        </p:nvGraphicFramePr>
        <p:xfrm>
          <a:off x="1002158" y="2218384"/>
          <a:ext cx="10427841" cy="181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E55F25D-8D3D-438A-AEDC-E7456325C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3" r="2204" b="23624"/>
          <a:stretch/>
        </p:blipFill>
        <p:spPr bwMode="auto">
          <a:xfrm>
            <a:off x="6705600" y="4407701"/>
            <a:ext cx="2877016" cy="16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04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video game with a colorful cloud and a group of round objects&#10;&#10;Description automatically generated with medium confidence">
            <a:extLst>
              <a:ext uri="{FF2B5EF4-FFF2-40B4-BE49-F238E27FC236}">
                <a16:creationId xmlns:a16="http://schemas.microsoft.com/office/drawing/2014/main" id="{9C730EB9-6489-3E92-42A3-CDC20C2A4C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r="6450" b="-1"/>
          <a:stretch/>
        </p:blipFill>
        <p:spPr bwMode="auto">
          <a:xfrm>
            <a:off x="20" y="-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40CA6-E97A-7951-59A8-6FAF5118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640027"/>
            <a:ext cx="10447724" cy="1030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Game Development: 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1808741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B4248D-5F38-ACED-7680-A1E39808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4" r="1620" b="-1"/>
          <a:stretch/>
        </p:blipFill>
        <p:spPr bwMode="auto">
          <a:xfrm>
            <a:off x="20" y="-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EF683-5C59-A0D5-A66F-62666505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640027"/>
            <a:ext cx="10447724" cy="1030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AR/XR development: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1808741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9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6B3B1-0052-624C-936E-795F1150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07" y="4404345"/>
            <a:ext cx="4085665" cy="2195027"/>
          </a:xfrm>
        </p:spPr>
        <p:txBody>
          <a:bodyPr anchor="ctr">
            <a:normAutofit/>
          </a:bodyPr>
          <a:lstStyle/>
          <a:p>
            <a:r>
              <a:rPr lang="en-GB" dirty="0"/>
              <a:t>Web Development:</a:t>
            </a:r>
            <a:endParaRPr lang="LID4096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blue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CE181B35-2439-605C-10E1-D8B45CFF1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499531"/>
          </a:xfrm>
        </p:spPr>
      </p:pic>
    </p:spTree>
    <p:extLst>
      <p:ext uri="{BB962C8B-B14F-4D97-AF65-F5344CB8AC3E}">
        <p14:creationId xmlns:p14="http://schemas.microsoft.com/office/powerpoint/2010/main" val="285626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BD222D2-C517-CA71-8C0E-DEA5BAA7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56" b="2004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476E7-6956-5292-BA5D-D902C1CC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8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Our specialities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ul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 Pro Light</vt:lpstr>
      <vt:lpstr>VaultVTI</vt:lpstr>
      <vt:lpstr>3 forms of programming</vt:lpstr>
      <vt:lpstr>similarities</vt:lpstr>
      <vt:lpstr>Game Development: </vt:lpstr>
      <vt:lpstr>AR/XR development:</vt:lpstr>
      <vt:lpstr>Web Development:</vt:lpstr>
      <vt:lpstr>Our specialities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Jeans Monné</dc:creator>
  <cp:lastModifiedBy>Jeans Monné</cp:lastModifiedBy>
  <cp:revision>4</cp:revision>
  <dcterms:created xsi:type="dcterms:W3CDTF">2025-01-06T13:35:50Z</dcterms:created>
  <dcterms:modified xsi:type="dcterms:W3CDTF">2025-01-13T13:58:35Z</dcterms:modified>
</cp:coreProperties>
</file>