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59" r:id="rId9"/>
    <p:sldId id="262" r:id="rId10"/>
    <p:sldId id="261" r:id="rId11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AAC4-8D12-47CF-BE43-7EB46A4D5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9AEBC-7606-4ADC-B5B0-6A3BC80A2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DAEE-C80D-4F35-B786-91FB7CA4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01/17/2024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E275-2AB5-4A66-A8E8-90F9ABC8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A5F36-6144-4864-8555-3C920AD7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1827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18EC-44E3-4FD6-AF24-AC5021AF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38C05-3BE4-4F1F-A85F-EBF60F02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43FC-668F-4A16-B33A-A1704CA8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01/17/2024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EA9D-B745-4822-9D4F-8E34B455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FCBD-2F9B-4E40-B993-5543BC62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554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62F4C-847A-45E8-89DF-86FADD929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5F776-752A-4772-8F18-20F7169A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D1A1-5C8E-4021-A99C-3556DF8A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01/17/2024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59EE-6B67-4900-9B15-8052B4D9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93B4-0982-4C28-9583-53F588B9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544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1CC-2784-471A-819A-0BB647B6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8D80-3B7B-4F28-AEFD-D834AEBC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208A-B304-4974-A753-A386793B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01/17/2024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3DB3-E76E-4DCC-A934-DE6FC576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50E5-487F-4F26-B329-FF396CB2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25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E1F-FBE7-4F65-94C7-B636380F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9729-7ECE-4365-98F3-8DFF780F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8B8C-4C53-4B4C-BD2C-864D0D7B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01/17/2024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CEA2-7CAF-4851-A38B-618DD216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B7E0B-5EA5-473D-BF56-D86D080A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676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35E0-152D-4AF7-BD87-955474D0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9FBD-9AF6-494E-A906-31E047899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9ECF5-FC69-44A2-865A-BF59EEA41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44A24-6932-4F11-BD5E-0F51DF2B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01/17/2024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A03F3-39FB-4D6C-8751-A7EDF600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3C9F-1845-44AD-86AA-8D2EC39E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249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56D3-AB15-4310-A6DA-FCCC1300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4F9E5-544E-408F-9A5B-5A9D043B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4E7D5-72F6-463A-BA78-97C231B73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0D308-9D2F-4E2B-98E8-42F65039F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9437-C09B-4818-B72A-8E54A3BA3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95E20-1927-449F-8CA5-4628C2F5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01/17/2024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8AC43-B655-428D-AE3D-DB74BBB1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E8EE6-694D-461F-AE93-765F8A3E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257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436E-1F26-4110-83C7-943D2F42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8F822-E6C7-462B-97CD-78D3D4DF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01/17/2024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2244D-E53E-43D0-A4F2-9C9D674B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03CDC-F7C2-4A6E-A008-CEB3A6D5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566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3D8CF-1BB0-4BB5-A3C3-69A22EC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01/17/2024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AB160-C248-403F-AD25-158A965B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1B489-7B94-4B54-B3AF-E8AF8FD5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806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942C-8A0D-4781-A8F3-57B3EE3C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01E5-1D61-43C7-B6CD-7037DCB1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A444E-E01C-4A28-83F1-E48254F6B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8AD5B-93CF-4725-B418-C1ADE03F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01/17/2024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9DC45-0596-4AB3-91ED-EC8B0A88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B3885-5DD4-4DA8-B5F5-40745170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303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9836-3F3C-4E2F-9190-DEB510EE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6E0E5-A1D5-4606-A4EC-5A8116A48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41ED8-FBEC-48EB-B5A6-F5032E101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DA45B-1955-45CA-80B0-66008EC0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01/17/2024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C90FA-53E2-41CE-BD63-ECA490D3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A9B8D-2082-4BE4-BCE5-07F8F933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778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89769-7B4A-4C8C-94A2-1CE676F4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6073D-45AC-4934-9FAA-61975D5C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5320-EECE-4069-9EC1-5688F7A88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85877-2B37-48E7-8B6D-4D4ED486130A}" type="datetimeFigureOut">
              <a:rPr lang="en-BE" smtClean="0"/>
              <a:t>01/17/2024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D776-80A5-466B-B9A0-F462DF91C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D87A-C974-47EE-BF90-816BF0B07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61DE-E191-4798-91BE-355EA90292A5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817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5F04-C22A-42D7-B131-70E81FD94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GPP Exam: Zombie AI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651AA-5F60-4B6E-8386-AEA67C018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7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Making </a:t>
            </a:r>
            <a:r>
              <a:rPr lang="en-US" sz="1100" dirty="0"/>
              <a:t>(https://miro.com/app/board/uXjVN48AfMo=/?share_link_id=334617668742)</a:t>
            </a:r>
            <a:endParaRPr lang="en-BE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E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08E6401-7E84-64A8-CDD2-445C8D852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889" y="1309870"/>
            <a:ext cx="8762221" cy="533352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AF5C6E5-1608-FA5E-F289-1D8DB18A5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831" y="1524940"/>
            <a:ext cx="9090335" cy="4952708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F0E2123-49D2-A770-3FF1-A00F1E088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756" y="1905758"/>
            <a:ext cx="9822483" cy="4267088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6D6BEEF0-F53B-0048-AD10-F85E9B7AA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356" y="1901641"/>
            <a:ext cx="10083282" cy="398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0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Enemy handling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1400" dirty="0"/>
              <a:t>Checks </a:t>
            </a:r>
            <a:r>
              <a:rPr lang="nl-BE" sz="1400" dirty="0" err="1"/>
              <a:t>for</a:t>
            </a:r>
            <a:r>
              <a:rPr lang="nl-BE" sz="1400" dirty="0"/>
              <a:t> zombies in FOV, </a:t>
            </a:r>
            <a:r>
              <a:rPr lang="nl-BE" sz="1400" dirty="0" err="1"/>
              <a:t>if</a:t>
            </a:r>
            <a:r>
              <a:rPr lang="nl-BE" sz="1400" dirty="0"/>
              <a:t> none state -&gt; failure</a:t>
            </a:r>
          </a:p>
          <a:p>
            <a:r>
              <a:rPr lang="nl-BE" sz="1400" dirty="0" err="1"/>
              <a:t>If</a:t>
            </a:r>
            <a:r>
              <a:rPr lang="nl-BE" sz="1400" dirty="0"/>
              <a:t> </a:t>
            </a:r>
            <a:r>
              <a:rPr lang="nl-BE" sz="1400" dirty="0" err="1"/>
              <a:t>there’s</a:t>
            </a:r>
            <a:r>
              <a:rPr lang="nl-BE" sz="1400" dirty="0"/>
              <a:t> </a:t>
            </a:r>
            <a:r>
              <a:rPr lang="nl-BE" sz="1400" dirty="0" err="1"/>
              <a:t>one</a:t>
            </a:r>
            <a:r>
              <a:rPr lang="nl-BE" sz="1400" dirty="0"/>
              <a:t> or more, </a:t>
            </a:r>
            <a:r>
              <a:rPr lang="nl-BE" sz="1400" dirty="0" err="1"/>
              <a:t>picks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closest</a:t>
            </a:r>
            <a:r>
              <a:rPr lang="nl-BE" sz="1400" dirty="0"/>
              <a:t> zombie </a:t>
            </a:r>
            <a:r>
              <a:rPr lang="nl-BE" sz="1400" dirty="0" err="1"/>
              <a:t>based</a:t>
            </a:r>
            <a:r>
              <a:rPr lang="nl-BE" sz="1400" dirty="0"/>
              <a:t> on square </a:t>
            </a:r>
            <a:r>
              <a:rPr lang="nl-BE" sz="1400" dirty="0" err="1"/>
              <a:t>distance</a:t>
            </a:r>
            <a:r>
              <a:rPr lang="nl-BE" sz="1400" dirty="0"/>
              <a:t> -&gt; </a:t>
            </a:r>
            <a:r>
              <a:rPr lang="nl-BE" sz="1400" dirty="0" err="1"/>
              <a:t>TargetZombie</a:t>
            </a:r>
            <a:r>
              <a:rPr lang="nl-BE" sz="1400" dirty="0"/>
              <a:t> -&gt; State </a:t>
            </a:r>
            <a:r>
              <a:rPr lang="nl-BE" sz="1400" dirty="0" err="1"/>
              <a:t>success</a:t>
            </a:r>
            <a:endParaRPr lang="nl-BE" sz="1400" dirty="0"/>
          </a:p>
          <a:p>
            <a:r>
              <a:rPr lang="nl-BE" sz="1400" dirty="0" err="1"/>
              <a:t>Iterating</a:t>
            </a:r>
            <a:r>
              <a:rPr lang="nl-BE" sz="1400" dirty="0"/>
              <a:t> </a:t>
            </a:r>
            <a:r>
              <a:rPr lang="nl-BE" sz="1400" dirty="0" err="1"/>
              <a:t>through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zombies </a:t>
            </a:r>
            <a:r>
              <a:rPr lang="nl-BE" sz="1400" dirty="0" err="1"/>
              <a:t>within</a:t>
            </a:r>
            <a:r>
              <a:rPr lang="nl-BE" sz="1400" dirty="0"/>
              <a:t> FOV </a:t>
            </a:r>
            <a:r>
              <a:rPr lang="nl-BE" sz="1400" dirty="0" err="1"/>
              <a:t>and</a:t>
            </a:r>
            <a:r>
              <a:rPr lang="nl-BE" sz="1400" dirty="0"/>
              <a:t> </a:t>
            </a:r>
            <a:r>
              <a:rPr lang="nl-BE" sz="1400" dirty="0" err="1"/>
              <a:t>calculate</a:t>
            </a:r>
            <a:r>
              <a:rPr lang="nl-BE" sz="1400" dirty="0"/>
              <a:t> a vector </a:t>
            </a:r>
            <a:r>
              <a:rPr lang="nl-BE" sz="1400" dirty="0" err="1"/>
              <a:t>pointing</a:t>
            </a:r>
            <a:r>
              <a:rPr lang="nl-BE" sz="1400" dirty="0"/>
              <a:t> </a:t>
            </a:r>
            <a:r>
              <a:rPr lang="nl-BE" sz="1400" dirty="0" err="1"/>
              <a:t>away</a:t>
            </a:r>
            <a:r>
              <a:rPr lang="nl-BE" sz="1400" dirty="0"/>
              <a:t> </a:t>
            </a:r>
            <a:r>
              <a:rPr lang="nl-BE" sz="1400" dirty="0" err="1"/>
              <a:t>from</a:t>
            </a:r>
            <a:r>
              <a:rPr lang="nl-BE" sz="1400" dirty="0"/>
              <a:t> </a:t>
            </a:r>
            <a:r>
              <a:rPr lang="nl-BE" sz="1400" dirty="0" err="1"/>
              <a:t>each</a:t>
            </a:r>
            <a:r>
              <a:rPr lang="nl-BE" sz="1400" dirty="0"/>
              <a:t> zombie</a:t>
            </a:r>
          </a:p>
          <a:p>
            <a:r>
              <a:rPr lang="nl-BE" sz="1400" dirty="0" err="1"/>
              <a:t>Sums</a:t>
            </a:r>
            <a:r>
              <a:rPr lang="nl-BE" sz="1400" dirty="0"/>
              <a:t> up </a:t>
            </a:r>
            <a:r>
              <a:rPr lang="nl-BE" sz="1400" dirty="0" err="1"/>
              <a:t>all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calculated</a:t>
            </a:r>
            <a:r>
              <a:rPr lang="nl-BE" sz="1400" dirty="0"/>
              <a:t> </a:t>
            </a:r>
            <a:r>
              <a:rPr lang="nl-BE" sz="1400" dirty="0" err="1"/>
              <a:t>vectors</a:t>
            </a:r>
            <a:r>
              <a:rPr lang="nl-BE" sz="1400" dirty="0"/>
              <a:t> </a:t>
            </a:r>
            <a:r>
              <a:rPr lang="nl-BE" sz="1400" dirty="0" err="1"/>
              <a:t>to</a:t>
            </a:r>
            <a:r>
              <a:rPr lang="nl-BE" sz="1400" dirty="0"/>
              <a:t> get a </a:t>
            </a:r>
            <a:r>
              <a:rPr lang="nl-BE" sz="1400" dirty="0" err="1"/>
              <a:t>final</a:t>
            </a:r>
            <a:r>
              <a:rPr lang="nl-BE" sz="1400" dirty="0"/>
              <a:t> “</a:t>
            </a:r>
            <a:r>
              <a:rPr lang="nl-BE" sz="1400" dirty="0" err="1"/>
              <a:t>EvadeDirection</a:t>
            </a:r>
            <a:r>
              <a:rPr lang="nl-BE" sz="1400" dirty="0"/>
              <a:t>” </a:t>
            </a:r>
            <a:r>
              <a:rPr lang="nl-BE" sz="1400" dirty="0" err="1"/>
              <a:t>indicating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direction</a:t>
            </a:r>
            <a:r>
              <a:rPr lang="nl-BE" sz="1400" dirty="0"/>
              <a:t> </a:t>
            </a:r>
            <a:r>
              <a:rPr lang="nl-BE" sz="1400" dirty="0" err="1"/>
              <a:t>to</a:t>
            </a:r>
            <a:r>
              <a:rPr lang="nl-BE" sz="1400" dirty="0"/>
              <a:t> move </a:t>
            </a:r>
            <a:r>
              <a:rPr lang="nl-BE" sz="1400" dirty="0" err="1"/>
              <a:t>away</a:t>
            </a:r>
            <a:r>
              <a:rPr lang="nl-BE" sz="1400" dirty="0"/>
              <a:t> </a:t>
            </a:r>
            <a:r>
              <a:rPr lang="nl-BE" sz="1400" dirty="0" err="1"/>
              <a:t>from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walkers!</a:t>
            </a:r>
          </a:p>
          <a:p>
            <a:r>
              <a:rPr lang="nl-BE" sz="1400" dirty="0" err="1"/>
              <a:t>Calculates</a:t>
            </a:r>
            <a:r>
              <a:rPr lang="nl-BE" sz="1400" dirty="0"/>
              <a:t> a target </a:t>
            </a:r>
            <a:r>
              <a:rPr lang="nl-BE" sz="1400" dirty="0" err="1"/>
              <a:t>angle</a:t>
            </a:r>
            <a:r>
              <a:rPr lang="nl-BE" sz="1400" dirty="0"/>
              <a:t> </a:t>
            </a:r>
            <a:r>
              <a:rPr lang="nl-BE" sz="1400" dirty="0" err="1"/>
              <a:t>based</a:t>
            </a:r>
            <a:r>
              <a:rPr lang="nl-BE" sz="1400" dirty="0"/>
              <a:t> off on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direction</a:t>
            </a:r>
            <a:r>
              <a:rPr lang="nl-BE" sz="1400" dirty="0"/>
              <a:t> </a:t>
            </a:r>
            <a:r>
              <a:rPr lang="nl-BE" sz="1400" dirty="0" err="1"/>
              <a:t>to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“</a:t>
            </a:r>
            <a:r>
              <a:rPr lang="nl-BE" sz="1400" dirty="0" err="1"/>
              <a:t>TargetZombie</a:t>
            </a:r>
            <a:r>
              <a:rPr lang="nl-BE" sz="1400" dirty="0"/>
              <a:t>”</a:t>
            </a:r>
          </a:p>
          <a:p>
            <a:r>
              <a:rPr lang="nl-BE" sz="1400" dirty="0" err="1"/>
              <a:t>Compares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absolute </a:t>
            </a:r>
            <a:r>
              <a:rPr lang="nl-BE" sz="1400" dirty="0" err="1"/>
              <a:t>value</a:t>
            </a:r>
            <a:r>
              <a:rPr lang="nl-BE" sz="1400" dirty="0"/>
              <a:t> of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angle</a:t>
            </a:r>
            <a:r>
              <a:rPr lang="nl-BE" sz="1400" dirty="0"/>
              <a:t> </a:t>
            </a:r>
            <a:r>
              <a:rPr lang="nl-BE" sz="1400" dirty="0" err="1"/>
              <a:t>difference</a:t>
            </a:r>
            <a:r>
              <a:rPr lang="nl-BE" sz="1400" dirty="0"/>
              <a:t> </a:t>
            </a:r>
            <a:r>
              <a:rPr lang="nl-BE" sz="1400" dirty="0" err="1"/>
              <a:t>with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minimum set </a:t>
            </a:r>
            <a:r>
              <a:rPr lang="nl-BE" sz="1400" dirty="0" err="1"/>
              <a:t>anglediffference</a:t>
            </a:r>
            <a:r>
              <a:rPr lang="nl-BE" sz="1400" dirty="0"/>
              <a:t> </a:t>
            </a:r>
            <a:r>
              <a:rPr lang="nl-BE" sz="1400" dirty="0" err="1"/>
              <a:t>if</a:t>
            </a:r>
            <a:r>
              <a:rPr lang="nl-BE" sz="1400" dirty="0"/>
              <a:t> </a:t>
            </a:r>
            <a:r>
              <a:rPr lang="nl-BE" sz="1400" dirty="0" err="1"/>
              <a:t>condition</a:t>
            </a:r>
            <a:r>
              <a:rPr lang="nl-BE" sz="1400" dirty="0"/>
              <a:t> met -&gt; State </a:t>
            </a:r>
            <a:r>
              <a:rPr lang="nl-BE" sz="1400" dirty="0" err="1"/>
              <a:t>success</a:t>
            </a:r>
            <a:r>
              <a:rPr lang="nl-BE" sz="1400" dirty="0"/>
              <a:t>, </a:t>
            </a:r>
            <a:r>
              <a:rPr lang="nl-BE" sz="1400" dirty="0" err="1"/>
              <a:t>otherwise</a:t>
            </a:r>
            <a:r>
              <a:rPr lang="nl-BE" sz="1400" dirty="0"/>
              <a:t> </a:t>
            </a:r>
            <a:r>
              <a:rPr lang="nl-BE" sz="1400" dirty="0" err="1"/>
              <a:t>fail</a:t>
            </a:r>
            <a:endParaRPr lang="nl-BE" sz="1400" dirty="0"/>
          </a:p>
          <a:p>
            <a:r>
              <a:rPr lang="nl-BE" sz="1400" dirty="0" err="1"/>
              <a:t>Shoot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zombie!</a:t>
            </a:r>
          </a:p>
          <a:p>
            <a:endParaRPr lang="nl-BE" sz="1400" dirty="0"/>
          </a:p>
          <a:p>
            <a:r>
              <a:rPr lang="nl-BE" sz="1400" dirty="0" err="1"/>
              <a:t>Note</a:t>
            </a:r>
            <a:r>
              <a:rPr lang="nl-BE" sz="1400" dirty="0"/>
              <a:t>: </a:t>
            </a:r>
            <a:r>
              <a:rPr lang="nl-BE" sz="1400" dirty="0" err="1"/>
              <a:t>Weapon</a:t>
            </a:r>
            <a:r>
              <a:rPr lang="nl-BE" sz="1400" dirty="0"/>
              <a:t> </a:t>
            </a:r>
            <a:r>
              <a:rPr lang="nl-BE" sz="1400" dirty="0" err="1"/>
              <a:t>usage</a:t>
            </a:r>
            <a:r>
              <a:rPr lang="nl-BE" sz="1400" dirty="0"/>
              <a:t> </a:t>
            </a:r>
            <a:r>
              <a:rPr lang="nl-BE" sz="1400" dirty="0" err="1"/>
              <a:t>depends</a:t>
            </a:r>
            <a:r>
              <a:rPr lang="nl-BE" sz="1400" dirty="0"/>
              <a:t> on </a:t>
            </a:r>
            <a:r>
              <a:rPr lang="nl-BE" sz="1400" dirty="0" err="1"/>
              <a:t>the</a:t>
            </a:r>
            <a:r>
              <a:rPr lang="nl-BE" sz="1400" dirty="0"/>
              <a:t> range of </a:t>
            </a:r>
            <a:r>
              <a:rPr lang="nl-BE" sz="1400" dirty="0" err="1"/>
              <a:t>each</a:t>
            </a:r>
            <a:r>
              <a:rPr lang="nl-BE" sz="1400" dirty="0"/>
              <a:t> (</a:t>
            </a:r>
            <a:r>
              <a:rPr lang="nl-BE" sz="1400" dirty="0" err="1"/>
              <a:t>Pistol</a:t>
            </a:r>
            <a:r>
              <a:rPr lang="nl-BE" sz="1400" dirty="0"/>
              <a:t> is set </a:t>
            </a:r>
            <a:r>
              <a:rPr lang="nl-BE" sz="1400" dirty="0" err="1"/>
              <a:t>to</a:t>
            </a:r>
            <a:r>
              <a:rPr lang="nl-BE" sz="1400" dirty="0"/>
              <a:t> 15f, </a:t>
            </a:r>
            <a:r>
              <a:rPr lang="nl-BE" sz="1400" dirty="0" err="1"/>
              <a:t>Shotgun</a:t>
            </a:r>
            <a:r>
              <a:rPr lang="nl-BE" sz="1400" dirty="0"/>
              <a:t> 7.5f)</a:t>
            </a:r>
          </a:p>
          <a:p>
            <a:r>
              <a:rPr lang="nl-BE" sz="1400" dirty="0" err="1"/>
              <a:t>Reason</a:t>
            </a:r>
            <a:r>
              <a:rPr lang="nl-BE" sz="1400" dirty="0"/>
              <a:t>: </a:t>
            </a:r>
            <a:r>
              <a:rPr lang="nl-BE" sz="1400" dirty="0" err="1"/>
              <a:t>To</a:t>
            </a:r>
            <a:r>
              <a:rPr lang="nl-BE" sz="1400" dirty="0"/>
              <a:t> </a:t>
            </a:r>
            <a:r>
              <a:rPr lang="nl-BE" sz="1400" dirty="0" err="1"/>
              <a:t>avoid</a:t>
            </a:r>
            <a:r>
              <a:rPr lang="nl-BE" sz="1400" dirty="0"/>
              <a:t> </a:t>
            </a:r>
            <a:r>
              <a:rPr lang="nl-BE" sz="1400" dirty="0" err="1"/>
              <a:t>missed</a:t>
            </a:r>
            <a:r>
              <a:rPr lang="nl-BE" sz="1400" dirty="0"/>
              <a:t> shots, </a:t>
            </a:r>
            <a:r>
              <a:rPr lang="nl-BE" sz="1400" dirty="0" err="1"/>
              <a:t>for</a:t>
            </a:r>
            <a:r>
              <a:rPr lang="nl-BE" sz="1400" dirty="0"/>
              <a:t> </a:t>
            </a:r>
            <a:r>
              <a:rPr lang="nl-BE" sz="1400" dirty="0" err="1"/>
              <a:t>example</a:t>
            </a:r>
            <a:r>
              <a:rPr lang="nl-BE" sz="1400" dirty="0"/>
              <a:t> </a:t>
            </a:r>
            <a:r>
              <a:rPr lang="nl-BE" sz="1400" dirty="0" err="1"/>
              <a:t>shotgun</a:t>
            </a:r>
            <a:r>
              <a:rPr lang="nl-BE" sz="1400" dirty="0"/>
              <a:t> is way more inaccurate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longer</a:t>
            </a:r>
            <a:r>
              <a:rPr lang="nl-BE" sz="1400" dirty="0"/>
              <a:t> range </a:t>
            </a:r>
            <a:r>
              <a:rPr lang="nl-BE" sz="1400" dirty="0" err="1"/>
              <a:t>it</a:t>
            </a:r>
            <a:r>
              <a:rPr lang="nl-BE" sz="1400" dirty="0"/>
              <a:t> is</a:t>
            </a:r>
          </a:p>
          <a:p>
            <a:r>
              <a:rPr lang="nl-BE" sz="1400" dirty="0"/>
              <a:t>Timer is </a:t>
            </a:r>
            <a:r>
              <a:rPr lang="nl-BE" sz="1400" dirty="0" err="1"/>
              <a:t>to</a:t>
            </a:r>
            <a:r>
              <a:rPr lang="nl-BE" sz="1400" dirty="0"/>
              <a:t> </a:t>
            </a:r>
            <a:r>
              <a:rPr lang="nl-BE" sz="1400" dirty="0" err="1"/>
              <a:t>avoid</a:t>
            </a:r>
            <a:r>
              <a:rPr lang="nl-BE" sz="1400" dirty="0"/>
              <a:t> </a:t>
            </a:r>
            <a:r>
              <a:rPr lang="nl-BE" sz="1400" dirty="0" err="1"/>
              <a:t>spamming</a:t>
            </a:r>
            <a:r>
              <a:rPr lang="nl-BE" sz="1400" dirty="0"/>
              <a:t> </a:t>
            </a:r>
            <a:r>
              <a:rPr lang="nl-BE" sz="1400" dirty="0" err="1"/>
              <a:t>bullets</a:t>
            </a:r>
            <a:r>
              <a:rPr lang="nl-BE" sz="1400" dirty="0"/>
              <a:t> </a:t>
            </a:r>
            <a:r>
              <a:rPr lang="nl-BE" sz="1400" dirty="0" err="1"/>
              <a:t>causing</a:t>
            </a:r>
            <a:r>
              <a:rPr lang="nl-BE" sz="1400" dirty="0"/>
              <a:t> </a:t>
            </a:r>
            <a:r>
              <a:rPr lang="nl-BE" sz="1400" dirty="0" err="1"/>
              <a:t>unnecessary</a:t>
            </a:r>
            <a:r>
              <a:rPr lang="nl-BE" sz="1400" dirty="0"/>
              <a:t> </a:t>
            </a:r>
            <a:r>
              <a:rPr lang="nl-BE" sz="1400" dirty="0" err="1"/>
              <a:t>bullet</a:t>
            </a:r>
            <a:r>
              <a:rPr lang="nl-BE" sz="1400" dirty="0"/>
              <a:t> </a:t>
            </a:r>
            <a:r>
              <a:rPr lang="nl-BE" sz="1400" dirty="0" err="1"/>
              <a:t>usage</a:t>
            </a:r>
            <a:r>
              <a:rPr lang="nl-BE" sz="1400" dirty="0"/>
              <a:t> </a:t>
            </a:r>
            <a:r>
              <a:rPr lang="nl-BE" sz="1400" dirty="0" err="1"/>
              <a:t>and</a:t>
            </a:r>
            <a:r>
              <a:rPr lang="nl-BE" sz="1400" dirty="0"/>
              <a:t> </a:t>
            </a:r>
            <a:r>
              <a:rPr lang="nl-BE" sz="1400" dirty="0" err="1"/>
              <a:t>potential</a:t>
            </a:r>
            <a:r>
              <a:rPr lang="nl-BE" sz="1400" dirty="0"/>
              <a:t> misses </a:t>
            </a:r>
            <a:r>
              <a:rPr lang="nl-BE" sz="1400" dirty="0" err="1"/>
              <a:t>afterwards</a:t>
            </a:r>
            <a:r>
              <a:rPr lang="nl-BE" sz="1400" dirty="0"/>
              <a:t> </a:t>
            </a:r>
            <a:r>
              <a:rPr lang="nl-BE" sz="1400" dirty="0" err="1"/>
              <a:t>because</a:t>
            </a:r>
            <a:r>
              <a:rPr lang="nl-BE" sz="1400" dirty="0"/>
              <a:t> of </a:t>
            </a:r>
            <a:r>
              <a:rPr lang="nl-BE" sz="1400" dirty="0" err="1"/>
              <a:t>enemy</a:t>
            </a:r>
            <a:r>
              <a:rPr lang="nl-BE" sz="1400" dirty="0"/>
              <a:t> </a:t>
            </a:r>
            <a:r>
              <a:rPr lang="nl-BE" sz="1400" dirty="0" err="1"/>
              <a:t>dying</a:t>
            </a:r>
            <a:endParaRPr lang="nl-BE" sz="1400" dirty="0"/>
          </a:p>
          <a:p>
            <a:pPr marL="0" indent="0">
              <a:buNone/>
            </a:pPr>
            <a:endParaRPr lang="nl-BE" sz="1400" dirty="0"/>
          </a:p>
          <a:p>
            <a:endParaRPr lang="nl-BE" sz="14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A170848-EFDD-1EF3-4A38-6E4026222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44" y="3850940"/>
            <a:ext cx="4838286" cy="28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3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Inventory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1400" dirty="0" err="1"/>
              <a:t>When</a:t>
            </a:r>
            <a:r>
              <a:rPr lang="nl-BE" sz="1400" dirty="0"/>
              <a:t> </a:t>
            </a:r>
            <a:r>
              <a:rPr lang="nl-BE" sz="1400" dirty="0" err="1"/>
              <a:t>exploring</a:t>
            </a:r>
            <a:r>
              <a:rPr lang="nl-BE" sz="1400" dirty="0"/>
              <a:t> in house, looks </a:t>
            </a:r>
            <a:r>
              <a:rPr lang="nl-BE" sz="1400" dirty="0" err="1"/>
              <a:t>around</a:t>
            </a:r>
            <a:r>
              <a:rPr lang="nl-BE" sz="1400" dirty="0"/>
              <a:t> house </a:t>
            </a:r>
            <a:r>
              <a:rPr lang="nl-BE" sz="1400" dirty="0" err="1"/>
              <a:t>until</a:t>
            </a:r>
            <a:r>
              <a:rPr lang="nl-BE" sz="1400" dirty="0"/>
              <a:t> </a:t>
            </a:r>
            <a:r>
              <a:rPr lang="nl-BE" sz="1400" dirty="0" err="1"/>
              <a:t>it</a:t>
            </a:r>
            <a:r>
              <a:rPr lang="nl-BE" sz="1400" dirty="0"/>
              <a:t> </a:t>
            </a:r>
            <a:r>
              <a:rPr lang="nl-BE" sz="1400" dirty="0" err="1"/>
              <a:t>finds</a:t>
            </a:r>
            <a:r>
              <a:rPr lang="nl-BE" sz="1400" dirty="0"/>
              <a:t> </a:t>
            </a:r>
            <a:r>
              <a:rPr lang="nl-BE" sz="1400" dirty="0" err="1"/>
              <a:t>an</a:t>
            </a:r>
            <a:r>
              <a:rPr lang="nl-BE" sz="1400" dirty="0"/>
              <a:t> item </a:t>
            </a:r>
            <a:r>
              <a:rPr lang="nl-BE" sz="1400" dirty="0" err="1"/>
              <a:t>within</a:t>
            </a:r>
            <a:r>
              <a:rPr lang="nl-BE" sz="1400" dirty="0"/>
              <a:t> FOV, </a:t>
            </a:r>
            <a:r>
              <a:rPr lang="nl-BE" sz="1400" dirty="0" err="1"/>
              <a:t>upon</a:t>
            </a:r>
            <a:r>
              <a:rPr lang="nl-BE" sz="1400" dirty="0"/>
              <a:t> </a:t>
            </a:r>
            <a:r>
              <a:rPr lang="nl-BE" sz="1400" dirty="0" err="1"/>
              <a:t>nearing</a:t>
            </a:r>
            <a:r>
              <a:rPr lang="nl-BE" sz="1400" dirty="0"/>
              <a:t> </a:t>
            </a:r>
            <a:r>
              <a:rPr lang="nl-BE" sz="1400" dirty="0" err="1"/>
              <a:t>this</a:t>
            </a:r>
            <a:r>
              <a:rPr lang="nl-BE" sz="1400" dirty="0"/>
              <a:t> item</a:t>
            </a:r>
          </a:p>
          <a:p>
            <a:r>
              <a:rPr lang="nl-BE" sz="1400" dirty="0"/>
              <a:t>Checks </a:t>
            </a:r>
            <a:r>
              <a:rPr lang="nl-BE" sz="1400" dirty="0" err="1"/>
              <a:t>the</a:t>
            </a:r>
            <a:r>
              <a:rPr lang="nl-BE" sz="1400" dirty="0"/>
              <a:t> Type of item (Set </a:t>
            </a:r>
            <a:r>
              <a:rPr lang="nl-BE" sz="1400" dirty="0" err="1"/>
              <a:t>by</a:t>
            </a:r>
            <a:r>
              <a:rPr lang="nl-BE" sz="1400" dirty="0"/>
              <a:t> ID), </a:t>
            </a:r>
            <a:r>
              <a:rPr lang="nl-BE" sz="1400" dirty="0" err="1"/>
              <a:t>and</a:t>
            </a:r>
            <a:r>
              <a:rPr lang="nl-BE" sz="1400" dirty="0"/>
              <a:t> checks </a:t>
            </a:r>
            <a:r>
              <a:rPr lang="nl-BE" sz="1400" dirty="0" err="1"/>
              <a:t>inventory</a:t>
            </a:r>
            <a:r>
              <a:rPr lang="nl-BE" sz="1400" dirty="0"/>
              <a:t> status (</a:t>
            </a:r>
            <a:r>
              <a:rPr lang="nl-BE" sz="1400" dirty="0" err="1"/>
              <a:t>If</a:t>
            </a:r>
            <a:r>
              <a:rPr lang="nl-BE" sz="1400" dirty="0"/>
              <a:t> </a:t>
            </a:r>
            <a:r>
              <a:rPr lang="nl-BE" sz="1400" dirty="0" err="1"/>
              <a:t>it’s</a:t>
            </a:r>
            <a:r>
              <a:rPr lang="nl-BE" sz="1400" dirty="0"/>
              <a:t> full or </a:t>
            </a:r>
            <a:r>
              <a:rPr lang="nl-BE" sz="1400" dirty="0" err="1"/>
              <a:t>not</a:t>
            </a:r>
            <a:r>
              <a:rPr lang="nl-BE" sz="1400" dirty="0"/>
              <a:t>)</a:t>
            </a:r>
          </a:p>
          <a:p>
            <a:r>
              <a:rPr lang="nl-BE" sz="1400" dirty="0" err="1"/>
              <a:t>If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item in question: </a:t>
            </a:r>
            <a:r>
              <a:rPr lang="nl-BE" sz="1400" dirty="0" err="1"/>
              <a:t>garbage</a:t>
            </a:r>
            <a:r>
              <a:rPr lang="nl-BE" sz="1400" dirty="0"/>
              <a:t> -&gt; </a:t>
            </a:r>
            <a:r>
              <a:rPr lang="nl-BE" sz="1400" dirty="0" err="1"/>
              <a:t>destroy</a:t>
            </a:r>
            <a:r>
              <a:rPr lang="nl-BE" sz="1400" dirty="0"/>
              <a:t> in order </a:t>
            </a:r>
            <a:r>
              <a:rPr lang="nl-BE" sz="1400" dirty="0" err="1"/>
              <a:t>to</a:t>
            </a:r>
            <a:r>
              <a:rPr lang="nl-BE" sz="1400" dirty="0"/>
              <a:t> let </a:t>
            </a:r>
            <a:r>
              <a:rPr lang="nl-BE" sz="1400" dirty="0" err="1"/>
              <a:t>other</a:t>
            </a:r>
            <a:r>
              <a:rPr lang="nl-BE" sz="1400" dirty="0"/>
              <a:t> items </a:t>
            </a:r>
            <a:r>
              <a:rPr lang="nl-BE" sz="1400" dirty="0" err="1"/>
              <a:t>spawn</a:t>
            </a:r>
            <a:r>
              <a:rPr lang="nl-BE" sz="1400" dirty="0"/>
              <a:t> in </a:t>
            </a:r>
            <a:r>
              <a:rPr lang="nl-BE" sz="1400" dirty="0" err="1"/>
              <a:t>again</a:t>
            </a:r>
            <a:endParaRPr lang="nl-BE" sz="1400" dirty="0"/>
          </a:p>
          <a:p>
            <a:r>
              <a:rPr lang="nl-BE" sz="1400" dirty="0" err="1"/>
              <a:t>If</a:t>
            </a:r>
            <a:r>
              <a:rPr lang="nl-BE" sz="1400" dirty="0"/>
              <a:t> </a:t>
            </a:r>
            <a:r>
              <a:rPr lang="nl-BE" sz="1400" dirty="0" err="1"/>
              <a:t>any</a:t>
            </a:r>
            <a:r>
              <a:rPr lang="nl-BE" sz="1400" dirty="0"/>
              <a:t> </a:t>
            </a:r>
            <a:r>
              <a:rPr lang="nl-BE" sz="1400" dirty="0" err="1"/>
              <a:t>other</a:t>
            </a:r>
            <a:r>
              <a:rPr lang="nl-BE" sz="1400" dirty="0"/>
              <a:t> type, checks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inventory</a:t>
            </a:r>
            <a:r>
              <a:rPr lang="nl-BE" sz="1400" dirty="0"/>
              <a:t> </a:t>
            </a:r>
            <a:r>
              <a:rPr lang="nl-BE" sz="1400" dirty="0" err="1"/>
              <a:t>if</a:t>
            </a:r>
            <a:r>
              <a:rPr lang="nl-BE" sz="1400" dirty="0"/>
              <a:t> </a:t>
            </a:r>
            <a:r>
              <a:rPr lang="nl-BE" sz="1400" dirty="0" err="1"/>
              <a:t>there’s</a:t>
            </a:r>
            <a:r>
              <a:rPr lang="nl-BE" sz="1400" dirty="0"/>
              <a:t> a spot free </a:t>
            </a:r>
            <a:r>
              <a:rPr lang="nl-BE" sz="1400" dirty="0" err="1"/>
              <a:t>if</a:t>
            </a:r>
            <a:r>
              <a:rPr lang="nl-BE" sz="1400" dirty="0"/>
              <a:t> yes, swap </a:t>
            </a:r>
            <a:r>
              <a:rPr lang="nl-BE" sz="1400" dirty="0" err="1"/>
              <a:t>it</a:t>
            </a:r>
            <a:r>
              <a:rPr lang="nl-BE" sz="1400" dirty="0"/>
              <a:t> </a:t>
            </a:r>
            <a:r>
              <a:rPr lang="nl-BE" sz="1400" dirty="0" err="1"/>
              <a:t>with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item</a:t>
            </a:r>
          </a:p>
          <a:p>
            <a:r>
              <a:rPr lang="nl-BE" sz="1400" dirty="0" err="1"/>
              <a:t>If</a:t>
            </a:r>
            <a:r>
              <a:rPr lang="nl-BE" sz="1400" dirty="0"/>
              <a:t> </a:t>
            </a:r>
            <a:r>
              <a:rPr lang="nl-BE" sz="1400" dirty="0" err="1"/>
              <a:t>it’s</a:t>
            </a:r>
            <a:r>
              <a:rPr lang="nl-BE" sz="1400" dirty="0"/>
              <a:t> full, </a:t>
            </a:r>
            <a:r>
              <a:rPr lang="nl-BE" sz="1400" dirty="0" err="1"/>
              <a:t>it</a:t>
            </a:r>
            <a:r>
              <a:rPr lang="nl-BE" sz="1400" dirty="0"/>
              <a:t> </a:t>
            </a:r>
            <a:r>
              <a:rPr lang="nl-BE" sz="1400" dirty="0" err="1"/>
              <a:t>destroys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item (</a:t>
            </a:r>
            <a:r>
              <a:rPr lang="nl-BE" sz="1400" dirty="0" err="1"/>
              <a:t>Unless</a:t>
            </a:r>
            <a:r>
              <a:rPr lang="nl-BE" sz="1400" dirty="0"/>
              <a:t> a item </a:t>
            </a:r>
            <a:r>
              <a:rPr lang="nl-BE" sz="1400" dirty="0" err="1"/>
              <a:t>inside</a:t>
            </a:r>
            <a:r>
              <a:rPr lang="nl-BE" sz="1400" dirty="0"/>
              <a:t> </a:t>
            </a:r>
            <a:r>
              <a:rPr lang="nl-BE" sz="1400" dirty="0" err="1"/>
              <a:t>inventory</a:t>
            </a:r>
            <a:r>
              <a:rPr lang="nl-BE" sz="1400" dirty="0"/>
              <a:t> has a </a:t>
            </a:r>
            <a:r>
              <a:rPr lang="nl-BE" sz="1400" dirty="0" err="1"/>
              <a:t>value</a:t>
            </a:r>
            <a:r>
              <a:rPr lang="nl-BE" sz="1400" dirty="0"/>
              <a:t> of </a:t>
            </a:r>
            <a:r>
              <a:rPr lang="nl-BE" sz="1400" dirty="0" err="1"/>
              <a:t>equal</a:t>
            </a:r>
            <a:r>
              <a:rPr lang="nl-BE" sz="1400" dirty="0"/>
              <a:t> or </a:t>
            </a:r>
            <a:r>
              <a:rPr lang="nl-BE" sz="1400" dirty="0" err="1"/>
              <a:t>less</a:t>
            </a:r>
            <a:r>
              <a:rPr lang="nl-BE" sz="1400" dirty="0"/>
              <a:t> </a:t>
            </a:r>
            <a:r>
              <a:rPr lang="nl-BE" sz="1400" dirty="0" err="1"/>
              <a:t>then</a:t>
            </a:r>
            <a:r>
              <a:rPr lang="nl-BE" sz="1400" dirty="0"/>
              <a:t> 0)</a:t>
            </a:r>
          </a:p>
          <a:p>
            <a:r>
              <a:rPr lang="nl-BE" sz="1400" dirty="0" err="1"/>
              <a:t>Usage</a:t>
            </a:r>
            <a:r>
              <a:rPr lang="nl-BE" sz="1400" dirty="0"/>
              <a:t>: </a:t>
            </a:r>
            <a:r>
              <a:rPr lang="nl-BE" sz="1400" dirty="0" err="1"/>
              <a:t>Such</a:t>
            </a:r>
            <a:r>
              <a:rPr lang="nl-BE" sz="1400" dirty="0"/>
              <a:t> as </a:t>
            </a:r>
            <a:r>
              <a:rPr lang="nl-BE" sz="1400" dirty="0" err="1"/>
              <a:t>medkits</a:t>
            </a:r>
            <a:r>
              <a:rPr lang="nl-BE" sz="1400" dirty="0"/>
              <a:t> </a:t>
            </a:r>
            <a:r>
              <a:rPr lang="nl-BE" sz="1400" dirty="0" err="1"/>
              <a:t>and</a:t>
            </a:r>
            <a:r>
              <a:rPr lang="nl-BE" sz="1400" dirty="0"/>
              <a:t> food -&gt; checks </a:t>
            </a:r>
            <a:r>
              <a:rPr lang="nl-BE" sz="1400" dirty="0" err="1"/>
              <a:t>if</a:t>
            </a:r>
            <a:r>
              <a:rPr lang="nl-BE" sz="1400" dirty="0"/>
              <a:t> item present, </a:t>
            </a:r>
            <a:r>
              <a:rPr lang="nl-BE" sz="1400" dirty="0" err="1"/>
              <a:t>then</a:t>
            </a:r>
            <a:r>
              <a:rPr lang="nl-BE" sz="1400" dirty="0"/>
              <a:t> checks </a:t>
            </a:r>
            <a:r>
              <a:rPr lang="nl-BE" sz="1400" dirty="0" err="1"/>
              <a:t>if</a:t>
            </a:r>
            <a:r>
              <a:rPr lang="nl-BE" sz="1400" dirty="0"/>
              <a:t> </a:t>
            </a:r>
            <a:r>
              <a:rPr lang="nl-BE" sz="1400" dirty="0" err="1"/>
              <a:t>threshold</a:t>
            </a:r>
            <a:r>
              <a:rPr lang="nl-BE" sz="1400" dirty="0"/>
              <a:t> is </a:t>
            </a:r>
            <a:r>
              <a:rPr lang="nl-BE" sz="1400" dirty="0" err="1"/>
              <a:t>reached</a:t>
            </a:r>
            <a:r>
              <a:rPr lang="nl-BE" sz="1400" dirty="0"/>
              <a:t>, </a:t>
            </a:r>
            <a:r>
              <a:rPr lang="nl-BE" sz="1400" dirty="0" err="1"/>
              <a:t>if</a:t>
            </a:r>
            <a:r>
              <a:rPr lang="nl-BE" sz="1400" dirty="0"/>
              <a:t> </a:t>
            </a:r>
            <a:r>
              <a:rPr lang="nl-BE" sz="1400" dirty="0" err="1"/>
              <a:t>so</a:t>
            </a:r>
            <a:r>
              <a:rPr lang="nl-BE" sz="1400" dirty="0"/>
              <a:t>, </a:t>
            </a:r>
            <a:r>
              <a:rPr lang="nl-BE" sz="1400" dirty="0" err="1"/>
              <a:t>use</a:t>
            </a:r>
            <a:r>
              <a:rPr lang="nl-BE" sz="1400" dirty="0"/>
              <a:t> item</a:t>
            </a:r>
          </a:p>
          <a:p>
            <a:r>
              <a:rPr lang="nl-BE" sz="1400" dirty="0" err="1"/>
              <a:t>Usage</a:t>
            </a:r>
            <a:r>
              <a:rPr lang="nl-BE" sz="1400" dirty="0"/>
              <a:t>: </a:t>
            </a:r>
            <a:r>
              <a:rPr lang="nl-BE" sz="1400" dirty="0" err="1"/>
              <a:t>Pistol</a:t>
            </a:r>
            <a:r>
              <a:rPr lang="nl-BE" sz="1400" dirty="0"/>
              <a:t> </a:t>
            </a:r>
            <a:r>
              <a:rPr lang="nl-BE" sz="1400" dirty="0" err="1"/>
              <a:t>and</a:t>
            </a:r>
            <a:r>
              <a:rPr lang="nl-BE" sz="1400" dirty="0"/>
              <a:t> </a:t>
            </a:r>
            <a:r>
              <a:rPr lang="nl-BE" sz="1400" dirty="0" err="1"/>
              <a:t>shotgun</a:t>
            </a:r>
            <a:r>
              <a:rPr lang="nl-BE" sz="1400" dirty="0"/>
              <a:t> (</a:t>
            </a:r>
            <a:r>
              <a:rPr lang="nl-BE" sz="1400" dirty="0" err="1"/>
              <a:t>Mentioned</a:t>
            </a:r>
            <a:r>
              <a:rPr lang="nl-BE" sz="1400" dirty="0"/>
              <a:t> </a:t>
            </a:r>
            <a:r>
              <a:rPr lang="nl-BE" sz="1400" dirty="0" err="1"/>
              <a:t>before</a:t>
            </a:r>
            <a:r>
              <a:rPr lang="nl-BE" sz="1400" dirty="0"/>
              <a:t> in </a:t>
            </a:r>
            <a:r>
              <a:rPr lang="nl-BE" sz="1400" dirty="0" err="1"/>
              <a:t>previous</a:t>
            </a:r>
            <a:r>
              <a:rPr lang="nl-BE" sz="1400" dirty="0"/>
              <a:t> slide)</a:t>
            </a:r>
          </a:p>
        </p:txBody>
      </p:sp>
    </p:spTree>
    <p:extLst>
      <p:ext uri="{BB962C8B-B14F-4D97-AF65-F5344CB8AC3E}">
        <p14:creationId xmlns:p14="http://schemas.microsoft.com/office/powerpoint/2010/main" val="16049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- Steering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1400" dirty="0"/>
              <a:t>I </a:t>
            </a:r>
            <a:r>
              <a:rPr lang="nl-BE" sz="1400" dirty="0" err="1"/>
              <a:t>don’t</a:t>
            </a:r>
            <a:r>
              <a:rPr lang="nl-BE" sz="1400" dirty="0"/>
              <a:t> </a:t>
            </a:r>
            <a:r>
              <a:rPr lang="nl-BE" sz="1400" dirty="0" err="1"/>
              <a:t>use</a:t>
            </a:r>
            <a:r>
              <a:rPr lang="nl-BE" sz="1400" dirty="0"/>
              <a:t> </a:t>
            </a:r>
            <a:r>
              <a:rPr lang="nl-BE" sz="1400" dirty="0" err="1"/>
              <a:t>Blended</a:t>
            </a:r>
            <a:r>
              <a:rPr lang="nl-BE" sz="1400" dirty="0"/>
              <a:t> steering</a:t>
            </a:r>
          </a:p>
          <a:p>
            <a:pPr marL="0" indent="0">
              <a:buNone/>
            </a:pPr>
            <a:r>
              <a:rPr lang="nl-BE" sz="1400" dirty="0"/>
              <a:t>The </a:t>
            </a:r>
            <a:r>
              <a:rPr lang="nl-BE" sz="1400" dirty="0" err="1"/>
              <a:t>only</a:t>
            </a:r>
            <a:r>
              <a:rPr lang="nl-BE" sz="1400" dirty="0"/>
              <a:t> </a:t>
            </a:r>
            <a:r>
              <a:rPr lang="nl-BE" sz="1400" dirty="0" err="1"/>
              <a:t>behaviours</a:t>
            </a:r>
            <a:r>
              <a:rPr lang="nl-BE" sz="1400" dirty="0"/>
              <a:t> </a:t>
            </a:r>
            <a:r>
              <a:rPr lang="nl-BE" sz="1400" dirty="0" err="1"/>
              <a:t>used</a:t>
            </a:r>
            <a:r>
              <a:rPr lang="nl-BE" sz="1400" dirty="0"/>
              <a:t> are as </a:t>
            </a:r>
            <a:r>
              <a:rPr lang="nl-BE" sz="1400" dirty="0" err="1"/>
              <a:t>follows</a:t>
            </a:r>
            <a:r>
              <a:rPr lang="nl-BE" sz="1400" dirty="0"/>
              <a:t>:</a:t>
            </a:r>
          </a:p>
          <a:p>
            <a:pPr marL="0" indent="0">
              <a:buNone/>
            </a:pPr>
            <a:r>
              <a:rPr lang="nl-BE" sz="1400" dirty="0"/>
              <a:t>- </a:t>
            </a:r>
            <a:r>
              <a:rPr lang="nl-BE" sz="1400" dirty="0" err="1"/>
              <a:t>AvoidZombie</a:t>
            </a:r>
            <a:r>
              <a:rPr lang="nl-BE" sz="1400" dirty="0"/>
              <a:t> (</a:t>
            </a:r>
            <a:r>
              <a:rPr lang="nl-BE" sz="1400" dirty="0" err="1"/>
              <a:t>Evadebehaviour</a:t>
            </a:r>
            <a:r>
              <a:rPr lang="nl-BE" sz="1400" dirty="0"/>
              <a:t>)</a:t>
            </a:r>
          </a:p>
          <a:p>
            <a:pPr marL="0" indent="0">
              <a:buNone/>
            </a:pPr>
            <a:r>
              <a:rPr lang="nl-BE" sz="1400" dirty="0"/>
              <a:t>- </a:t>
            </a:r>
            <a:r>
              <a:rPr lang="nl-BE" sz="1400" dirty="0" err="1"/>
              <a:t>GoToDestination</a:t>
            </a:r>
            <a:r>
              <a:rPr lang="nl-BE" sz="1400" dirty="0"/>
              <a:t> (</a:t>
            </a:r>
            <a:r>
              <a:rPr lang="nl-BE" sz="1400" dirty="0" err="1"/>
              <a:t>SeekBehaviour</a:t>
            </a:r>
            <a:r>
              <a:rPr lang="nl-BE" sz="1400" dirty="0"/>
              <a:t>)</a:t>
            </a:r>
            <a:endParaRPr lang="en-BE" sz="1400" dirty="0"/>
          </a:p>
        </p:txBody>
      </p:sp>
    </p:spTree>
    <p:extLst>
      <p:ext uri="{BB962C8B-B14F-4D97-AF65-F5344CB8AC3E}">
        <p14:creationId xmlns:p14="http://schemas.microsoft.com/office/powerpoint/2010/main" val="326776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- Exploration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1400" dirty="0"/>
              <a:t>Exploration </a:t>
            </a:r>
            <a:r>
              <a:rPr lang="nl-BE" sz="1400" dirty="0" err="1"/>
              <a:t>Mechanism</a:t>
            </a:r>
            <a:r>
              <a:rPr lang="nl-BE" sz="1400" dirty="0"/>
              <a:t>: </a:t>
            </a:r>
            <a:r>
              <a:rPr lang="nl-BE" sz="1400" dirty="0" err="1"/>
              <a:t>Uses</a:t>
            </a:r>
            <a:r>
              <a:rPr lang="nl-BE" sz="1400" dirty="0"/>
              <a:t> a BT </a:t>
            </a:r>
            <a:r>
              <a:rPr lang="nl-BE" sz="1400" dirty="0" err="1"/>
              <a:t>structure</a:t>
            </a:r>
            <a:r>
              <a:rPr lang="nl-BE" sz="1400" dirty="0"/>
              <a:t> </a:t>
            </a:r>
            <a:r>
              <a:rPr lang="nl-BE" sz="1400" dirty="0" err="1"/>
              <a:t>to</a:t>
            </a:r>
            <a:r>
              <a:rPr lang="nl-BE" sz="1400" dirty="0"/>
              <a:t> make </a:t>
            </a:r>
            <a:r>
              <a:rPr lang="nl-BE" sz="1400" dirty="0" err="1"/>
              <a:t>decisions</a:t>
            </a:r>
            <a:r>
              <a:rPr lang="nl-BE" sz="1400" dirty="0"/>
              <a:t> </a:t>
            </a:r>
            <a:r>
              <a:rPr lang="nl-BE" sz="1400" dirty="0" err="1"/>
              <a:t>and</a:t>
            </a:r>
            <a:r>
              <a:rPr lang="nl-BE" sz="1400" dirty="0"/>
              <a:t> control </a:t>
            </a:r>
            <a:r>
              <a:rPr lang="nl-BE" sz="1400" dirty="0" err="1"/>
              <a:t>its</a:t>
            </a:r>
            <a:r>
              <a:rPr lang="nl-BE" sz="1400" dirty="0"/>
              <a:t> actions, “</a:t>
            </a:r>
            <a:r>
              <a:rPr lang="nl-BE" sz="1400" dirty="0" err="1"/>
              <a:t>HouseHandling</a:t>
            </a:r>
            <a:r>
              <a:rPr lang="nl-BE" sz="1400" dirty="0"/>
              <a:t>” Manages </a:t>
            </a:r>
            <a:r>
              <a:rPr lang="nl-BE" sz="1400" dirty="0" err="1"/>
              <a:t>this</a:t>
            </a:r>
            <a:r>
              <a:rPr lang="nl-BE" sz="1400" dirty="0"/>
              <a:t> part “Exploration”</a:t>
            </a:r>
          </a:p>
          <a:p>
            <a:r>
              <a:rPr lang="nl-BE" sz="1400" dirty="0" err="1"/>
              <a:t>Traversal</a:t>
            </a:r>
            <a:r>
              <a:rPr lang="nl-BE" sz="1400" dirty="0"/>
              <a:t> of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world</a:t>
            </a:r>
            <a:r>
              <a:rPr lang="nl-BE" sz="1400" dirty="0"/>
              <a:t>: </a:t>
            </a:r>
            <a:r>
              <a:rPr lang="nl-BE" sz="1400" dirty="0" err="1"/>
              <a:t>Uses</a:t>
            </a:r>
            <a:r>
              <a:rPr lang="nl-BE" sz="1400" dirty="0"/>
              <a:t> </a:t>
            </a:r>
            <a:r>
              <a:rPr lang="nl-BE" sz="1400" dirty="0" err="1"/>
              <a:t>GoToDestination</a:t>
            </a:r>
            <a:r>
              <a:rPr lang="nl-BE" sz="1400" dirty="0"/>
              <a:t> </a:t>
            </a:r>
            <a:r>
              <a:rPr lang="nl-BE" sz="1400" dirty="0" err="1"/>
              <a:t>to</a:t>
            </a:r>
            <a:r>
              <a:rPr lang="nl-BE" sz="1400" dirty="0"/>
              <a:t> traverse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world</a:t>
            </a:r>
            <a:r>
              <a:rPr lang="nl-BE" sz="1400" dirty="0"/>
              <a:t> (</a:t>
            </a:r>
            <a:r>
              <a:rPr lang="nl-BE" sz="1400" dirty="0" err="1"/>
              <a:t>SeekBehaviour</a:t>
            </a:r>
            <a:r>
              <a:rPr lang="nl-BE" sz="1400" dirty="0"/>
              <a:t>)</a:t>
            </a:r>
          </a:p>
          <a:p>
            <a:r>
              <a:rPr lang="nl-BE" sz="1400" dirty="0" err="1"/>
              <a:t>If</a:t>
            </a:r>
            <a:r>
              <a:rPr lang="nl-BE" sz="1400" dirty="0"/>
              <a:t> </a:t>
            </a:r>
            <a:r>
              <a:rPr lang="nl-BE" sz="1400" dirty="0" err="1"/>
              <a:t>there’s</a:t>
            </a:r>
            <a:r>
              <a:rPr lang="nl-BE" sz="1400" dirty="0"/>
              <a:t> </a:t>
            </a:r>
            <a:r>
              <a:rPr lang="nl-BE" sz="1400" dirty="0" err="1"/>
              <a:t>nothing</a:t>
            </a:r>
            <a:r>
              <a:rPr lang="nl-BE" sz="1400" dirty="0"/>
              <a:t> in </a:t>
            </a:r>
            <a:r>
              <a:rPr lang="nl-BE" sz="1400" dirty="0" err="1"/>
              <a:t>sight</a:t>
            </a:r>
            <a:r>
              <a:rPr lang="nl-BE" sz="1400" dirty="0"/>
              <a:t> in FOV (no item, no house, no </a:t>
            </a:r>
            <a:r>
              <a:rPr lang="nl-BE" sz="1400" dirty="0" err="1"/>
              <a:t>PurgeZone</a:t>
            </a:r>
            <a:r>
              <a:rPr lang="nl-BE" sz="1400" dirty="0"/>
              <a:t>, …) </a:t>
            </a:r>
            <a:r>
              <a:rPr lang="nl-BE" sz="1400" dirty="0" err="1"/>
              <a:t>then</a:t>
            </a:r>
            <a:r>
              <a:rPr lang="nl-BE" sz="1400" dirty="0"/>
              <a:t> </a:t>
            </a:r>
            <a:r>
              <a:rPr lang="nl-BE" sz="1400" dirty="0" err="1"/>
              <a:t>it</a:t>
            </a:r>
            <a:r>
              <a:rPr lang="nl-BE" sz="1400" dirty="0"/>
              <a:t> </a:t>
            </a:r>
            <a:r>
              <a:rPr lang="nl-BE" sz="1400" dirty="0" err="1"/>
              <a:t>executes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“</a:t>
            </a:r>
            <a:r>
              <a:rPr lang="nl-BE" sz="1400" dirty="0" err="1"/>
              <a:t>FindRandomLocation</a:t>
            </a:r>
            <a:r>
              <a:rPr lang="nl-BE" sz="1400" dirty="0"/>
              <a:t>” </a:t>
            </a:r>
            <a:r>
              <a:rPr lang="nl-BE" sz="1400" dirty="0" err="1"/>
              <a:t>method</a:t>
            </a:r>
            <a:r>
              <a:rPr lang="nl-BE" sz="1400" dirty="0"/>
              <a:t> </a:t>
            </a:r>
            <a:r>
              <a:rPr lang="nl-BE" sz="1400" dirty="0" err="1"/>
              <a:t>to</a:t>
            </a:r>
            <a:r>
              <a:rPr lang="nl-BE" sz="1400" dirty="0"/>
              <a:t> set a new </a:t>
            </a:r>
            <a:r>
              <a:rPr lang="nl-BE" sz="1400" dirty="0" err="1"/>
              <a:t>destination</a:t>
            </a:r>
            <a:r>
              <a:rPr lang="nl-BE" sz="1400" dirty="0"/>
              <a:t> </a:t>
            </a:r>
            <a:r>
              <a:rPr lang="nl-BE" sz="1400" dirty="0" err="1"/>
              <a:t>to</a:t>
            </a:r>
            <a:r>
              <a:rPr lang="nl-BE" sz="1400" dirty="0"/>
              <a:t> go </a:t>
            </a:r>
            <a:r>
              <a:rPr lang="nl-BE" sz="1400" dirty="0" err="1"/>
              <a:t>to</a:t>
            </a:r>
            <a:endParaRPr lang="nl-BE" sz="1400" dirty="0"/>
          </a:p>
          <a:p>
            <a:r>
              <a:rPr lang="nl-BE" sz="1400" dirty="0" err="1"/>
              <a:t>When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agent does </a:t>
            </a:r>
            <a:r>
              <a:rPr lang="nl-BE" sz="1400" dirty="0" err="1"/>
              <a:t>find</a:t>
            </a:r>
            <a:r>
              <a:rPr lang="nl-BE" sz="1400" dirty="0"/>
              <a:t> a house </a:t>
            </a:r>
            <a:r>
              <a:rPr lang="nl-BE" sz="1400" dirty="0" err="1"/>
              <a:t>within</a:t>
            </a:r>
            <a:r>
              <a:rPr lang="nl-BE" sz="1400" dirty="0"/>
              <a:t> FOV, </a:t>
            </a:r>
            <a:r>
              <a:rPr lang="nl-BE" sz="1400" dirty="0" err="1"/>
              <a:t>it</a:t>
            </a:r>
            <a:r>
              <a:rPr lang="nl-BE" sz="1400" dirty="0"/>
              <a:t> checks </a:t>
            </a:r>
            <a:r>
              <a:rPr lang="nl-BE" sz="1400" dirty="0" err="1"/>
              <a:t>whether</a:t>
            </a:r>
            <a:r>
              <a:rPr lang="nl-BE" sz="1400" dirty="0"/>
              <a:t> or </a:t>
            </a:r>
            <a:r>
              <a:rPr lang="nl-BE" sz="1400" dirty="0" err="1"/>
              <a:t>not</a:t>
            </a:r>
            <a:r>
              <a:rPr lang="nl-BE" sz="1400" dirty="0"/>
              <a:t> </a:t>
            </a:r>
            <a:r>
              <a:rPr lang="nl-BE" sz="1400" dirty="0" err="1"/>
              <a:t>this</a:t>
            </a:r>
            <a:r>
              <a:rPr lang="nl-BE" sz="1400" dirty="0"/>
              <a:t> house has been </a:t>
            </a:r>
            <a:r>
              <a:rPr lang="nl-BE" sz="1400" dirty="0" err="1"/>
              <a:t>explored</a:t>
            </a:r>
            <a:r>
              <a:rPr lang="nl-BE" sz="1400" dirty="0"/>
              <a:t> </a:t>
            </a:r>
            <a:r>
              <a:rPr lang="nl-BE" sz="1400" dirty="0" err="1"/>
              <a:t>already</a:t>
            </a:r>
            <a:r>
              <a:rPr lang="nl-BE" sz="1400" dirty="0"/>
              <a:t>, </a:t>
            </a:r>
            <a:r>
              <a:rPr lang="nl-BE" sz="1400" dirty="0" err="1"/>
              <a:t>it</a:t>
            </a:r>
            <a:r>
              <a:rPr lang="nl-BE" sz="1400" dirty="0"/>
              <a:t> stores </a:t>
            </a:r>
            <a:r>
              <a:rPr lang="nl-BE" sz="1400" dirty="0" err="1"/>
              <a:t>the</a:t>
            </a:r>
            <a:r>
              <a:rPr lang="nl-BE" sz="1400" dirty="0"/>
              <a:t> found </a:t>
            </a:r>
            <a:r>
              <a:rPr lang="nl-BE" sz="1400" dirty="0" err="1"/>
              <a:t>houses</a:t>
            </a:r>
            <a:r>
              <a:rPr lang="nl-BE" sz="1400" dirty="0"/>
              <a:t> in a container.</a:t>
            </a:r>
          </a:p>
          <a:p>
            <a:r>
              <a:rPr lang="nl-BE" sz="1400" dirty="0"/>
              <a:t>In </a:t>
            </a:r>
            <a:r>
              <a:rPr lang="nl-BE" sz="1400" dirty="0" err="1"/>
              <a:t>the</a:t>
            </a:r>
            <a:r>
              <a:rPr lang="nl-BE" sz="1400" dirty="0"/>
              <a:t> container of found </a:t>
            </a:r>
            <a:r>
              <a:rPr lang="nl-BE" sz="1400" dirty="0" err="1"/>
              <a:t>houses</a:t>
            </a:r>
            <a:r>
              <a:rPr lang="nl-BE" sz="1400" dirty="0"/>
              <a:t>, </a:t>
            </a:r>
            <a:r>
              <a:rPr lang="nl-BE" sz="1400" dirty="0" err="1"/>
              <a:t>it</a:t>
            </a:r>
            <a:r>
              <a:rPr lang="nl-BE" sz="1400" dirty="0"/>
              <a:t> </a:t>
            </a:r>
            <a:r>
              <a:rPr lang="nl-BE" sz="1400" dirty="0" err="1"/>
              <a:t>saves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location</a:t>
            </a:r>
            <a:r>
              <a:rPr lang="nl-BE" sz="1400" dirty="0"/>
              <a:t> + a timer of </a:t>
            </a:r>
            <a:r>
              <a:rPr lang="nl-BE" sz="1400" dirty="0" err="1"/>
              <a:t>Invalidity</a:t>
            </a:r>
            <a:r>
              <a:rPr lang="nl-BE" sz="1400" dirty="0"/>
              <a:t> (</a:t>
            </a:r>
            <a:r>
              <a:rPr lang="nl-BE" sz="1400" dirty="0" err="1"/>
              <a:t>To</a:t>
            </a:r>
            <a:r>
              <a:rPr lang="nl-BE" sz="1400" dirty="0"/>
              <a:t> mark </a:t>
            </a:r>
            <a:r>
              <a:rPr lang="nl-BE" sz="1400" dirty="0" err="1"/>
              <a:t>the</a:t>
            </a:r>
            <a:r>
              <a:rPr lang="nl-BE" sz="1400" dirty="0"/>
              <a:t> house as </a:t>
            </a:r>
            <a:r>
              <a:rPr lang="nl-BE" sz="1400" dirty="0" err="1"/>
              <a:t>recently</a:t>
            </a:r>
            <a:r>
              <a:rPr lang="nl-BE" sz="1400" dirty="0"/>
              <a:t> </a:t>
            </a:r>
            <a:r>
              <a:rPr lang="nl-BE" sz="1400" dirty="0" err="1"/>
              <a:t>explored</a:t>
            </a:r>
            <a:r>
              <a:rPr lang="nl-BE" sz="1400" dirty="0"/>
              <a:t>), </a:t>
            </a:r>
            <a:r>
              <a:rPr lang="nl-BE" sz="1400" dirty="0" err="1"/>
              <a:t>upon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timer has </a:t>
            </a:r>
            <a:r>
              <a:rPr lang="nl-BE" sz="1400" dirty="0" err="1"/>
              <a:t>reached</a:t>
            </a:r>
            <a:r>
              <a:rPr lang="nl-BE" sz="1400" dirty="0"/>
              <a:t> 0, </a:t>
            </a:r>
            <a:r>
              <a:rPr lang="nl-BE" sz="1400" dirty="0" err="1"/>
              <a:t>the</a:t>
            </a:r>
            <a:r>
              <a:rPr lang="nl-BE" sz="1400" dirty="0"/>
              <a:t> house </a:t>
            </a:r>
            <a:r>
              <a:rPr lang="nl-BE" sz="1400" dirty="0" err="1"/>
              <a:t>will</a:t>
            </a:r>
            <a:r>
              <a:rPr lang="nl-BE" sz="1400" dirty="0"/>
              <a:t> </a:t>
            </a:r>
            <a:r>
              <a:rPr lang="nl-BE" sz="1400" dirty="0" err="1"/>
              <a:t>become</a:t>
            </a:r>
            <a:r>
              <a:rPr lang="nl-BE" sz="1400" dirty="0"/>
              <a:t> </a:t>
            </a:r>
            <a:r>
              <a:rPr lang="nl-BE" sz="1400" dirty="0" err="1"/>
              <a:t>valid</a:t>
            </a:r>
            <a:r>
              <a:rPr lang="nl-BE" sz="1400" dirty="0"/>
              <a:t> </a:t>
            </a:r>
            <a:r>
              <a:rPr lang="nl-BE" sz="1400" dirty="0" err="1"/>
              <a:t>to</a:t>
            </a:r>
            <a:r>
              <a:rPr lang="nl-BE" sz="1400" dirty="0"/>
              <a:t> </a:t>
            </a:r>
            <a:r>
              <a:rPr lang="nl-BE" sz="1400" dirty="0" err="1"/>
              <a:t>explore</a:t>
            </a:r>
            <a:r>
              <a:rPr lang="nl-BE" sz="1400" dirty="0"/>
              <a:t> </a:t>
            </a:r>
            <a:r>
              <a:rPr lang="nl-BE" sz="1400" dirty="0" err="1"/>
              <a:t>again</a:t>
            </a:r>
            <a:endParaRPr lang="nl-BE" sz="1400" dirty="0"/>
          </a:p>
          <a:p>
            <a:r>
              <a:rPr lang="nl-BE" sz="1400" dirty="0" err="1"/>
              <a:t>it</a:t>
            </a:r>
            <a:r>
              <a:rPr lang="nl-BE" sz="1400" dirty="0"/>
              <a:t> sets a new </a:t>
            </a:r>
            <a:r>
              <a:rPr lang="nl-BE" sz="1400" dirty="0" err="1"/>
              <a:t>destination</a:t>
            </a:r>
            <a:r>
              <a:rPr lang="nl-BE" sz="1400" dirty="0"/>
              <a:t> in </a:t>
            </a:r>
            <a:r>
              <a:rPr lang="nl-BE" sz="1400" dirty="0" err="1"/>
              <a:t>that</a:t>
            </a:r>
            <a:r>
              <a:rPr lang="nl-BE" sz="1400" dirty="0"/>
              <a:t> </a:t>
            </a:r>
            <a:r>
              <a:rPr lang="nl-BE" sz="1400" dirty="0" err="1"/>
              <a:t>house’s</a:t>
            </a:r>
            <a:r>
              <a:rPr lang="nl-BE" sz="1400" dirty="0"/>
              <a:t> center </a:t>
            </a:r>
            <a:r>
              <a:rPr lang="nl-BE" sz="1400" dirty="0" err="1"/>
              <a:t>to</a:t>
            </a:r>
            <a:r>
              <a:rPr lang="nl-BE" sz="1400" dirty="0"/>
              <a:t> </a:t>
            </a:r>
            <a:r>
              <a:rPr lang="nl-BE" sz="1400" dirty="0" err="1"/>
              <a:t>explore</a:t>
            </a:r>
            <a:r>
              <a:rPr lang="nl-BE" sz="1400" dirty="0"/>
              <a:t> </a:t>
            </a:r>
            <a:r>
              <a:rPr lang="nl-BE" sz="1400" dirty="0" err="1"/>
              <a:t>and</a:t>
            </a:r>
            <a:r>
              <a:rPr lang="nl-BE" sz="1400" dirty="0"/>
              <a:t> </a:t>
            </a:r>
            <a:r>
              <a:rPr lang="nl-BE" sz="1400" dirty="0" err="1"/>
              <a:t>tries</a:t>
            </a:r>
            <a:r>
              <a:rPr lang="nl-BE" sz="1400" dirty="0"/>
              <a:t> </a:t>
            </a:r>
            <a:r>
              <a:rPr lang="nl-BE" sz="1400" dirty="0" err="1"/>
              <a:t>to</a:t>
            </a:r>
            <a:r>
              <a:rPr lang="nl-BE" sz="1400" dirty="0"/>
              <a:t> </a:t>
            </a:r>
            <a:r>
              <a:rPr lang="nl-BE" sz="1400" dirty="0" err="1"/>
              <a:t>explore</a:t>
            </a:r>
            <a:r>
              <a:rPr lang="nl-BE" sz="1400" dirty="0"/>
              <a:t> </a:t>
            </a:r>
            <a:r>
              <a:rPr lang="nl-BE" sz="1400" dirty="0" err="1"/>
              <a:t>every</a:t>
            </a:r>
            <a:r>
              <a:rPr lang="nl-BE" sz="1400" dirty="0"/>
              <a:t> corner of </a:t>
            </a:r>
            <a:r>
              <a:rPr lang="nl-BE" sz="1400" dirty="0" err="1"/>
              <a:t>the</a:t>
            </a:r>
            <a:r>
              <a:rPr lang="nl-BE" sz="1400" dirty="0"/>
              <a:t> house</a:t>
            </a:r>
          </a:p>
          <a:p>
            <a:r>
              <a:rPr lang="nl-BE" sz="1400" dirty="0"/>
              <a:t>A set </a:t>
            </a:r>
            <a:r>
              <a:rPr lang="nl-BE" sz="1400" dirty="0" err="1"/>
              <a:t>experiation</a:t>
            </a:r>
            <a:r>
              <a:rPr lang="nl-BE" sz="1400" dirty="0"/>
              <a:t> timer (3 </a:t>
            </a:r>
            <a:r>
              <a:rPr lang="nl-BE" sz="1400" dirty="0" err="1"/>
              <a:t>seconds</a:t>
            </a:r>
            <a:r>
              <a:rPr lang="nl-BE" sz="1400" dirty="0"/>
              <a:t> </a:t>
            </a:r>
            <a:r>
              <a:rPr lang="nl-BE" sz="1400" dirty="0" err="1"/>
              <a:t>after</a:t>
            </a:r>
            <a:r>
              <a:rPr lang="nl-BE" sz="1400" dirty="0"/>
              <a:t> entering house) </a:t>
            </a:r>
            <a:r>
              <a:rPr lang="nl-BE" sz="1400" dirty="0" err="1"/>
              <a:t>to</a:t>
            </a:r>
            <a:r>
              <a:rPr lang="nl-BE" sz="1400" dirty="0"/>
              <a:t> </a:t>
            </a:r>
            <a:r>
              <a:rPr lang="nl-BE" sz="1400" dirty="0" err="1"/>
              <a:t>explore</a:t>
            </a:r>
            <a:r>
              <a:rPr lang="nl-BE" sz="1400" dirty="0"/>
              <a:t> </a:t>
            </a:r>
            <a:r>
              <a:rPr lang="nl-BE" sz="1400" dirty="0" err="1"/>
              <a:t>before</a:t>
            </a:r>
            <a:r>
              <a:rPr lang="nl-BE" sz="1400" dirty="0"/>
              <a:t> </a:t>
            </a:r>
            <a:r>
              <a:rPr lang="nl-BE" sz="1400" dirty="0" err="1"/>
              <a:t>leaving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house.</a:t>
            </a:r>
          </a:p>
          <a:p>
            <a:r>
              <a:rPr lang="nl-BE" sz="1400" dirty="0"/>
              <a:t>I </a:t>
            </a:r>
            <a:r>
              <a:rPr lang="nl-BE" sz="1400" dirty="0" err="1"/>
              <a:t>won’t</a:t>
            </a:r>
            <a:r>
              <a:rPr lang="nl-BE" sz="1400" dirty="0"/>
              <a:t> go </a:t>
            </a:r>
            <a:r>
              <a:rPr lang="nl-BE" sz="1400" dirty="0" err="1"/>
              <a:t>into</a:t>
            </a:r>
            <a:r>
              <a:rPr lang="nl-BE" sz="1400" dirty="0"/>
              <a:t> detail of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EvadeZombie</a:t>
            </a:r>
            <a:r>
              <a:rPr lang="nl-BE" sz="1400" dirty="0"/>
              <a:t> as I </a:t>
            </a:r>
            <a:r>
              <a:rPr lang="nl-BE" sz="1400" dirty="0" err="1"/>
              <a:t>already</a:t>
            </a:r>
            <a:r>
              <a:rPr lang="nl-BE" sz="1400" dirty="0"/>
              <a:t> </a:t>
            </a:r>
            <a:r>
              <a:rPr lang="nl-BE" sz="1400" dirty="0" err="1"/>
              <a:t>mentioned</a:t>
            </a:r>
            <a:r>
              <a:rPr lang="nl-BE" sz="1400" dirty="0"/>
              <a:t> </a:t>
            </a:r>
            <a:r>
              <a:rPr lang="nl-BE" sz="1400" dirty="0" err="1"/>
              <a:t>it</a:t>
            </a:r>
            <a:r>
              <a:rPr lang="nl-BE" sz="1400" dirty="0"/>
              <a:t> </a:t>
            </a:r>
            <a:r>
              <a:rPr lang="nl-BE" sz="1400" dirty="0" err="1"/>
              <a:t>before</a:t>
            </a:r>
            <a:endParaRPr lang="nl-BE" sz="1400" dirty="0"/>
          </a:p>
          <a:p>
            <a:r>
              <a:rPr lang="nl-BE" sz="1400" dirty="0" err="1"/>
              <a:t>PurgeZone</a:t>
            </a:r>
            <a:r>
              <a:rPr lang="nl-BE" sz="1400" dirty="0"/>
              <a:t> -&gt; </a:t>
            </a:r>
            <a:r>
              <a:rPr lang="nl-BE" sz="1400" dirty="0" err="1"/>
              <a:t>if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player</a:t>
            </a:r>
            <a:r>
              <a:rPr lang="nl-BE" sz="1400" dirty="0"/>
              <a:t> is In </a:t>
            </a:r>
            <a:r>
              <a:rPr lang="nl-BE" sz="1400" dirty="0" err="1"/>
              <a:t>such</a:t>
            </a:r>
            <a:r>
              <a:rPr lang="nl-BE" sz="1400" dirty="0"/>
              <a:t> zone, </a:t>
            </a:r>
            <a:r>
              <a:rPr lang="nl-BE" sz="1400" dirty="0" err="1"/>
              <a:t>it</a:t>
            </a:r>
            <a:r>
              <a:rPr lang="nl-BE" sz="1400" dirty="0"/>
              <a:t> </a:t>
            </a:r>
            <a:r>
              <a:rPr lang="nl-BE" sz="1400" dirty="0" err="1"/>
              <a:t>find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nearest</a:t>
            </a:r>
            <a:r>
              <a:rPr lang="nl-BE" sz="1400" dirty="0"/>
              <a:t> </a:t>
            </a:r>
            <a:r>
              <a:rPr lang="nl-BE" sz="1400" dirty="0" err="1"/>
              <a:t>edge</a:t>
            </a:r>
            <a:r>
              <a:rPr lang="nl-BE" sz="1400" dirty="0"/>
              <a:t> </a:t>
            </a:r>
            <a:r>
              <a:rPr lang="nl-BE" sz="1400" dirty="0" err="1"/>
              <a:t>to</a:t>
            </a:r>
            <a:r>
              <a:rPr lang="nl-BE" sz="1400" dirty="0"/>
              <a:t> escape </a:t>
            </a:r>
            <a:r>
              <a:rPr lang="nl-BE" sz="1400" dirty="0" err="1"/>
              <a:t>to</a:t>
            </a:r>
            <a:r>
              <a:rPr lang="nl-BE" sz="1400" dirty="0"/>
              <a:t> </a:t>
            </a:r>
            <a:r>
              <a:rPr lang="nl-BE" sz="1400" dirty="0" err="1"/>
              <a:t>and</a:t>
            </a:r>
            <a:r>
              <a:rPr lang="nl-BE" sz="1400" dirty="0"/>
              <a:t> sets </a:t>
            </a:r>
            <a:r>
              <a:rPr lang="nl-BE" sz="1400" dirty="0" err="1"/>
              <a:t>it’s</a:t>
            </a:r>
            <a:r>
              <a:rPr lang="nl-BE" sz="1400" dirty="0"/>
              <a:t> </a:t>
            </a:r>
            <a:r>
              <a:rPr lang="nl-BE" sz="1400" dirty="0" err="1"/>
              <a:t>destination</a:t>
            </a:r>
            <a:r>
              <a:rPr lang="nl-BE" sz="1400" dirty="0"/>
              <a:t> </a:t>
            </a:r>
            <a:r>
              <a:rPr lang="nl-BE" sz="1400" dirty="0" err="1"/>
              <a:t>there</a:t>
            </a:r>
            <a:endParaRPr lang="nl-BE" sz="1400" dirty="0"/>
          </a:p>
          <a:p>
            <a:r>
              <a:rPr lang="nl-BE" sz="1400" dirty="0" err="1"/>
              <a:t>Occasional</a:t>
            </a:r>
            <a:r>
              <a:rPr lang="nl-BE" sz="1400" dirty="0"/>
              <a:t> sprints</a:t>
            </a:r>
          </a:p>
          <a:p>
            <a:r>
              <a:rPr lang="nl-BE" sz="1400" dirty="0"/>
              <a:t>Spins </a:t>
            </a:r>
            <a:r>
              <a:rPr lang="nl-BE" sz="1400" dirty="0" err="1"/>
              <a:t>the</a:t>
            </a:r>
            <a:r>
              <a:rPr lang="nl-BE" sz="1400" dirty="0"/>
              <a:t> FOV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E372607-A6DA-F4CB-3916-DF9A6C709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753" y="318589"/>
            <a:ext cx="5021707" cy="301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4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Score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Screen shot or list of highest scores</a:t>
            </a:r>
            <a:endParaRPr lang="en-B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6481C38-6334-C687-4F58-25B0BC424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312" y="0"/>
            <a:ext cx="6702688" cy="398367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BB89471-A91E-9F1F-A54E-BC1CF8CAC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3963"/>
            <a:ext cx="6702689" cy="39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3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  <lcf76f155ced4ddcb4097134ff3c332f xmlns="60eb0cf4-ae2a-4762-800a-cb593b869ec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11" ma:contentTypeDescription="Create a new document." ma:contentTypeScope="" ma:versionID="e4de40d148e029d40e3aaddc8bf68a5e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fce8e8bd091658f3fe51b22d57dec109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8EC6D1-CB19-4400-AD0A-0C75CD884A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43389A-7EE0-4951-8919-E91DD69E3687}">
  <ds:schemaRefs>
    <ds:schemaRef ds:uri="128482ec-0431-40d5-ab26-89ea2a4f3ccd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60eb0cf4-ae2a-4762-800a-cb593b869ecb"/>
  </ds:schemaRefs>
</ds:datastoreItem>
</file>

<file path=customXml/itemProps3.xml><?xml version="1.0" encoding="utf-8"?>
<ds:datastoreItem xmlns:ds="http://schemas.openxmlformats.org/officeDocument/2006/customXml" ds:itemID="{D7B8C5DE-3345-4025-A942-C5AA68E55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60eb0cf4-ae2a-4762-800a-cb593b869ecb"/>
    <ds:schemaRef ds:uri="http://schemas.microsoft.com/sharepoint/v4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598</Words>
  <Application>Microsoft Office PowerPoint</Application>
  <PresentationFormat>Breedbeeld</PresentationFormat>
  <Paragraphs>41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GPP Exam: Zombie AI</vt:lpstr>
      <vt:lpstr>Decision Making (https://miro.com/app/board/uXjVN48AfMo=/?share_link_id=334617668742)</vt:lpstr>
      <vt:lpstr>Enemy handling</vt:lpstr>
      <vt:lpstr>Inventory</vt:lpstr>
      <vt:lpstr>Movement - Steering</vt:lpstr>
      <vt:lpstr>Movement - Exploration</vt:lpstr>
      <vt:lpstr>High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GPP Exam: Zombie AI</dc:title>
  <dc:creator>Vandaele Yosha</dc:creator>
  <cp:lastModifiedBy>Tibo Van Hoorebeke</cp:lastModifiedBy>
  <cp:revision>3</cp:revision>
  <dcterms:created xsi:type="dcterms:W3CDTF">2021-12-17T12:45:32Z</dcterms:created>
  <dcterms:modified xsi:type="dcterms:W3CDTF">2024-01-17T22:12:27Z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0x010100723942CCEB3A674D8F1F6472CCEFB38E</vt:lpwstr>
  </property>
  <property fmtid="{D5CDD505-2E9C-101B-9397-08002B2CF9AE}" pid="3" name="Kernteam">
    <vt:lpwstr/>
  </property>
  <property fmtid="{D5CDD505-2E9C-101B-9397-08002B2CF9AE}" pid="4" name="MediaServiceImageTags">
    <vt:lpwstr/>
  </property>
</Properties>
</file>