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4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7E5F-6283-864C-8643-6301BA82FBF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45F4-01FC-B240-BCAD-BF8A5788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4177" y="522321"/>
            <a:ext cx="12806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9260" y="1337594"/>
            <a:ext cx="20905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Parameter Parser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7740" y="5916577"/>
            <a:ext cx="6935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GUI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36759" y="2366875"/>
            <a:ext cx="19450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os_info_analyser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8421" y="2366875"/>
            <a:ext cx="26402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cassandra_yaml_analyser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1296" y="2337533"/>
            <a:ext cx="21139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nodetool_analyser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88180" y="2338298"/>
            <a:ext cx="21139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other_analyser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5874517" y="891653"/>
            <a:ext cx="1" cy="44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5" idx="0"/>
          </p:cNvCxnSpPr>
          <p:nvPr/>
        </p:nvCxnSpPr>
        <p:spPr>
          <a:xfrm flipH="1">
            <a:off x="1828535" y="1706926"/>
            <a:ext cx="4045983" cy="65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4" idx="0"/>
          </p:cNvCxnSpPr>
          <p:nvPr/>
        </p:nvCxnSpPr>
        <p:spPr>
          <a:xfrm flipH="1">
            <a:off x="4609287" y="1706926"/>
            <a:ext cx="1265231" cy="65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6" idx="0"/>
          </p:cNvCxnSpPr>
          <p:nvPr/>
        </p:nvCxnSpPr>
        <p:spPr>
          <a:xfrm>
            <a:off x="5874518" y="1706926"/>
            <a:ext cx="1403744" cy="63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7" idx="0"/>
          </p:cNvCxnSpPr>
          <p:nvPr/>
        </p:nvCxnSpPr>
        <p:spPr>
          <a:xfrm>
            <a:off x="5874518" y="1706926"/>
            <a:ext cx="4170628" cy="63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12" idx="0"/>
          </p:cNvCxnSpPr>
          <p:nvPr/>
        </p:nvCxnSpPr>
        <p:spPr>
          <a:xfrm>
            <a:off x="1828535" y="2736207"/>
            <a:ext cx="4045983" cy="318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2" idx="0"/>
          </p:cNvCxnSpPr>
          <p:nvPr/>
        </p:nvCxnSpPr>
        <p:spPr>
          <a:xfrm>
            <a:off x="4609287" y="2736207"/>
            <a:ext cx="1265231" cy="318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12" idx="0"/>
          </p:cNvCxnSpPr>
          <p:nvPr/>
        </p:nvCxnSpPr>
        <p:spPr>
          <a:xfrm flipH="1">
            <a:off x="5874518" y="2706865"/>
            <a:ext cx="1403744" cy="32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2" idx="0"/>
          </p:cNvCxnSpPr>
          <p:nvPr/>
        </p:nvCxnSpPr>
        <p:spPr>
          <a:xfrm flipH="1">
            <a:off x="5874518" y="2707630"/>
            <a:ext cx="4170628" cy="320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55703" y="500940"/>
            <a:ext cx="44484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Define category/keywords/</a:t>
            </a:r>
            <a:r>
              <a:rPr lang="en-US" dirty="0" err="1" smtClean="0"/>
              <a:t>compatability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139749" y="1316213"/>
            <a:ext cx="46789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the </a:t>
            </a:r>
            <a:r>
              <a:rPr lang="en-US" dirty="0" err="1" smtClean="0"/>
              <a:t>config</a:t>
            </a:r>
            <a:r>
              <a:rPr lang="en-US" dirty="0" smtClean="0"/>
              <a:t> file and parse the values to app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19776" y="5916577"/>
            <a:ext cx="38991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the outputs from the </a:t>
            </a:r>
            <a:r>
              <a:rPr lang="en-US" dirty="0" err="1" smtClean="0"/>
              <a:t>analysers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32178" y="3075432"/>
            <a:ext cx="563145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the </a:t>
            </a:r>
            <a:r>
              <a:rPr lang="en-US" dirty="0" err="1" smtClean="0"/>
              <a:t>corrisponding</a:t>
            </a:r>
            <a:r>
              <a:rPr lang="en-US" dirty="0" smtClean="0"/>
              <a:t> files and then 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extract the information from the files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analyse</a:t>
            </a:r>
            <a:r>
              <a:rPr lang="en-US" dirty="0" smtClean="0"/>
              <a:t> the extracted information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produce conclusion and recommendation as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Gao</dc:creator>
  <cp:lastModifiedBy>Chun Gao</cp:lastModifiedBy>
  <cp:revision>3</cp:revision>
  <dcterms:created xsi:type="dcterms:W3CDTF">2017-11-17T06:20:27Z</dcterms:created>
  <dcterms:modified xsi:type="dcterms:W3CDTF">2017-11-17T06:44:08Z</dcterms:modified>
</cp:coreProperties>
</file>