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09" r:id="rId3"/>
    <p:sldId id="311" r:id="rId4"/>
    <p:sldId id="313" r:id="rId5"/>
    <p:sldId id="312" r:id="rId6"/>
    <p:sldId id="3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2"/>
    <p:restoredTop sz="95768"/>
  </p:normalViewPr>
  <p:slideViewPr>
    <p:cSldViewPr snapToGrid="0" snapToObjects="1">
      <p:cViewPr>
        <p:scale>
          <a:sx n="71" d="100"/>
          <a:sy n="71" d="100"/>
        </p:scale>
        <p:origin x="2616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e149635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e149635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41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5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4e149635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4e149635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986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1c8e57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1c8e57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78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D7DA-59BE-2B4B-9CD7-97EC590B4A1B}" type="datetime1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0FE36F-2726-2945-84C7-C257B87FC3AD}" type="datetime1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6C2124-8AF2-9246-86C1-1FC69E820B0D}" type="datetime1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B72B-B055-0F4C-BB8E-3331BE428F4B}" type="datetime1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DC7A5F-B430-A841-8726-701AA459154A}" type="datetime1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946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B26893-1D04-3A44-8AE6-53FCF834EDC5}" type="datetime1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85503-E004-0243-BFF5-B234C1B870B5}" type="datetime1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40BA6C-DD8A-DC45-A316-500E773C9AA1}" type="datetime1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A38DF-CE47-314D-99AD-FB262821464E}" type="datetime1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2F310D-255E-1943-8A68-14E239A01278}" type="datetime1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3DBFEC-E981-D147-8A41-E293CAB0D9CF}" type="datetime1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50307E-3379-CD43-A12A-68DA983A50D1}" type="datetime1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7CCCAA-53F2-A548-A95E-65105F37F782}" type="datetime1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2EB5-40BC-DF4F-826B-9DF179DC0A8C}" type="datetime1">
              <a:rPr lang="en-US" smtClean="0"/>
              <a:t>10/3/22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 smtClean="0"/>
              <a:t>EECS498-008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EECS498-008</a:t>
            </a:r>
            <a:br>
              <a:rPr lang="en-US" dirty="0" smtClean="0"/>
            </a:br>
            <a:r>
              <a:rPr lang="en-US" dirty="0" smtClean="0"/>
              <a:t>Formal Verification of Systems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Material and slides created by</a:t>
            </a:r>
          </a:p>
          <a:p>
            <a:r>
              <a:rPr lang="en-US" dirty="0" smtClean="0"/>
              <a:t>Jon Howell and</a:t>
            </a:r>
            <a:r>
              <a:rPr lang="en-US" dirty="0"/>
              <a:t> </a:t>
            </a:r>
            <a:r>
              <a:rPr lang="en-US" dirty="0" smtClean="0"/>
              <a:t>Manos Kapritsos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C959-25FB-7E42-A4EE-2EAA53CE329C}" type="datetime1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  <p:sp>
        <p:nvSpPr>
          <p:cNvPr id="8" name="Google Shape;54;p13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9" name="Google Shape;55;p13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23</a:t>
            </a:r>
            <a:endParaRPr sz="3200"/>
          </a:p>
        </p:txBody>
      </p:sp>
      <p:sp>
        <p:nvSpPr>
          <p:cNvPr id="10" name="Google Shape;56;p13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11" name="Google Shape;57;p13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12" name="Google Shape;58;p13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13" name="Google Shape;59;p13"/>
          <p:cNvCxnSpPr/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0;p13"/>
          <p:cNvCxnSpPr/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;p13"/>
          <p:cNvCxnSpPr/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2;p13"/>
          <p:cNvCxnSpPr/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" name="Google Shape;63;p13"/>
          <p:cNvCxnSpPr/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8" name="Google Shape;64;p13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19" name="Google Shape;65;p13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0" name="Google Shape;66;p13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1" name="Google Shape;67;p13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2" name="Google Shape;68;p13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23" name="Google Shape;69;p13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24" name="Google Shape;70;p13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25" name="Google Shape;71;p13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26" name="Google Shape;72;p13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27" name="Google Shape;73;p13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28" name="Google Shape;74;p13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29" name="Google Shape;75;p13"/>
          <p:cNvSpPr/>
          <p:nvPr/>
        </p:nvSpPr>
        <p:spPr>
          <a:xfrm>
            <a:off x="2817789" y="1987033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30" name="Google Shape;76;p13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31" name="Google Shape;77;p13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32" name="Google Shape;78;p13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pic>
        <p:nvPicPr>
          <p:cNvPr id="33" name="Google Shape;7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74233">
            <a:off x="7060435" y="4061410"/>
            <a:ext cx="1420800" cy="77538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80;p13"/>
          <p:cNvSpPr/>
          <p:nvPr/>
        </p:nvSpPr>
        <p:spPr>
          <a:xfrm>
            <a:off x="7982522" y="1111567"/>
            <a:ext cx="636400" cy="3736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/>
              <a:t>23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682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86" name="Google Shape;86;p14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23</a:t>
            </a:r>
            <a:endParaRPr sz="3200"/>
          </a:p>
        </p:txBody>
      </p:sp>
      <p:sp>
        <p:nvSpPr>
          <p:cNvPr id="87" name="Google Shape;87;p14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88" name="Google Shape;88;p14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89" name="Google Shape;89;p14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90" name="Google Shape;90;p14"/>
          <p:cNvCxnSpPr>
            <a:stCxn id="86" idx="6"/>
            <a:endCxn id="87" idx="0"/>
          </p:cNvCxnSpPr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1" name="Google Shape;91;p14"/>
          <p:cNvCxnSpPr>
            <a:stCxn id="87" idx="5"/>
            <a:endCxn id="88" idx="6"/>
          </p:cNvCxnSpPr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2" name="Google Shape;92;p14"/>
          <p:cNvCxnSpPr>
            <a:stCxn id="88" idx="3"/>
            <a:endCxn id="89" idx="5"/>
          </p:cNvCxnSpPr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3" name="Google Shape;93;p14"/>
          <p:cNvCxnSpPr>
            <a:stCxn id="89" idx="2"/>
            <a:endCxn id="85" idx="3"/>
          </p:cNvCxnSpPr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4" name="Google Shape;94;p14"/>
          <p:cNvCxnSpPr>
            <a:stCxn id="85" idx="0"/>
            <a:endCxn id="86" idx="2"/>
          </p:cNvCxnSpPr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95" name="Google Shape;95;p14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96" name="Google Shape;96;p14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102" name="Google Shape;102;p14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103" name="Google Shape;103;p14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04" name="Google Shape;104;p14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05" name="Google Shape;105;p14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06" name="Google Shape;106;p14"/>
          <p:cNvSpPr/>
          <p:nvPr/>
        </p:nvSpPr>
        <p:spPr>
          <a:xfrm>
            <a:off x="2817789" y="1987033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07" name="Google Shape;107;p14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08" name="Google Shape;108;p14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09" name="Google Shape;109;p14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74233">
            <a:off x="7060435" y="4061410"/>
            <a:ext cx="1420800" cy="775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2805688" y="471232"/>
            <a:ext cx="7002833" cy="5731600"/>
          </a:xfrm>
          <a:custGeom>
            <a:avLst/>
            <a:gdLst/>
            <a:ahLst/>
            <a:cxnLst/>
            <a:rect l="l" t="t" r="r" b="b"/>
            <a:pathLst>
              <a:path w="210085" h="171948" extrusionOk="0">
                <a:moveTo>
                  <a:pt x="142410" y="155729"/>
                </a:moveTo>
                <a:cubicBezTo>
                  <a:pt x="125667" y="157480"/>
                  <a:pt x="64935" y="183051"/>
                  <a:pt x="41951" y="166232"/>
                </a:cubicBezTo>
                <a:cubicBezTo>
                  <a:pt x="18967" y="149413"/>
                  <a:pt x="-11550" y="82516"/>
                  <a:pt x="4508" y="54814"/>
                </a:cubicBezTo>
                <a:cubicBezTo>
                  <a:pt x="20566" y="27112"/>
                  <a:pt x="104357" y="171"/>
                  <a:pt x="138300" y="19"/>
                </a:cubicBezTo>
                <a:cubicBezTo>
                  <a:pt x="172243" y="-133"/>
                  <a:pt x="199640" y="28406"/>
                  <a:pt x="208164" y="53901"/>
                </a:cubicBezTo>
                <a:cubicBezTo>
                  <a:pt x="216688" y="79396"/>
                  <a:pt x="192563" y="136474"/>
                  <a:pt x="189443" y="152989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9A5F-8F84-5C49-911C-ECB8D32C69DA}" type="datetime1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143" name="Google Shape;143;p16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/>
              <a:t>id</a:t>
            </a:r>
            <a:endParaRPr sz="3200" dirty="0"/>
          </a:p>
          <a:p>
            <a:pPr algn="ctr"/>
            <a:r>
              <a:rPr lang="en" sz="3200" dirty="0"/>
              <a:t>23</a:t>
            </a:r>
            <a:endParaRPr sz="3200" dirty="0"/>
          </a:p>
        </p:txBody>
      </p:sp>
      <p:sp>
        <p:nvSpPr>
          <p:cNvPr id="144" name="Google Shape;144;p16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145" name="Google Shape;145;p16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146" name="Google Shape;146;p16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147" name="Google Shape;147;p16"/>
          <p:cNvCxnSpPr>
            <a:stCxn id="143" idx="6"/>
            <a:endCxn id="144" idx="0"/>
          </p:cNvCxnSpPr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8" name="Google Shape;148;p16"/>
          <p:cNvCxnSpPr>
            <a:stCxn id="144" idx="5"/>
            <a:endCxn id="145" idx="6"/>
          </p:cNvCxnSpPr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9" name="Google Shape;149;p16"/>
          <p:cNvCxnSpPr>
            <a:stCxn id="145" idx="3"/>
            <a:endCxn id="146" idx="5"/>
          </p:cNvCxnSpPr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0" name="Google Shape;150;p16"/>
          <p:cNvCxnSpPr>
            <a:stCxn id="146" idx="2"/>
            <a:endCxn id="142" idx="3"/>
          </p:cNvCxnSpPr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1" name="Google Shape;151;p16"/>
          <p:cNvCxnSpPr>
            <a:stCxn id="142" idx="0"/>
            <a:endCxn id="143" idx="2"/>
          </p:cNvCxnSpPr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52" name="Google Shape;152;p16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153" name="Google Shape;153;p16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159" name="Google Shape;159;p16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60" name="Google Shape;160;p16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161" name="Google Shape;161;p16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62" name="Google Shape;162;p16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74233">
            <a:off x="7060435" y="4061410"/>
            <a:ext cx="1420800" cy="7753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6"/>
          <p:cNvGrpSpPr/>
          <p:nvPr/>
        </p:nvGrpSpPr>
        <p:grpSpPr>
          <a:xfrm>
            <a:off x="7697105" y="1594637"/>
            <a:ext cx="2231421" cy="1166611"/>
            <a:chOff x="5530787" y="1195978"/>
            <a:chExt cx="1673566" cy="874958"/>
          </a:xfrm>
        </p:grpSpPr>
        <p:sp>
          <p:nvSpPr>
            <p:cNvPr id="165" name="Google Shape;165;p16"/>
            <p:cNvSpPr/>
            <p:nvPr/>
          </p:nvSpPr>
          <p:spPr>
            <a:xfrm>
              <a:off x="6408825" y="14292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40</a:t>
              </a:r>
              <a:endParaRPr sz="2400" i="1"/>
            </a:p>
          </p:txBody>
        </p:sp>
        <p:pic>
          <p:nvPicPr>
            <p:cNvPr id="166" name="Google Shape;16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474233">
              <a:off x="5565710" y="1266482"/>
              <a:ext cx="1065600" cy="5815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B79-A6D8-C144-8422-A7B498B9D348}" type="datetime1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3531155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35</a:t>
            </a:r>
            <a:endParaRPr sz="3200"/>
          </a:p>
        </p:txBody>
      </p:sp>
      <p:sp>
        <p:nvSpPr>
          <p:cNvPr id="117" name="Google Shape;117;p15"/>
          <p:cNvSpPr/>
          <p:nvPr/>
        </p:nvSpPr>
        <p:spPr>
          <a:xfrm>
            <a:off x="5685322" y="6222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23</a:t>
            </a:r>
            <a:endParaRPr sz="3200"/>
          </a:p>
        </p:txBody>
      </p:sp>
      <p:sp>
        <p:nvSpPr>
          <p:cNvPr id="118" name="Google Shape;118;p15"/>
          <p:cNvSpPr/>
          <p:nvPr/>
        </p:nvSpPr>
        <p:spPr>
          <a:xfrm>
            <a:off x="7839489" y="2211033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sp>
        <p:nvSpPr>
          <p:cNvPr id="119" name="Google Shape;119;p15"/>
          <p:cNvSpPr/>
          <p:nvPr/>
        </p:nvSpPr>
        <p:spPr>
          <a:xfrm>
            <a:off x="7152122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86</a:t>
            </a:r>
            <a:endParaRPr sz="3200"/>
          </a:p>
        </p:txBody>
      </p:sp>
      <p:sp>
        <p:nvSpPr>
          <p:cNvPr id="120" name="Google Shape;120;p15"/>
          <p:cNvSpPr/>
          <p:nvPr/>
        </p:nvSpPr>
        <p:spPr>
          <a:xfrm>
            <a:off x="4526655" y="455090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11</a:t>
            </a:r>
            <a:endParaRPr sz="3200"/>
          </a:p>
        </p:txBody>
      </p:sp>
      <p:cxnSp>
        <p:nvCxnSpPr>
          <p:cNvPr id="121" name="Google Shape;121;p15"/>
          <p:cNvCxnSpPr>
            <a:stCxn id="117" idx="6"/>
            <a:endCxn id="118" idx="0"/>
          </p:cNvCxnSpPr>
          <p:nvPr/>
        </p:nvCxnSpPr>
        <p:spPr>
          <a:xfrm>
            <a:off x="7152122" y="1355633"/>
            <a:ext cx="1420800" cy="8556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2" name="Google Shape;122;p15"/>
          <p:cNvCxnSpPr>
            <a:stCxn id="118" idx="5"/>
            <a:endCxn id="119" idx="6"/>
          </p:cNvCxnSpPr>
          <p:nvPr/>
        </p:nvCxnSpPr>
        <p:spPr>
          <a:xfrm rot="5400000">
            <a:off x="7944681" y="4137425"/>
            <a:ext cx="1821200" cy="4724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3" name="Google Shape;123;p15"/>
          <p:cNvCxnSpPr>
            <a:stCxn id="119" idx="3"/>
            <a:endCxn id="120" idx="5"/>
          </p:cNvCxnSpPr>
          <p:nvPr/>
        </p:nvCxnSpPr>
        <p:spPr>
          <a:xfrm rot="5400000">
            <a:off x="6572330" y="5009092"/>
            <a:ext cx="800" cy="1588400"/>
          </a:xfrm>
          <a:prstGeom prst="curvedConnector3">
            <a:avLst>
              <a:gd name="adj1" fmla="val 25996819"/>
            </a:avLst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4" name="Google Shape;124;p15"/>
          <p:cNvCxnSpPr>
            <a:stCxn id="120" idx="2"/>
            <a:endCxn id="116" idx="3"/>
          </p:cNvCxnSpPr>
          <p:nvPr/>
        </p:nvCxnSpPr>
        <p:spPr>
          <a:xfrm rot="10800000">
            <a:off x="3745855" y="3463100"/>
            <a:ext cx="780800" cy="18212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5" name="Google Shape;125;p15"/>
          <p:cNvCxnSpPr>
            <a:stCxn id="116" idx="0"/>
            <a:endCxn id="117" idx="2"/>
          </p:cNvCxnSpPr>
          <p:nvPr/>
        </p:nvCxnSpPr>
        <p:spPr>
          <a:xfrm rot="-5400000">
            <a:off x="4547355" y="1073033"/>
            <a:ext cx="855200" cy="1420800"/>
          </a:xfrm>
          <a:prstGeom prst="curvedConnector2">
            <a:avLst/>
          </a:prstGeom>
          <a:noFill/>
          <a:ln w="19050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26" name="Google Shape;126;p15"/>
          <p:cNvGrpSpPr/>
          <p:nvPr/>
        </p:nvGrpSpPr>
        <p:grpSpPr>
          <a:xfrm>
            <a:off x="2817790" y="327401"/>
            <a:ext cx="7110737" cy="5884815"/>
            <a:chOff x="1871300" y="245550"/>
            <a:chExt cx="5333053" cy="4413611"/>
          </a:xfrm>
        </p:grpSpPr>
        <p:sp>
          <p:nvSpPr>
            <p:cNvPr id="127" name="Google Shape;127;p15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94215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2710900" y="40174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871300" y="148850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132" name="Google Shape;132;p15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23</a:t>
            </a:r>
            <a:endParaRPr sz="2400" i="1"/>
          </a:p>
        </p:txBody>
      </p:sp>
      <p:sp>
        <p:nvSpPr>
          <p:cNvPr id="133" name="Google Shape;133;p15"/>
          <p:cNvSpPr/>
          <p:nvPr/>
        </p:nvSpPr>
        <p:spPr>
          <a:xfrm>
            <a:off x="8245589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40</a:t>
            </a:r>
            <a:endParaRPr sz="2400" i="1"/>
          </a:p>
        </p:txBody>
      </p:sp>
      <p:sp>
        <p:nvSpPr>
          <p:cNvPr id="134" name="Google Shape;134;p15"/>
          <p:cNvSpPr/>
          <p:nvPr/>
        </p:nvSpPr>
        <p:spPr>
          <a:xfrm>
            <a:off x="6707089" y="3274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35" name="Google Shape;135;p15"/>
          <p:cNvSpPr/>
          <p:nvPr/>
        </p:nvSpPr>
        <p:spPr>
          <a:xfrm>
            <a:off x="8867822" y="1905600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35</a:t>
            </a:r>
            <a:endParaRPr sz="2400" i="1"/>
          </a:p>
        </p:txBody>
      </p:sp>
      <p:sp>
        <p:nvSpPr>
          <p:cNvPr id="136" name="Google Shape;136;p15"/>
          <p:cNvSpPr/>
          <p:nvPr/>
        </p:nvSpPr>
        <p:spPr>
          <a:xfrm>
            <a:off x="3937255" y="5356567"/>
            <a:ext cx="1060704" cy="855648"/>
          </a:xfrm>
          <a:prstGeom prst="cloud">
            <a:avLst/>
          </a:prstGeom>
          <a:solidFill>
            <a:srgbClr val="D0E0E3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i="1"/>
              <a:t>86</a:t>
            </a:r>
            <a:endParaRPr sz="2400" i="1"/>
          </a:p>
        </p:txBody>
      </p:sp>
      <p:sp>
        <p:nvSpPr>
          <p:cNvPr id="137" name="Google Shape;137;p15"/>
          <p:cNvSpPr/>
          <p:nvPr/>
        </p:nvSpPr>
        <p:spPr>
          <a:xfrm>
            <a:off x="4599823" y="580100"/>
            <a:ext cx="4672833" cy="2515233"/>
          </a:xfrm>
          <a:custGeom>
            <a:avLst/>
            <a:gdLst/>
            <a:ahLst/>
            <a:cxnLst/>
            <a:rect l="l" t="t" r="r" b="b"/>
            <a:pathLst>
              <a:path w="140185" h="75457" extrusionOk="0">
                <a:moveTo>
                  <a:pt x="0" y="75457"/>
                </a:moveTo>
                <a:cubicBezTo>
                  <a:pt x="9057" y="64090"/>
                  <a:pt x="36378" y="18774"/>
                  <a:pt x="54339" y="7255"/>
                </a:cubicBezTo>
                <a:cubicBezTo>
                  <a:pt x="72300" y="-4264"/>
                  <a:pt x="93456" y="-127"/>
                  <a:pt x="107764" y="6342"/>
                </a:cubicBezTo>
                <a:cubicBezTo>
                  <a:pt x="122072" y="12811"/>
                  <a:pt x="134782" y="39447"/>
                  <a:pt x="140185" y="46068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 election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539D-5176-5D4B-B8C2-C4C9E4231213}" type="datetime1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5630822" y="233654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/>
              <a:t>id</a:t>
            </a:r>
            <a:endParaRPr sz="3200" dirty="0"/>
          </a:p>
          <a:p>
            <a:pPr algn="ctr"/>
            <a:r>
              <a:rPr lang="en" sz="3200" dirty="0"/>
              <a:t>23</a:t>
            </a:r>
            <a:endParaRPr sz="3200" dirty="0"/>
          </a:p>
        </p:txBody>
      </p:sp>
      <p:sp>
        <p:nvSpPr>
          <p:cNvPr id="144" name="Google Shape;144;p16"/>
          <p:cNvSpPr/>
          <p:nvPr/>
        </p:nvSpPr>
        <p:spPr>
          <a:xfrm>
            <a:off x="7784989" y="3925340"/>
            <a:ext cx="1466800" cy="1466800"/>
          </a:xfrm>
          <a:prstGeom prst="ellipse">
            <a:avLst/>
          </a:prstGeom>
          <a:solidFill>
            <a:srgbClr val="D9D2E9"/>
          </a:solidFill>
          <a:ln w="1905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/>
              <a:t>id</a:t>
            </a:r>
            <a:endParaRPr sz="3200"/>
          </a:p>
          <a:p>
            <a:pPr algn="ctr"/>
            <a:r>
              <a:rPr lang="en" sz="3200"/>
              <a:t>40</a:t>
            </a:r>
            <a:endParaRPr sz="3200"/>
          </a:p>
        </p:txBody>
      </p:sp>
      <p:grpSp>
        <p:nvGrpSpPr>
          <p:cNvPr id="152" name="Google Shape;152;p16"/>
          <p:cNvGrpSpPr/>
          <p:nvPr/>
        </p:nvGrpSpPr>
        <p:grpSpPr>
          <a:xfrm>
            <a:off x="6658889" y="2041708"/>
            <a:ext cx="3215137" cy="2433881"/>
            <a:chOff x="4793000" y="245550"/>
            <a:chExt cx="2411353" cy="1825411"/>
          </a:xfrm>
        </p:grpSpPr>
        <p:sp>
          <p:nvSpPr>
            <p:cNvPr id="153" name="Google Shape;153;p16"/>
            <p:cNvSpPr/>
            <p:nvPr/>
          </p:nvSpPr>
          <p:spPr>
            <a:xfrm>
              <a:off x="4793000" y="245550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6408825" y="1429225"/>
              <a:ext cx="795528" cy="641736"/>
            </a:xfrm>
            <a:prstGeom prst="cloud">
              <a:avLst/>
            </a:prstGeom>
            <a:solidFill>
              <a:srgbClr val="D0E0E3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i="1"/>
                <a:t>-1</a:t>
              </a:r>
              <a:endParaRPr sz="2400" i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5B79-A6D8-C144-8422-A7B498B9D348}" type="datetime1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smtClean="0"/>
              <a:t>EECS498-008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  <p:cxnSp>
        <p:nvCxnSpPr>
          <p:cNvPr id="21" name="Straight Arrow Connector 20"/>
          <p:cNvCxnSpPr>
            <a:endCxn id="144" idx="0"/>
          </p:cNvCxnSpPr>
          <p:nvPr/>
        </p:nvCxnSpPr>
        <p:spPr>
          <a:xfrm>
            <a:off x="8336465" y="3453460"/>
            <a:ext cx="181924" cy="4718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3" idx="6"/>
          </p:cNvCxnSpPr>
          <p:nvPr/>
        </p:nvCxnSpPr>
        <p:spPr>
          <a:xfrm>
            <a:off x="7097622" y="3069940"/>
            <a:ext cx="621972" cy="787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96981" y="1467439"/>
            <a:ext cx="652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...as a distributed</a:t>
            </a:r>
            <a:r>
              <a:rPr lang="en-US" sz="2400" smtClean="0"/>
              <a:t>, asynchronous </a:t>
            </a:r>
            <a:r>
              <a:rPr lang="en-US" sz="2400" dirty="0" smtClean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09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27055</TotalTime>
  <Words>162</Words>
  <Application>Microsoft Macintosh PowerPoint</Application>
  <PresentationFormat>Widescreen</PresentationFormat>
  <Paragraphs>122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EECS498-008 Formal Verification of Systems Software</vt:lpstr>
      <vt:lpstr>Leader election</vt:lpstr>
      <vt:lpstr>Leader election</vt:lpstr>
      <vt:lpstr>Leader election</vt:lpstr>
      <vt:lpstr>Leader election</vt:lpstr>
      <vt:lpstr>Leader election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1443</cp:revision>
  <dcterms:created xsi:type="dcterms:W3CDTF">2022-08-23T16:51:43Z</dcterms:created>
  <dcterms:modified xsi:type="dcterms:W3CDTF">2022-10-05T04:03:22Z</dcterms:modified>
  <cp:category/>
</cp:coreProperties>
</file>