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87" r:id="rId4"/>
    <p:sldId id="274" r:id="rId5"/>
    <p:sldId id="275" r:id="rId6"/>
    <p:sldId id="288" r:id="rId7"/>
    <p:sldId id="30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5" r:id="rId20"/>
    <p:sldId id="306" r:id="rId21"/>
    <p:sldId id="302" r:id="rId22"/>
    <p:sldId id="303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4"/>
    <p:restoredTop sz="95768"/>
  </p:normalViewPr>
  <p:slideViewPr>
    <p:cSldViewPr snapToGrid="0" snapToObjects="1">
      <p:cViewPr>
        <p:scale>
          <a:sx n="125" d="100"/>
          <a:sy n="125" d="100"/>
        </p:scale>
        <p:origin x="19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2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4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31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0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24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62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00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3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6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1509a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1509a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583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61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4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1509a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1509a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96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c1509a0c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c1509a0c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0fda52f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0fda52f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01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0fda52f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0fda52f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0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0fda52f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0fda52f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35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9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Proving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Proof by induction</a:t>
            </a:r>
          </a:p>
          <a:p>
            <a:pPr marL="0" indent="-321457">
              <a:spcBef>
                <a:spcPts val="0"/>
              </a:spcBef>
            </a:pPr>
            <a:r>
              <a:rPr lang="en-US" dirty="0"/>
              <a:t>Prove it holds on the first state</a:t>
            </a:r>
          </a:p>
          <a:p>
            <a:pPr marL="0" indent="-321457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Prove it holds during a </a:t>
            </a:r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46842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07025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7207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27389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87571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29702" y="3563327"/>
            <a:ext cx="7270081" cy="609600"/>
            <a:chOff x="1942070" y="6383751"/>
            <a:chExt cx="10339671" cy="866987"/>
          </a:xfrm>
        </p:grpSpPr>
        <p:sp>
          <p:nvSpPr>
            <p:cNvPr id="6" name="Rounded Rectangle 5"/>
            <p:cNvSpPr/>
            <p:nvPr/>
          </p:nvSpPr>
          <p:spPr>
            <a:xfrm>
              <a:off x="1942070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15724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8937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163033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3668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 rot="16200000">
              <a:off x="3129285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9350242" y="6286885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16200000">
              <a:off x="7276588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6200000">
              <a:off x="5202936" y="628688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 rot="16200000">
              <a:off x="11426260" y="6286882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12850" y="5648841"/>
            <a:ext cx="3561300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P(v) &amp;&amp; Next(v, v’) 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P(v’)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412851" y="4932546"/>
            <a:ext cx="3581411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Init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P(v)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56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Proving the Crawler</a:t>
            </a:r>
            <a:endParaRPr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837872" y="3176925"/>
            <a:ext cx="0" cy="4122364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>
            <a:off x="6729720" y="5337498"/>
            <a:ext cx="4085764" cy="4133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/>
          <p:nvPr/>
        </p:nvCxnSpPr>
        <p:spPr>
          <a:xfrm>
            <a:off x="8805716" y="516045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/>
          <p:nvPr/>
        </p:nvCxnSpPr>
        <p:spPr>
          <a:xfrm>
            <a:off x="8806812" y="4980950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/>
          <p:nvPr/>
        </p:nvCxnSpPr>
        <p:spPr>
          <a:xfrm>
            <a:off x="8809461" y="4794591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/>
          <p:nvPr/>
        </p:nvCxnSpPr>
        <p:spPr>
          <a:xfrm>
            <a:off x="8805716" y="460448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/>
          <p:nvPr/>
        </p:nvCxnSpPr>
        <p:spPr>
          <a:xfrm>
            <a:off x="8805716" y="442653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/>
          <p:nvPr/>
        </p:nvCxnSpPr>
        <p:spPr>
          <a:xfrm>
            <a:off x="8806355" y="5530068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/>
          <p:cNvCxnSpPr/>
          <p:nvPr/>
        </p:nvCxnSpPr>
        <p:spPr>
          <a:xfrm>
            <a:off x="8805716" y="571551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/>
          <p:nvPr/>
        </p:nvCxnSpPr>
        <p:spPr>
          <a:xfrm>
            <a:off x="8806812" y="5890982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/>
          <p:nvPr/>
        </p:nvCxnSpPr>
        <p:spPr>
          <a:xfrm>
            <a:off x="8805716" y="608137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 rot="5400000">
            <a:off x="8894237" y="4511948"/>
            <a:ext cx="65865" cy="1654846"/>
            <a:chOff x="5917096" y="5614505"/>
            <a:chExt cx="93675" cy="2353559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917096" y="6658308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18655" y="6403009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22423" y="613796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917096" y="586759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17096" y="561450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18006" y="718397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917096" y="7447721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18655" y="770743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17096" y="7968064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Oval 72"/>
          <p:cNvSpPr/>
          <p:nvPr/>
        </p:nvSpPr>
        <p:spPr>
          <a:xfrm>
            <a:off x="8286912" y="4789494"/>
            <a:ext cx="1103535" cy="1106424"/>
          </a:xfrm>
          <a:prstGeom prst="ellipse">
            <a:avLst/>
          </a:prstGeom>
          <a:solidFill>
            <a:schemeClr val="bg2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8810900" y="442653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>
            <a:off x="8806812" y="4247026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/>
          <p:nvPr/>
        </p:nvCxnSpPr>
        <p:spPr>
          <a:xfrm>
            <a:off x="8806214" y="406066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8808963" y="387056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/>
          <p:nvPr/>
        </p:nvCxnSpPr>
        <p:spPr>
          <a:xfrm>
            <a:off x="8808963" y="369910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8" name="Group 87"/>
          <p:cNvGrpSpPr/>
          <p:nvPr/>
        </p:nvGrpSpPr>
        <p:grpSpPr>
          <a:xfrm>
            <a:off x="8805716" y="6080751"/>
            <a:ext cx="63216" cy="551311"/>
            <a:chOff x="6462644" y="7841273"/>
            <a:chExt cx="89907" cy="78408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1" name="Group 90"/>
          <p:cNvGrpSpPr/>
          <p:nvPr/>
        </p:nvGrpSpPr>
        <p:grpSpPr>
          <a:xfrm rot="5400000">
            <a:off x="9998639" y="5062391"/>
            <a:ext cx="63216" cy="551311"/>
            <a:chOff x="6462644" y="7841273"/>
            <a:chExt cx="89907" cy="784087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7795132" y="5063840"/>
            <a:ext cx="63216" cy="551311"/>
            <a:chOff x="6462644" y="7841273"/>
            <a:chExt cx="89907" cy="78408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8835274" y="5161247"/>
            <a:ext cx="518046" cy="185285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TextBox 103"/>
          <p:cNvSpPr txBox="1"/>
          <p:nvPr/>
        </p:nvSpPr>
        <p:spPr>
          <a:xfrm rot="20569322">
            <a:off x="8926446" y="5204033"/>
            <a:ext cx="390997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l-GR" sz="1266">
                <a:latin typeface="Calibri Light" charset="0"/>
                <a:ea typeface="Calibri Light" charset="0"/>
                <a:cs typeface="Calibri Light" charset="0"/>
              </a:rPr>
              <a:t>ρ=3</a:t>
            </a:r>
            <a:endParaRPr lang="en-US" sz="1266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787685" y="4369189"/>
            <a:ext cx="100584" cy="100584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7513" y="4949369"/>
            <a:ext cx="3999646" cy="741357"/>
          </a:xfrm>
          <a:prstGeom prst="rect">
            <a:avLst/>
          </a:prstGeom>
          <a:ln>
            <a:solidFill>
              <a:srgbClr val="5A5F5E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predicate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InHole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) {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*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+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*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&lt;= 3*3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}</a:t>
            </a:r>
            <a:endParaRPr lang="en-US" sz="1406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05185" y="1632644"/>
            <a:ext cx="4041974" cy="3121111"/>
          </a:xfrm>
          <a:prstGeom prst="rect">
            <a:avLst/>
          </a:prstGeom>
          <a:ln>
            <a:solidFill>
              <a:srgbClr val="5A5F5E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predicate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Init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) {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0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5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}</a:t>
            </a:r>
          </a:p>
          <a:p>
            <a:pPr algn="l"/>
            <a:endParaRPr lang="mr-IN" sz="1406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predicate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MoveNorth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) {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tr-TR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v.x</a:t>
            </a:r>
            <a:endParaRPr lang="mr-IN" sz="1406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tr-TR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+ 1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}</a:t>
            </a:r>
          </a:p>
          <a:p>
            <a:pPr algn="l"/>
            <a:endParaRPr lang="mr-IN" sz="1406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predicate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MoveSouthEast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) {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tr-TR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+ 1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tr-TR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- 1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}</a:t>
            </a:r>
            <a:endParaRPr lang="en-US" sz="1406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884" y="5688022"/>
            <a:ext cx="3144900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latin typeface="Calibri Light" charset="0"/>
                <a:ea typeface="Calibri Light" charset="0"/>
                <a:cs typeface="Calibri Light" charset="0"/>
              </a:rPr>
              <a:t>Safety property: !</a:t>
            </a:r>
            <a:r>
              <a:rPr lang="en-US" sz="2250" dirty="0" err="1">
                <a:latin typeface="Calibri Light" charset="0"/>
                <a:ea typeface="Calibri Light" charset="0"/>
                <a:cs typeface="Calibri Light" charset="0"/>
              </a:rPr>
              <a:t>InHole</a:t>
            </a:r>
            <a:r>
              <a:rPr lang="en-US" sz="2250" dirty="0">
                <a:latin typeface="Calibri Light" charset="0"/>
                <a:ea typeface="Calibri Light" charset="0"/>
                <a:cs typeface="Calibri Light" charset="0"/>
              </a:rPr>
              <a:t>(v)</a:t>
            </a:r>
            <a:endParaRPr lang="en-US" sz="2250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09040" y="1592369"/>
            <a:ext cx="3581411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Init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P(v)</a:t>
            </a:r>
          </a:p>
        </p:txBody>
      </p:sp>
      <p:pic>
        <p:nvPicPr>
          <p:cNvPr id="56" name="Picture 4" descr="reen Checkmark and Red Minus | Free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906" y="1632644"/>
            <a:ext cx="412063" cy="4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ile:RedX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082" y="2290729"/>
            <a:ext cx="603191" cy="6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6318782" y="2309778"/>
            <a:ext cx="3561300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P(v) &amp;&amp; Next(v, v’) 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P(v’)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793163" y="6016159"/>
            <a:ext cx="100584" cy="100584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8273628" y="4781270"/>
            <a:ext cx="100584" cy="100584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  <p:bldP spid="7" grpId="0"/>
      <p:bldP spid="55" grpId="0" animBg="1"/>
      <p:bldP spid="58" grpId="0" animBg="1"/>
      <p:bldP spid="59" grpId="0" animBg="1"/>
      <p:bldP spid="59" grpId="1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1" name="Shape 681"/>
          <p:cNvSpPr/>
          <p:nvPr/>
        </p:nvSpPr>
        <p:spPr>
          <a:xfrm>
            <a:off x="2602399" y="2129424"/>
            <a:ext cx="6974087" cy="111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4800"/>
            </a:pPr>
            <a:r>
              <a:rPr lang="en-US" sz="3375" dirty="0">
                <a:latin typeface="Calibri Light" panose="020F0302020204030204" pitchFamily="34" charset="0"/>
              </a:rPr>
              <a:t>Safety property (a.k.a. invariant):</a:t>
            </a:r>
          </a:p>
          <a:p>
            <a:pPr>
              <a:defRPr sz="4800"/>
            </a:pPr>
            <a:r>
              <a:rPr lang="en-US" sz="3375" dirty="0">
                <a:latin typeface="Calibri Light" panose="020F0302020204030204" pitchFamily="34" charset="0"/>
              </a:rPr>
              <a:t>a property that </a:t>
            </a:r>
            <a:r>
              <a:rPr lang="en-US" sz="3375" b="1" dirty="0">
                <a:latin typeface="Calibri Light" panose="020F0302020204030204" pitchFamily="34" charset="0"/>
              </a:rPr>
              <a:t>always</a:t>
            </a:r>
            <a:r>
              <a:rPr lang="en-US" sz="3375" dirty="0">
                <a:latin typeface="Calibri Light" panose="020F0302020204030204" pitchFamily="34" charset="0"/>
              </a:rPr>
              <a:t> holds</a:t>
            </a:r>
            <a:endParaRPr sz="3375" dirty="0"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46842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07025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7207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27389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87571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29702" y="3563326"/>
            <a:ext cx="7270081" cy="609603"/>
            <a:chOff x="1942070" y="6383747"/>
            <a:chExt cx="10339671" cy="866991"/>
          </a:xfrm>
        </p:grpSpPr>
        <p:sp>
          <p:nvSpPr>
            <p:cNvPr id="6" name="Rounded Rectangle 5"/>
            <p:cNvSpPr/>
            <p:nvPr/>
          </p:nvSpPr>
          <p:spPr>
            <a:xfrm>
              <a:off x="1942070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15724" y="6383748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89378" y="6383748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163032" y="6383748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36689" y="6383747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 rot="16200000">
              <a:off x="3129285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9350242" y="6286885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16200000">
              <a:off x="7276588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6200000">
              <a:off x="5202936" y="628688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 rot="16200000">
              <a:off x="11426260" y="6286882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412850" y="5648841"/>
            <a:ext cx="3561300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P(v) &amp;&amp; Next(v, v’) 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P(v’)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12851" y="4932546"/>
            <a:ext cx="3581411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Init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P(v)</a:t>
            </a:r>
          </a:p>
        </p:txBody>
      </p:sp>
      <p:sp>
        <p:nvSpPr>
          <p:cNvPr id="3" name="Rectangle 2"/>
          <p:cNvSpPr/>
          <p:nvPr/>
        </p:nvSpPr>
        <p:spPr>
          <a:xfrm rot="21308528">
            <a:off x="3396691" y="4507011"/>
            <a:ext cx="5613730" cy="851067"/>
          </a:xfrm>
          <a:prstGeom prst="rect">
            <a:avLst/>
          </a:prstGeom>
          <a:solidFill>
            <a:srgbClr val="B7DEE8"/>
          </a:solidFill>
          <a:ln w="285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The problem:</a:t>
            </a:r>
          </a:p>
          <a:p>
            <a:pPr algn="ctr" defTabSz="410751" hangingPunct="0"/>
            <a:r>
              <a:rPr lang="en-US" sz="253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Property P may </a:t>
            </a:r>
            <a:r>
              <a:rPr lang="en-US" sz="2531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en-US" sz="253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be inductive!</a:t>
            </a:r>
            <a:endParaRPr lang="en-US" sz="253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0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55801" y="2239038"/>
            <a:ext cx="7474148" cy="3813048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83583" y="3211300"/>
            <a:ext cx="6196308" cy="2478024"/>
            <a:chOff x="2217424" y="5976050"/>
            <a:chExt cx="8812527" cy="923164"/>
          </a:xfrm>
        </p:grpSpPr>
        <p:sp>
          <p:nvSpPr>
            <p:cNvPr id="24" name="Oval 23"/>
            <p:cNvSpPr/>
            <p:nvPr/>
          </p:nvSpPr>
          <p:spPr>
            <a:xfrm>
              <a:off x="2217424" y="5976050"/>
              <a:ext cx="8812527" cy="923164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82319" y="6347004"/>
              <a:ext cx="2447231" cy="220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Safe states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</a:rPr>
                <a:t>(property P holds)</a:t>
              </a:r>
              <a:endParaRPr lang="en-US" sz="1687" dirty="0">
                <a:ea typeface="Calibri" charset="0"/>
                <a:cs typeface="Calibri" charset="0"/>
                <a:sym typeface="Gill Sans Light"/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3584200" y="3768671"/>
            <a:ext cx="4111396" cy="1563624"/>
          </a:xfrm>
          <a:prstGeom prst="ellipse">
            <a:avLst/>
          </a:prstGeom>
          <a:solidFill>
            <a:srgbClr val="92D050">
              <a:alpha val="28000"/>
            </a:srgbClr>
          </a:solidFill>
          <a:ln w="285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68265" y="4127224"/>
            <a:ext cx="2605234" cy="908387"/>
            <a:chOff x="3324228" y="6109716"/>
            <a:chExt cx="3705222" cy="923163"/>
          </a:xfrm>
        </p:grpSpPr>
        <p:sp>
          <p:nvSpPr>
            <p:cNvPr id="27" name="Oval 26"/>
            <p:cNvSpPr/>
            <p:nvPr/>
          </p:nvSpPr>
          <p:spPr>
            <a:xfrm>
              <a:off x="3324228" y="6109716"/>
              <a:ext cx="3705222" cy="923163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5558" y="6150761"/>
              <a:ext cx="1782561" cy="84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6092875" y="331452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75893" y="2770927"/>
            <a:ext cx="172789" cy="173736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39" name="Curved Connector 38"/>
          <p:cNvCxnSpPr>
            <a:stCxn id="26" idx="0"/>
            <a:endCxn id="33" idx="2"/>
          </p:cNvCxnSpPr>
          <p:nvPr/>
        </p:nvCxnSpPr>
        <p:spPr>
          <a:xfrm rot="5400000" flipH="1" flipV="1">
            <a:off x="6149218" y="2887848"/>
            <a:ext cx="456727" cy="396623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/>
          <p:cNvSpPr txBox="1"/>
          <p:nvPr/>
        </p:nvSpPr>
        <p:spPr>
          <a:xfrm>
            <a:off x="6240938" y="4278430"/>
            <a:ext cx="1720709" cy="591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Inductive </a:t>
            </a:r>
          </a:p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8625" y="2386938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Invariants vs </a:t>
            </a:r>
            <a:br>
              <a:rPr lang="en-US" dirty="0" smtClean="0">
                <a:latin typeface="Calibri Light" panose="020F0302020204030204" pitchFamily="34" charset="0"/>
              </a:rPr>
            </a:br>
            <a:r>
              <a:rPr lang="en-US" dirty="0" smtClean="0">
                <a:latin typeface="Calibri Light" panose="020F0302020204030204" pitchFamily="34" charset="0"/>
              </a:rPr>
              <a:t>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99602" y="386470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542316" y="4633338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53" name="Curved Connector 52"/>
          <p:cNvCxnSpPr>
            <a:stCxn id="51" idx="6"/>
            <a:endCxn id="52" idx="0"/>
          </p:cNvCxnSpPr>
          <p:nvPr/>
        </p:nvCxnSpPr>
        <p:spPr>
          <a:xfrm>
            <a:off x="6172391" y="3951570"/>
            <a:ext cx="456320" cy="681768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01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6" grpId="0" animBg="1"/>
      <p:bldP spid="33" grpId="0" animBg="1"/>
      <p:bldP spid="50" grpId="0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l-GR" dirty="0" smtClean="0">
                <a:latin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</a:rPr>
              <a:t>Proving safety with 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158990" y="5648841"/>
            <a:ext cx="4614933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&amp;&amp; Next(v, v’) 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</a:t>
            </a:r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(v’)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58990" y="4932546"/>
            <a:ext cx="4614933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Init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</a:t>
            </a:r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58990" y="2132410"/>
            <a:ext cx="4614933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P(v)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80682" y="3854930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40864" y="3854930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01046" y="3854930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61228" y="3854930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821410" y="3854930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963541" y="3179745"/>
            <a:ext cx="7270081" cy="609600"/>
            <a:chOff x="1942070" y="6383751"/>
            <a:chExt cx="10339671" cy="866987"/>
          </a:xfrm>
        </p:grpSpPr>
        <p:sp>
          <p:nvSpPr>
            <p:cNvPr id="32" name="Rounded Rectangle 31"/>
            <p:cNvSpPr/>
            <p:nvPr/>
          </p:nvSpPr>
          <p:spPr>
            <a:xfrm>
              <a:off x="1942070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15724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08937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63033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23668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37" name="Down Arrow 36"/>
            <p:cNvSpPr/>
            <p:nvPr/>
          </p:nvSpPr>
          <p:spPr>
            <a:xfrm rot="16200000">
              <a:off x="3129285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8" name="Down Arrow 37"/>
            <p:cNvSpPr/>
            <p:nvPr/>
          </p:nvSpPr>
          <p:spPr>
            <a:xfrm rot="16200000">
              <a:off x="9350242" y="6286885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9" name="Down Arrow 38"/>
            <p:cNvSpPr/>
            <p:nvPr/>
          </p:nvSpPr>
          <p:spPr>
            <a:xfrm rot="16200000">
              <a:off x="7276588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0" name="Down Arrow 39"/>
            <p:cNvSpPr/>
            <p:nvPr/>
          </p:nvSpPr>
          <p:spPr>
            <a:xfrm rot="16200000">
              <a:off x="5202936" y="628688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1" name="Down Arrow 40"/>
            <p:cNvSpPr/>
            <p:nvPr/>
          </p:nvSpPr>
          <p:spPr>
            <a:xfrm rot="16200000">
              <a:off x="11426260" y="6286882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927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068046" y="474235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/>
          <p:nvPr/>
        </p:nvCxnSpPr>
        <p:spPr>
          <a:xfrm>
            <a:off x="6069143" y="4562852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Proving the Crawler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Calibri Light" charset="0"/>
                <a:cs typeface="Calibri Light" charset="0"/>
              </a:rPr>
              <a:t>Can t</a:t>
            </a:r>
            <a:r>
              <a:rPr lang="el-GR" sz="2400" dirty="0">
                <a:ea typeface="Calibri Light" charset="0"/>
                <a:cs typeface="Calibri Light" charset="0"/>
              </a:rPr>
              <a:t>h</a:t>
            </a:r>
            <a:r>
              <a:rPr lang="en-US" sz="2400" dirty="0">
                <a:ea typeface="Calibri Light" charset="0"/>
                <a:cs typeface="Calibri Light" charset="0"/>
              </a:rPr>
              <a:t>e crawler ever fall in the hole</a:t>
            </a:r>
            <a:r>
              <a:rPr lang="en-US" sz="2400" dirty="0" smtClean="0">
                <a:ea typeface="Calibri Light" charset="0"/>
                <a:cs typeface="Calibri Light" charset="0"/>
              </a:rPr>
              <a:t>?</a:t>
            </a:r>
            <a:endParaRPr lang="en-US" sz="2400" dirty="0">
              <a:ea typeface="Calibri Light" charset="0"/>
              <a:cs typeface="Calibri Ligh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00203" y="3145801"/>
            <a:ext cx="0" cy="373539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>
            <a:off x="3049401" y="4921050"/>
            <a:ext cx="6278096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/>
          <p:nvPr/>
        </p:nvCxnSpPr>
        <p:spPr>
          <a:xfrm>
            <a:off x="6071792" y="437649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/>
          <p:nvPr/>
        </p:nvCxnSpPr>
        <p:spPr>
          <a:xfrm>
            <a:off x="6068046" y="418638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/>
          <p:nvPr/>
        </p:nvCxnSpPr>
        <p:spPr>
          <a:xfrm>
            <a:off x="6068046" y="4008435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/>
          <p:nvPr/>
        </p:nvCxnSpPr>
        <p:spPr>
          <a:xfrm>
            <a:off x="6068686" y="5111970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/>
          <p:cNvCxnSpPr/>
          <p:nvPr/>
        </p:nvCxnSpPr>
        <p:spPr>
          <a:xfrm>
            <a:off x="6068046" y="5297415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/>
          <p:nvPr/>
        </p:nvCxnSpPr>
        <p:spPr>
          <a:xfrm>
            <a:off x="6069143" y="5480028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/>
          <p:nvPr/>
        </p:nvCxnSpPr>
        <p:spPr>
          <a:xfrm>
            <a:off x="6068046" y="5663282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 rot="5400000">
            <a:off x="6156568" y="4093850"/>
            <a:ext cx="65865" cy="1654846"/>
            <a:chOff x="5917096" y="5614505"/>
            <a:chExt cx="93675" cy="2353559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917096" y="6658308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18655" y="6403009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22423" y="613796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917096" y="586759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17096" y="561450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18006" y="718397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917096" y="7447721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18655" y="770743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17096" y="7968064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Oval 72"/>
          <p:cNvSpPr/>
          <p:nvPr/>
        </p:nvSpPr>
        <p:spPr>
          <a:xfrm>
            <a:off x="5543364" y="4368503"/>
            <a:ext cx="1103535" cy="1106424"/>
          </a:xfrm>
          <a:prstGeom prst="ellipse">
            <a:avLst/>
          </a:prstGeom>
          <a:solidFill>
            <a:schemeClr val="bg2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073231" y="4008435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>
            <a:off x="6069143" y="3828928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/>
          <p:nvPr/>
        </p:nvCxnSpPr>
        <p:spPr>
          <a:xfrm>
            <a:off x="6068545" y="364256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6071293" y="3452465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/>
          <p:nvPr/>
        </p:nvCxnSpPr>
        <p:spPr>
          <a:xfrm>
            <a:off x="6071293" y="3281006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8" name="Group 87"/>
          <p:cNvGrpSpPr/>
          <p:nvPr/>
        </p:nvGrpSpPr>
        <p:grpSpPr>
          <a:xfrm>
            <a:off x="6068047" y="5662653"/>
            <a:ext cx="63216" cy="551311"/>
            <a:chOff x="6462644" y="7841273"/>
            <a:chExt cx="89907" cy="78408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1" name="Group 90"/>
          <p:cNvGrpSpPr/>
          <p:nvPr/>
        </p:nvGrpSpPr>
        <p:grpSpPr>
          <a:xfrm rot="5400000">
            <a:off x="7260970" y="4644293"/>
            <a:ext cx="63216" cy="551311"/>
            <a:chOff x="6462644" y="7841273"/>
            <a:chExt cx="89907" cy="784087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5057463" y="4645742"/>
            <a:ext cx="63216" cy="551311"/>
            <a:chOff x="6462644" y="7841273"/>
            <a:chExt cx="89907" cy="78408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6097604" y="4738183"/>
            <a:ext cx="518046" cy="185285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Oval 111"/>
          <p:cNvSpPr/>
          <p:nvPr/>
        </p:nvSpPr>
        <p:spPr>
          <a:xfrm>
            <a:off x="6049959" y="3960198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 rot="20569322">
            <a:off x="6188776" y="4785935"/>
            <a:ext cx="390997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l-GR" sz="1266" dirty="0">
                <a:latin typeface="Calibri Light" charset="0"/>
                <a:ea typeface="Calibri Light" charset="0"/>
                <a:cs typeface="Calibri Light" charset="0"/>
              </a:rPr>
              <a:t>ρ=3</a:t>
            </a:r>
            <a:endParaRPr lang="en-US" sz="1266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051444" y="3958784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049959" y="3777982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231248" y="3959981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410938" y="4135536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07014" y="3956971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410508" y="3782681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596384" y="3957123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784297" y="4135562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965746" y="4324117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965424" y="4135395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965425" y="3957123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65424" y="3782681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6228470" y="4135395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6411647" y="4324304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596384" y="4324236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784297" y="4513043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787539" y="4324348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965424" y="4512647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049958" y="3592177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6049957" y="3403195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6049957" y="3231172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6228074" y="3405818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6406947" y="3593815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595675" y="3778804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6787539" y="3960198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6050121" y="3778328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6235126" y="3959313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6409452" y="4135789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6406947" y="3958785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6407086" y="3783649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6597940" y="3957836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785307" y="4135805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967550" y="4327223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968570" y="4136179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6966134" y="3959639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6965591" y="3785565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6230386" y="4135789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6411610" y="4324511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6409774" y="4134435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6596200" y="4322783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6787547" y="4512252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6785307" y="4323594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6966742" y="4512252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6049024" y="3780032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6050935" y="3591985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6050935" y="3403395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6050935" y="3232636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6229947" y="3407757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6409016" y="3593371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6599698" y="3777587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6789861" y="3959684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6050935" y="3961111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6050734" y="3958620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400"/>
                            </p:stCondLst>
                            <p:childTnLst>
                              <p:par>
                                <p:cTn id="96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1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600"/>
                            </p:stCondLst>
                            <p:childTnLst>
                              <p:par>
                                <p:cTn id="120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900"/>
                            </p:stCondLst>
                            <p:childTnLst>
                              <p:par>
                                <p:cTn id="127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"/>
                            </p:stCondLst>
                            <p:childTnLst>
                              <p:par>
                                <p:cTn id="134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500"/>
                            </p:stCondLst>
                            <p:childTnLst>
                              <p:par>
                                <p:cTn id="141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800"/>
                            </p:stCondLst>
                            <p:childTnLst>
                              <p:par>
                                <p:cTn id="14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100"/>
                            </p:stCondLst>
                            <p:childTnLst>
                              <p:par>
                                <p:cTn id="153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400"/>
                            </p:stCondLst>
                            <p:childTnLst>
                              <p:par>
                                <p:cTn id="160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700"/>
                            </p:stCondLst>
                            <p:childTnLst>
                              <p:par>
                                <p:cTn id="167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0"/>
                            </p:stCondLst>
                            <p:childTnLst>
                              <p:par>
                                <p:cTn id="174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300"/>
                            </p:stCondLst>
                            <p:childTnLst>
                              <p:par>
                                <p:cTn id="181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600"/>
                            </p:stCondLst>
                            <p:childTnLst>
                              <p:par>
                                <p:cTn id="18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900"/>
                            </p:stCondLst>
                            <p:childTnLst>
                              <p:par>
                                <p:cTn id="19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6900"/>
                            </p:stCondLst>
                            <p:childTnLst>
                              <p:par>
                                <p:cTn id="202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06" grpId="0" animBg="1"/>
      <p:bldP spid="106" grpId="1" animBg="1"/>
      <p:bldP spid="114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210" grpId="0" animBg="1"/>
      <p:bldP spid="210" grpId="1" animBg="1"/>
      <p:bldP spid="211" grpId="0" animBg="1"/>
      <p:bldP spid="2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068046" y="474235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/>
          <p:nvPr/>
        </p:nvCxnSpPr>
        <p:spPr>
          <a:xfrm>
            <a:off x="6069143" y="4562852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Proving the Crawler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Calibri Light" charset="0"/>
                <a:cs typeface="Calibri Light" charset="0"/>
              </a:rPr>
              <a:t>Can t</a:t>
            </a:r>
            <a:r>
              <a:rPr lang="el-GR" sz="2400" dirty="0">
                <a:ea typeface="Calibri Light" charset="0"/>
                <a:cs typeface="Calibri Light" charset="0"/>
              </a:rPr>
              <a:t>h</a:t>
            </a:r>
            <a:r>
              <a:rPr lang="en-US" sz="2400" dirty="0">
                <a:ea typeface="Calibri Light" charset="0"/>
                <a:cs typeface="Calibri Light" charset="0"/>
              </a:rPr>
              <a:t>e crawler ever fall in the hole</a:t>
            </a:r>
            <a:r>
              <a:rPr lang="en-US" sz="2400" dirty="0" smtClean="0">
                <a:ea typeface="Calibri Light" charset="0"/>
                <a:cs typeface="Calibri Light" charset="0"/>
              </a:rPr>
              <a:t>?</a:t>
            </a:r>
            <a:endParaRPr lang="en-US" sz="2400" dirty="0">
              <a:ea typeface="Calibri Light" charset="0"/>
              <a:cs typeface="Calibri Ligh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00203" y="3145801"/>
            <a:ext cx="0" cy="373539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>
            <a:off x="3049401" y="4921050"/>
            <a:ext cx="6278096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/>
          <p:nvPr/>
        </p:nvCxnSpPr>
        <p:spPr>
          <a:xfrm>
            <a:off x="6071792" y="437649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/>
          <p:nvPr/>
        </p:nvCxnSpPr>
        <p:spPr>
          <a:xfrm>
            <a:off x="6068046" y="418638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/>
          <p:nvPr/>
        </p:nvCxnSpPr>
        <p:spPr>
          <a:xfrm>
            <a:off x="6068046" y="4008435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/>
          <p:nvPr/>
        </p:nvCxnSpPr>
        <p:spPr>
          <a:xfrm>
            <a:off x="6068686" y="5111970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/>
          <p:cNvCxnSpPr/>
          <p:nvPr/>
        </p:nvCxnSpPr>
        <p:spPr>
          <a:xfrm>
            <a:off x="6068046" y="5297415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/>
          <p:nvPr/>
        </p:nvCxnSpPr>
        <p:spPr>
          <a:xfrm>
            <a:off x="6069143" y="5480028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/>
          <p:nvPr/>
        </p:nvCxnSpPr>
        <p:spPr>
          <a:xfrm>
            <a:off x="6068046" y="5663282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 rot="5400000">
            <a:off x="6156568" y="4093850"/>
            <a:ext cx="65865" cy="1654846"/>
            <a:chOff x="5917096" y="5614505"/>
            <a:chExt cx="93675" cy="2353559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917096" y="6658308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18655" y="6403009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22423" y="613796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917096" y="586759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17096" y="561450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18006" y="718397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917096" y="7447721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18655" y="770743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17096" y="7968064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Oval 72"/>
          <p:cNvSpPr/>
          <p:nvPr/>
        </p:nvSpPr>
        <p:spPr>
          <a:xfrm>
            <a:off x="5547233" y="4368157"/>
            <a:ext cx="1103535" cy="1106424"/>
          </a:xfrm>
          <a:prstGeom prst="ellipse">
            <a:avLst/>
          </a:prstGeom>
          <a:solidFill>
            <a:schemeClr val="bg2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073231" y="4008435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>
            <a:off x="6069143" y="3828928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/>
          <p:nvPr/>
        </p:nvCxnSpPr>
        <p:spPr>
          <a:xfrm>
            <a:off x="6068545" y="364256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6071293" y="3452465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/>
          <p:nvPr/>
        </p:nvCxnSpPr>
        <p:spPr>
          <a:xfrm>
            <a:off x="6071293" y="3281006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8" name="Group 87"/>
          <p:cNvGrpSpPr/>
          <p:nvPr/>
        </p:nvGrpSpPr>
        <p:grpSpPr>
          <a:xfrm>
            <a:off x="6068047" y="5662653"/>
            <a:ext cx="63216" cy="551311"/>
            <a:chOff x="6462644" y="7841273"/>
            <a:chExt cx="89907" cy="78408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1" name="Group 90"/>
          <p:cNvGrpSpPr/>
          <p:nvPr/>
        </p:nvGrpSpPr>
        <p:grpSpPr>
          <a:xfrm rot="5400000">
            <a:off x="7260970" y="4644293"/>
            <a:ext cx="63216" cy="551311"/>
            <a:chOff x="6462644" y="7841273"/>
            <a:chExt cx="89907" cy="784087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5057463" y="4645742"/>
            <a:ext cx="63216" cy="551311"/>
            <a:chOff x="6462644" y="7841273"/>
            <a:chExt cx="89907" cy="78408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6097604" y="4738183"/>
            <a:ext cx="518046" cy="185285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Oval 111"/>
          <p:cNvSpPr/>
          <p:nvPr/>
        </p:nvSpPr>
        <p:spPr>
          <a:xfrm>
            <a:off x="6049581" y="3960160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 rot="20569322">
            <a:off x="6188776" y="4785935"/>
            <a:ext cx="390997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l-GR" sz="1266" dirty="0">
                <a:latin typeface="Calibri Light" charset="0"/>
                <a:ea typeface="Calibri Light" charset="0"/>
                <a:cs typeface="Calibri Light" charset="0"/>
              </a:rPr>
              <a:t>ρ=3</a:t>
            </a:r>
            <a:endParaRPr lang="en-US" sz="1266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049581" y="3777944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230870" y="3959943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410560" y="4135498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06636" y="3956933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410130" y="3782643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596006" y="3957085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783919" y="4135524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965368" y="4324079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965046" y="4135357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965047" y="3957085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65046" y="3782643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6228092" y="4135357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6411269" y="4324266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596006" y="4324198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783919" y="4513005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787161" y="4324310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965046" y="4512609"/>
            <a:ext cx="94406" cy="100584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049580" y="3592139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6049579" y="3403157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6049579" y="3231134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6227696" y="3405780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6406569" y="3593777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595297" y="3778766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6787161" y="3960160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6596964" y="4512335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785342" y="4689123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965073" y="4872119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151379" y="5046932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7148773" y="4875708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7148896" y="4688734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7148619" y="4513663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148773" y="4324754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7148619" y="4136146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331231" y="4322551"/>
            <a:ext cx="94406" cy="91440"/>
          </a:xfrm>
          <a:prstGeom prst="ellipse">
            <a:avLst/>
          </a:prstGeom>
          <a:solidFill>
            <a:srgbClr val="FF0000">
              <a:alpha val="46000"/>
            </a:srgbClr>
          </a:solidFill>
          <a:ln w="12700" cap="flat">
            <a:solidFill>
              <a:srgbClr val="000000">
                <a:alpha val="45000"/>
              </a:srgb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6230735" y="4138979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6415121" y="4326408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6596495" y="4512214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6786094" y="4685600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6967172" y="4872119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7152180" y="5042932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152015" y="4874190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7152131" y="4688082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7148619" y="4516216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147658" y="4322748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150576" y="4133593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332192" y="4324461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6052342" y="3963749"/>
            <a:ext cx="94406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76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300"/>
                            </p:stCondLst>
                            <p:childTnLst>
                              <p:par>
                                <p:cTn id="7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600"/>
                            </p:stCondLst>
                            <p:childTnLst>
                              <p:par>
                                <p:cTn id="8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4" grpId="0" animBg="1"/>
      <p:bldP spid="165" grpId="0" animBg="1"/>
      <p:bldP spid="166" grpId="0" animBg="1"/>
      <p:bldP spid="167" grpId="0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6071793" y="437649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nip Single Corner Rectangle 1"/>
          <p:cNvSpPr/>
          <p:nvPr/>
        </p:nvSpPr>
        <p:spPr>
          <a:xfrm rot="10800000">
            <a:off x="6057290" y="-1895550"/>
            <a:ext cx="12226094" cy="11887200"/>
          </a:xfrm>
          <a:prstGeom prst="snip1Rect">
            <a:avLst>
              <a:gd name="adj" fmla="val 50000"/>
            </a:avLst>
          </a:prstGeom>
          <a:solidFill>
            <a:srgbClr val="92D050">
              <a:alpha val="5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 dirty="0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Proving the Crawler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a typeface="Calibri Light" charset="0"/>
                <a:cs typeface="Calibri Light" charset="0"/>
              </a:rPr>
              <a:t>Can t</a:t>
            </a:r>
            <a:r>
              <a:rPr lang="el-GR" sz="2400" dirty="0">
                <a:ea typeface="Calibri Light" charset="0"/>
                <a:cs typeface="Calibri Light" charset="0"/>
              </a:rPr>
              <a:t>h</a:t>
            </a:r>
            <a:r>
              <a:rPr lang="en-US" sz="2400" dirty="0">
                <a:ea typeface="Calibri Light" charset="0"/>
                <a:cs typeface="Calibri Light" charset="0"/>
              </a:rPr>
              <a:t>e crawler ever fall in the hole?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00203" y="3145801"/>
            <a:ext cx="0" cy="373539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>
            <a:off x="3049401" y="4921050"/>
            <a:ext cx="6278096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 rot="5400000">
            <a:off x="6156568" y="4093850"/>
            <a:ext cx="65865" cy="1654846"/>
            <a:chOff x="5917096" y="5614505"/>
            <a:chExt cx="93675" cy="2353559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917096" y="6658308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18655" y="6403009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22423" y="613796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917096" y="586759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17096" y="561450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18006" y="718397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917096" y="7447721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18655" y="770743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17096" y="7968064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Oval 72"/>
          <p:cNvSpPr/>
          <p:nvPr/>
        </p:nvSpPr>
        <p:spPr>
          <a:xfrm>
            <a:off x="5544232" y="4374639"/>
            <a:ext cx="1103535" cy="1106424"/>
          </a:xfrm>
          <a:prstGeom prst="ellipse">
            <a:avLst/>
          </a:prstGeom>
          <a:solidFill>
            <a:schemeClr val="bg2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068047" y="5662653"/>
            <a:ext cx="63216" cy="551311"/>
            <a:chOff x="6462644" y="7841273"/>
            <a:chExt cx="89907" cy="78408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5057463" y="4645742"/>
            <a:ext cx="63216" cy="551311"/>
            <a:chOff x="6462644" y="7841273"/>
            <a:chExt cx="89907" cy="78408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6068047" y="418638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/>
          <p:nvPr/>
        </p:nvCxnSpPr>
        <p:spPr>
          <a:xfrm>
            <a:off x="6069143" y="548002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/>
          <p:nvPr/>
        </p:nvCxnSpPr>
        <p:spPr>
          <a:xfrm>
            <a:off x="6068047" y="5663282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1" name="Group 90"/>
          <p:cNvGrpSpPr/>
          <p:nvPr/>
        </p:nvGrpSpPr>
        <p:grpSpPr>
          <a:xfrm rot="5400000">
            <a:off x="7260970" y="4644293"/>
            <a:ext cx="63216" cy="551311"/>
            <a:chOff x="6462644" y="7841273"/>
            <a:chExt cx="89907" cy="784087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6097604" y="4738184"/>
            <a:ext cx="518046" cy="185285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TextBox 103"/>
          <p:cNvSpPr txBox="1"/>
          <p:nvPr/>
        </p:nvSpPr>
        <p:spPr>
          <a:xfrm rot="20569322">
            <a:off x="6188777" y="4785935"/>
            <a:ext cx="390997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l-GR" sz="1266" dirty="0">
                <a:latin typeface="Calibri Light" charset="0"/>
                <a:ea typeface="Calibri Light" charset="0"/>
                <a:cs typeface="Calibri Light" charset="0"/>
              </a:rPr>
              <a:t>ρ=3</a:t>
            </a:r>
            <a:endParaRPr lang="en-US" sz="1266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073232" y="400843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>
            <a:off x="6069143" y="3828926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/>
          <p:nvPr/>
        </p:nvCxnSpPr>
        <p:spPr>
          <a:xfrm>
            <a:off x="6068545" y="364256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6071294" y="345246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/>
          <p:nvPr/>
        </p:nvCxnSpPr>
        <p:spPr>
          <a:xfrm>
            <a:off x="6071294" y="3281004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/>
          <p:cNvGrpSpPr/>
          <p:nvPr/>
        </p:nvGrpSpPr>
        <p:grpSpPr>
          <a:xfrm>
            <a:off x="6053933" y="3416359"/>
            <a:ext cx="5979817" cy="1577008"/>
            <a:chOff x="6053933" y="3127914"/>
            <a:chExt cx="5979817" cy="1577008"/>
          </a:xfrm>
        </p:grpSpPr>
        <p:sp>
          <p:nvSpPr>
            <p:cNvPr id="289" name="Oval 288"/>
            <p:cNvSpPr/>
            <p:nvPr/>
          </p:nvSpPr>
          <p:spPr>
            <a:xfrm>
              <a:off x="8069382" y="45993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8253081" y="4602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8624744" y="45940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8437789" y="45933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9175123" y="46007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1" name="Oval 360"/>
            <p:cNvSpPr/>
            <p:nvPr/>
          </p:nvSpPr>
          <p:spPr>
            <a:xfrm>
              <a:off x="9358822" y="46043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9730485" y="45954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9543531" y="45947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6414914" y="38611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6788273" y="38612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6969722" y="40497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969400" y="38610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6232446" y="3861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6415623" y="4049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6600360" y="4049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6788273" y="42386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6791515" y="40500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6969400" y="423830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6601318" y="42380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789696" y="44148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6969427" y="45978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153126" y="46014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7153250" y="44144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7152972" y="4239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7153126" y="40504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7152972" y="38618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7335585" y="40482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6597750" y="38589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967710" y="44106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7523346" y="38591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7704473" y="38587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7336391" y="38584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7888045" y="38597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7526537" y="4238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707664" y="42380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7339582" y="42377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7891237" y="42390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7526537" y="4417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7707664" y="44168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7339582" y="4416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7891237" y="44178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7524789" y="45924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7705916" y="45920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7337835" y="45918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7889489" y="45931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7523346" y="40478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7704473" y="4047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7888045" y="40485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8069677" y="4051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8069355" y="38625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8069355" y="42398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8253205" y="4415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8252927" y="42408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8253081" y="40519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4" name="Oval 293"/>
            <p:cNvSpPr/>
            <p:nvPr/>
          </p:nvSpPr>
          <p:spPr>
            <a:xfrm>
              <a:off x="8252927" y="38633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8435540" y="40497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8067665" y="44122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7" name="Oval 306"/>
            <p:cNvSpPr/>
            <p:nvPr/>
          </p:nvSpPr>
          <p:spPr>
            <a:xfrm>
              <a:off x="8623300" y="3860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9" name="Oval 308"/>
            <p:cNvSpPr/>
            <p:nvPr/>
          </p:nvSpPr>
          <p:spPr>
            <a:xfrm>
              <a:off x="8804427" y="38602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0" name="Oval 309"/>
            <p:cNvSpPr/>
            <p:nvPr/>
          </p:nvSpPr>
          <p:spPr>
            <a:xfrm>
              <a:off x="8436346" y="38600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8988000" y="38613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7" name="Oval 326"/>
            <p:cNvSpPr/>
            <p:nvPr/>
          </p:nvSpPr>
          <p:spPr>
            <a:xfrm>
              <a:off x="8626492" y="42399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8807619" y="42395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8439537" y="42392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8991191" y="42406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1" name="Oval 330"/>
            <p:cNvSpPr/>
            <p:nvPr/>
          </p:nvSpPr>
          <p:spPr>
            <a:xfrm>
              <a:off x="8626492" y="44187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8807619" y="44183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3" name="Oval 332"/>
            <p:cNvSpPr/>
            <p:nvPr/>
          </p:nvSpPr>
          <p:spPr>
            <a:xfrm>
              <a:off x="8439537" y="44180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4" name="Oval 333"/>
            <p:cNvSpPr/>
            <p:nvPr/>
          </p:nvSpPr>
          <p:spPr>
            <a:xfrm>
              <a:off x="8991191" y="44194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6" name="Oval 335"/>
            <p:cNvSpPr/>
            <p:nvPr/>
          </p:nvSpPr>
          <p:spPr>
            <a:xfrm>
              <a:off x="8805871" y="4593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8989443" y="45946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8623300" y="40494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8804427" y="4049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8988000" y="40500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9175418" y="40527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9175096" y="38639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9175096" y="424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9358946" y="44173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9358668" y="42422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9358822" y="40533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9358668" y="38647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9541281" y="4051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9173406" y="44135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9729042" y="38620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9910169" y="38616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9542087" y="38613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2" name="Oval 381"/>
            <p:cNvSpPr/>
            <p:nvPr/>
          </p:nvSpPr>
          <p:spPr>
            <a:xfrm>
              <a:off x="10093741" y="38627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9732233" y="42413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9913360" y="424095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9545279" y="42406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10096933" y="42420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9732233" y="44201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9913360" y="44197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9545279" y="4419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10096933" y="44208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9911612" y="45950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0095185" y="45960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9729042" y="40508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>
              <a:off x="9910169" y="4050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2" name="Oval 411"/>
            <p:cNvSpPr/>
            <p:nvPr/>
          </p:nvSpPr>
          <p:spPr>
            <a:xfrm>
              <a:off x="10093741" y="40514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2" name="Oval 591"/>
            <p:cNvSpPr/>
            <p:nvPr/>
          </p:nvSpPr>
          <p:spPr>
            <a:xfrm>
              <a:off x="10278938" y="45938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3" name="Oval 592"/>
            <p:cNvSpPr/>
            <p:nvPr/>
          </p:nvSpPr>
          <p:spPr>
            <a:xfrm>
              <a:off x="10275014" y="441526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4" name="Oval 593"/>
            <p:cNvSpPr/>
            <p:nvPr/>
          </p:nvSpPr>
          <p:spPr>
            <a:xfrm>
              <a:off x="10278508" y="4240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5" name="Oval 594"/>
            <p:cNvSpPr/>
            <p:nvPr/>
          </p:nvSpPr>
          <p:spPr>
            <a:xfrm>
              <a:off x="10464384" y="44154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6" name="Oval 595"/>
            <p:cNvSpPr/>
            <p:nvPr/>
          </p:nvSpPr>
          <p:spPr>
            <a:xfrm>
              <a:off x="10652297" y="45938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7" name="Oval 596"/>
            <p:cNvSpPr/>
            <p:nvPr/>
          </p:nvSpPr>
          <p:spPr>
            <a:xfrm>
              <a:off x="10833424" y="45936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8" name="Oval 597"/>
            <p:cNvSpPr/>
            <p:nvPr/>
          </p:nvSpPr>
          <p:spPr>
            <a:xfrm>
              <a:off x="10833425" y="44154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9" name="Oval 598"/>
            <p:cNvSpPr/>
            <p:nvPr/>
          </p:nvSpPr>
          <p:spPr>
            <a:xfrm>
              <a:off x="10833424" y="4240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0" name="Oval 599"/>
            <p:cNvSpPr/>
            <p:nvPr/>
          </p:nvSpPr>
          <p:spPr>
            <a:xfrm>
              <a:off x="10274947" y="40521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1" name="Oval 600"/>
            <p:cNvSpPr/>
            <p:nvPr/>
          </p:nvSpPr>
          <p:spPr>
            <a:xfrm>
              <a:off x="10463675" y="42370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2" name="Oval 601"/>
            <p:cNvSpPr/>
            <p:nvPr/>
          </p:nvSpPr>
          <p:spPr>
            <a:xfrm>
              <a:off x="10655539" y="44184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3" name="Oval 602"/>
            <p:cNvSpPr/>
            <p:nvPr/>
          </p:nvSpPr>
          <p:spPr>
            <a:xfrm>
              <a:off x="11016997" y="459447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4" name="Oval 603"/>
            <p:cNvSpPr/>
            <p:nvPr/>
          </p:nvSpPr>
          <p:spPr>
            <a:xfrm>
              <a:off x="10461775" y="45916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6" name="Oval 605"/>
            <p:cNvSpPr/>
            <p:nvPr/>
          </p:nvSpPr>
          <p:spPr>
            <a:xfrm>
              <a:off x="10829967" y="38631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10460605" y="38632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0648518" y="40520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0" name="Oval 609"/>
            <p:cNvSpPr/>
            <p:nvPr/>
          </p:nvSpPr>
          <p:spPr>
            <a:xfrm>
              <a:off x="10651760" y="38633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10829645" y="40516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10461563" y="40513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11013217" y="40526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4" name="Oval 613"/>
            <p:cNvSpPr/>
            <p:nvPr/>
          </p:nvSpPr>
          <p:spPr>
            <a:xfrm>
              <a:off x="11013371" y="38637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7" name="Oval 616"/>
            <p:cNvSpPr/>
            <p:nvPr/>
          </p:nvSpPr>
          <p:spPr>
            <a:xfrm>
              <a:off x="11391628" y="42398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8" name="Oval 617"/>
            <p:cNvSpPr/>
            <p:nvPr/>
          </p:nvSpPr>
          <p:spPr>
            <a:xfrm>
              <a:off x="11568819" y="4411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9" name="Oval 618"/>
            <p:cNvSpPr/>
            <p:nvPr/>
          </p:nvSpPr>
          <p:spPr>
            <a:xfrm>
              <a:off x="11572755" y="42396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0" name="Oval 619"/>
            <p:cNvSpPr/>
            <p:nvPr/>
          </p:nvSpPr>
          <p:spPr>
            <a:xfrm>
              <a:off x="11199457" y="44114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1" name="Oval 620"/>
            <p:cNvSpPr/>
            <p:nvPr/>
          </p:nvSpPr>
          <p:spPr>
            <a:xfrm>
              <a:off x="11387370" y="45917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2" name="Oval 621"/>
            <p:cNvSpPr/>
            <p:nvPr/>
          </p:nvSpPr>
          <p:spPr>
            <a:xfrm>
              <a:off x="11390612" y="44115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3" name="Oval 622"/>
            <p:cNvSpPr/>
            <p:nvPr/>
          </p:nvSpPr>
          <p:spPr>
            <a:xfrm>
              <a:off x="11568497" y="4591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4" name="Oval 623"/>
            <p:cNvSpPr/>
            <p:nvPr/>
          </p:nvSpPr>
          <p:spPr>
            <a:xfrm>
              <a:off x="11200415" y="45911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5" name="Oval 624"/>
            <p:cNvSpPr/>
            <p:nvPr/>
          </p:nvSpPr>
          <p:spPr>
            <a:xfrm>
              <a:off x="11752069" y="459242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6" name="Oval 625"/>
            <p:cNvSpPr/>
            <p:nvPr/>
          </p:nvSpPr>
          <p:spPr>
            <a:xfrm>
              <a:off x="11752223" y="44120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7" name="Oval 626"/>
            <p:cNvSpPr/>
            <p:nvPr/>
          </p:nvSpPr>
          <p:spPr>
            <a:xfrm>
              <a:off x="11756328" y="424046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8" name="Oval 627"/>
            <p:cNvSpPr/>
            <p:nvPr/>
          </p:nvSpPr>
          <p:spPr>
            <a:xfrm>
              <a:off x="11201106" y="42375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11567400" y="38639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2" name="Oval 631"/>
            <p:cNvSpPr/>
            <p:nvPr/>
          </p:nvSpPr>
          <p:spPr>
            <a:xfrm>
              <a:off x="11198038" y="38640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3" name="Oval 632"/>
            <p:cNvSpPr/>
            <p:nvPr/>
          </p:nvSpPr>
          <p:spPr>
            <a:xfrm>
              <a:off x="11385951" y="40528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4" name="Oval 633"/>
            <p:cNvSpPr/>
            <p:nvPr/>
          </p:nvSpPr>
          <p:spPr>
            <a:xfrm>
              <a:off x="11389193" y="38641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11567078" y="40524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11198996" y="40521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11750651" y="4053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11750805" y="38646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11012961" y="44154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2" name="Oval 641"/>
            <p:cNvSpPr/>
            <p:nvPr/>
          </p:nvSpPr>
          <p:spPr>
            <a:xfrm>
              <a:off x="11012961" y="4240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3" name="Oval 642"/>
            <p:cNvSpPr/>
            <p:nvPr/>
          </p:nvSpPr>
          <p:spPr>
            <a:xfrm>
              <a:off x="10652900" y="42397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4" name="Oval 643"/>
            <p:cNvSpPr/>
            <p:nvPr/>
          </p:nvSpPr>
          <p:spPr>
            <a:xfrm>
              <a:off x="10282199" y="386055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5" name="Oval 654"/>
            <p:cNvSpPr/>
            <p:nvPr/>
          </p:nvSpPr>
          <p:spPr>
            <a:xfrm>
              <a:off x="11933379" y="45952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6" name="Oval 655"/>
            <p:cNvSpPr/>
            <p:nvPr/>
          </p:nvSpPr>
          <p:spPr>
            <a:xfrm>
              <a:off x="11933379" y="441696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7" name="Oval 656"/>
            <p:cNvSpPr/>
            <p:nvPr/>
          </p:nvSpPr>
          <p:spPr>
            <a:xfrm>
              <a:off x="11933379" y="424251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9" name="Oval 658"/>
            <p:cNvSpPr/>
            <p:nvPr/>
          </p:nvSpPr>
          <p:spPr>
            <a:xfrm>
              <a:off x="11929921" y="38646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1" name="Oval 660"/>
            <p:cNvSpPr/>
            <p:nvPr/>
          </p:nvSpPr>
          <p:spPr>
            <a:xfrm>
              <a:off x="11929599" y="4053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6053934" y="36858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6053934" y="35036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6235223" y="36856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6410990" y="36826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6414484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6600360" y="36827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969400" y="36827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6969400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6053934" y="331783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6053933" y="31288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6232050" y="31314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6410922" y="331946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6599651" y="350445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791515" y="3685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6232049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232049" y="3321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965942" y="31304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6596580" y="31305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6784493" y="33193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6787735" y="313069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6965620" y="33189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6597539" y="33187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7149193" y="33200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7149347" y="31311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7527604" y="35071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7704795" y="36787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7708731" y="350703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7335433" y="36788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7526588" y="36789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7888199" y="367939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892303" y="35078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337081" y="35049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7703376" y="313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7334014" y="31314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7521927" y="33202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7525169" y="313152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7703054" y="33198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7334972" y="33195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7886626" y="33208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7886780" y="3131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7148937" y="36827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7148936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6788876" y="350712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6418175" y="31279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8069355" y="368431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8069354" y="35098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8065897" y="31320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8065575" y="332053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8249148" y="33215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8249302" y="313268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8627558" y="35087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8804749" y="368026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8808686" y="350857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8435387" y="36803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8626542" y="36804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8988154" y="368093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8992258" y="350936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437036" y="35064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8803331" y="31328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8" name="Oval 317"/>
            <p:cNvSpPr/>
            <p:nvPr/>
          </p:nvSpPr>
          <p:spPr>
            <a:xfrm>
              <a:off x="8433968" y="31329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9" name="Oval 318"/>
            <p:cNvSpPr/>
            <p:nvPr/>
          </p:nvSpPr>
          <p:spPr>
            <a:xfrm>
              <a:off x="8621881" y="33217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8625124" y="31330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8803009" y="33213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8434927" y="332109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8986581" y="33224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4" name="Oval 323"/>
            <p:cNvSpPr/>
            <p:nvPr/>
          </p:nvSpPr>
          <p:spPr>
            <a:xfrm>
              <a:off x="8986735" y="313351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8248892" y="368431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8248891" y="35098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75097" y="36857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9175096" y="3511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9171639" y="31334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9171317" y="33219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9354889" y="33229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9355043" y="313407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9733300" y="35101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9910491" y="36816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9914427" y="35099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9541129" y="36817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>
              <a:off x="9732284" y="36818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10093895" y="368233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4" name="Oval 383"/>
            <p:cNvSpPr/>
            <p:nvPr/>
          </p:nvSpPr>
          <p:spPr>
            <a:xfrm>
              <a:off x="10098000" y="35107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5" name="Oval 384"/>
            <p:cNvSpPr/>
            <p:nvPr/>
          </p:nvSpPr>
          <p:spPr>
            <a:xfrm>
              <a:off x="9542778" y="35078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7" name="Oval 386"/>
            <p:cNvSpPr/>
            <p:nvPr/>
          </p:nvSpPr>
          <p:spPr>
            <a:xfrm>
              <a:off x="9909072" y="31342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9539710" y="31343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0" name="Oval 389"/>
            <p:cNvSpPr/>
            <p:nvPr/>
          </p:nvSpPr>
          <p:spPr>
            <a:xfrm>
              <a:off x="9727623" y="3323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9730865" y="31344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9908750" y="33227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3" name="Oval 392"/>
            <p:cNvSpPr/>
            <p:nvPr/>
          </p:nvSpPr>
          <p:spPr>
            <a:xfrm>
              <a:off x="9540668" y="332249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4" name="Oval 393"/>
            <p:cNvSpPr/>
            <p:nvPr/>
          </p:nvSpPr>
          <p:spPr>
            <a:xfrm>
              <a:off x="10092323" y="33238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10092477" y="31349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9354633" y="36857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4" name="Oval 413"/>
            <p:cNvSpPr/>
            <p:nvPr/>
          </p:nvSpPr>
          <p:spPr>
            <a:xfrm>
              <a:off x="9354633" y="3511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5" name="Oval 604"/>
            <p:cNvSpPr/>
            <p:nvPr/>
          </p:nvSpPr>
          <p:spPr>
            <a:xfrm>
              <a:off x="10648518" y="36873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10829645" y="36871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5" name="Oval 614"/>
            <p:cNvSpPr/>
            <p:nvPr/>
          </p:nvSpPr>
          <p:spPr>
            <a:xfrm>
              <a:off x="11013217" y="36879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6" name="Oval 615"/>
            <p:cNvSpPr/>
            <p:nvPr/>
          </p:nvSpPr>
          <p:spPr>
            <a:xfrm>
              <a:off x="10457995" y="36850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11385951" y="36881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1" name="Oval 630"/>
            <p:cNvSpPr/>
            <p:nvPr/>
          </p:nvSpPr>
          <p:spPr>
            <a:xfrm>
              <a:off x="11567078" y="36879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11750651" y="36887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11195429" y="36859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5" name="Oval 644"/>
            <p:cNvSpPr/>
            <p:nvPr/>
          </p:nvSpPr>
          <p:spPr>
            <a:xfrm>
              <a:off x="10283741" y="36876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6" name="Oval 645"/>
            <p:cNvSpPr/>
            <p:nvPr/>
          </p:nvSpPr>
          <p:spPr>
            <a:xfrm>
              <a:off x="10648518" y="35141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7" name="Oval 646"/>
            <p:cNvSpPr/>
            <p:nvPr/>
          </p:nvSpPr>
          <p:spPr>
            <a:xfrm>
              <a:off x="10829645" y="35139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8" name="Oval 647"/>
            <p:cNvSpPr/>
            <p:nvPr/>
          </p:nvSpPr>
          <p:spPr>
            <a:xfrm>
              <a:off x="11013217" y="35147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9" name="Oval 648"/>
            <p:cNvSpPr/>
            <p:nvPr/>
          </p:nvSpPr>
          <p:spPr>
            <a:xfrm>
              <a:off x="10457995" y="35118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0" name="Oval 649"/>
            <p:cNvSpPr/>
            <p:nvPr/>
          </p:nvSpPr>
          <p:spPr>
            <a:xfrm>
              <a:off x="11385951" y="35149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1" name="Oval 650"/>
            <p:cNvSpPr/>
            <p:nvPr/>
          </p:nvSpPr>
          <p:spPr>
            <a:xfrm>
              <a:off x="11567078" y="35147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2" name="Oval 651"/>
            <p:cNvSpPr/>
            <p:nvPr/>
          </p:nvSpPr>
          <p:spPr>
            <a:xfrm>
              <a:off x="11750651" y="35155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3" name="Oval 652"/>
            <p:cNvSpPr/>
            <p:nvPr/>
          </p:nvSpPr>
          <p:spPr>
            <a:xfrm>
              <a:off x="11195429" y="35127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4" name="Oval 653"/>
            <p:cNvSpPr/>
            <p:nvPr/>
          </p:nvSpPr>
          <p:spPr>
            <a:xfrm>
              <a:off x="10283741" y="35144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0" name="Oval 659"/>
            <p:cNvSpPr/>
            <p:nvPr/>
          </p:nvSpPr>
          <p:spPr>
            <a:xfrm>
              <a:off x="11929600" y="36887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7" name="Oval 666"/>
            <p:cNvSpPr/>
            <p:nvPr/>
          </p:nvSpPr>
          <p:spPr>
            <a:xfrm>
              <a:off x="11929600" y="351549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9" name="Oval 668"/>
            <p:cNvSpPr/>
            <p:nvPr/>
          </p:nvSpPr>
          <p:spPr>
            <a:xfrm>
              <a:off x="10283961" y="33285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1" name="Oval 670"/>
            <p:cNvSpPr/>
            <p:nvPr/>
          </p:nvSpPr>
          <p:spPr>
            <a:xfrm>
              <a:off x="10838981" y="31395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3" name="Oval 672"/>
            <p:cNvSpPr/>
            <p:nvPr/>
          </p:nvSpPr>
          <p:spPr>
            <a:xfrm>
              <a:off x="10469619" y="31396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4" name="Oval 673"/>
            <p:cNvSpPr/>
            <p:nvPr/>
          </p:nvSpPr>
          <p:spPr>
            <a:xfrm>
              <a:off x="10657532" y="33284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5" name="Oval 674"/>
            <p:cNvSpPr/>
            <p:nvPr/>
          </p:nvSpPr>
          <p:spPr>
            <a:xfrm>
              <a:off x="10660774" y="31397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6" name="Oval 675"/>
            <p:cNvSpPr/>
            <p:nvPr/>
          </p:nvSpPr>
          <p:spPr>
            <a:xfrm>
              <a:off x="10838659" y="33280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7" name="Oval 676"/>
            <p:cNvSpPr/>
            <p:nvPr/>
          </p:nvSpPr>
          <p:spPr>
            <a:xfrm>
              <a:off x="10470577" y="3327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8" name="Oval 677"/>
            <p:cNvSpPr/>
            <p:nvPr/>
          </p:nvSpPr>
          <p:spPr>
            <a:xfrm>
              <a:off x="11022231" y="33291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9" name="Oval 678"/>
            <p:cNvSpPr/>
            <p:nvPr/>
          </p:nvSpPr>
          <p:spPr>
            <a:xfrm>
              <a:off x="11022385" y="31401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3" name="Oval 682"/>
            <p:cNvSpPr/>
            <p:nvPr/>
          </p:nvSpPr>
          <p:spPr>
            <a:xfrm>
              <a:off x="10291213" y="31369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0" name="Oval 689"/>
            <p:cNvSpPr/>
            <p:nvPr/>
          </p:nvSpPr>
          <p:spPr>
            <a:xfrm>
              <a:off x="11200919" y="33273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2" name="Oval 691"/>
            <p:cNvSpPr/>
            <p:nvPr/>
          </p:nvSpPr>
          <p:spPr>
            <a:xfrm>
              <a:off x="11755939" y="313833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4" name="Oval 693"/>
            <p:cNvSpPr/>
            <p:nvPr/>
          </p:nvSpPr>
          <p:spPr>
            <a:xfrm>
              <a:off x="11386577" y="31384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5" name="Oval 694"/>
            <p:cNvSpPr/>
            <p:nvPr/>
          </p:nvSpPr>
          <p:spPr>
            <a:xfrm>
              <a:off x="11574490" y="332726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6" name="Oval 695"/>
            <p:cNvSpPr/>
            <p:nvPr/>
          </p:nvSpPr>
          <p:spPr>
            <a:xfrm>
              <a:off x="11577732" y="31385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7" name="Oval 696"/>
            <p:cNvSpPr/>
            <p:nvPr/>
          </p:nvSpPr>
          <p:spPr>
            <a:xfrm>
              <a:off x="11755617" y="33268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8" name="Oval 697"/>
            <p:cNvSpPr/>
            <p:nvPr/>
          </p:nvSpPr>
          <p:spPr>
            <a:xfrm>
              <a:off x="11387535" y="33265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9" name="Oval 698"/>
            <p:cNvSpPr/>
            <p:nvPr/>
          </p:nvSpPr>
          <p:spPr>
            <a:xfrm>
              <a:off x="11939190" y="33279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0" name="Oval 699"/>
            <p:cNvSpPr/>
            <p:nvPr/>
          </p:nvSpPr>
          <p:spPr>
            <a:xfrm>
              <a:off x="11939344" y="31390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3" name="Oval 702"/>
            <p:cNvSpPr/>
            <p:nvPr/>
          </p:nvSpPr>
          <p:spPr>
            <a:xfrm>
              <a:off x="11208172" y="31357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839132" y="5808769"/>
            <a:ext cx="1208654" cy="1552119"/>
            <a:chOff x="12354423" y="5507261"/>
            <a:chExt cx="1208654" cy="1552119"/>
          </a:xfrm>
        </p:grpSpPr>
        <p:sp>
          <p:nvSpPr>
            <p:cNvPr id="510" name="Oval 509"/>
            <p:cNvSpPr/>
            <p:nvPr/>
          </p:nvSpPr>
          <p:spPr>
            <a:xfrm>
              <a:off x="12354423" y="58607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1" name="Oval 510"/>
            <p:cNvSpPr/>
            <p:nvPr/>
          </p:nvSpPr>
          <p:spPr>
            <a:xfrm>
              <a:off x="12354577" y="568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12358681" y="55087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4" name="Oval 533"/>
            <p:cNvSpPr/>
            <p:nvPr/>
          </p:nvSpPr>
          <p:spPr>
            <a:xfrm>
              <a:off x="12541519" y="58633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5" name="Oval 534"/>
            <p:cNvSpPr/>
            <p:nvPr/>
          </p:nvSpPr>
          <p:spPr>
            <a:xfrm>
              <a:off x="12541519" y="568508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6" name="Oval 535"/>
            <p:cNvSpPr/>
            <p:nvPr/>
          </p:nvSpPr>
          <p:spPr>
            <a:xfrm>
              <a:off x="12541519" y="55106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7" name="Oval 536"/>
            <p:cNvSpPr/>
            <p:nvPr/>
          </p:nvSpPr>
          <p:spPr>
            <a:xfrm>
              <a:off x="12725091" y="586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4" name="Oval 543"/>
            <p:cNvSpPr/>
            <p:nvPr/>
          </p:nvSpPr>
          <p:spPr>
            <a:xfrm>
              <a:off x="13099722" y="55095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>
              <a:off x="13276913" y="568102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6" name="Oval 545"/>
            <p:cNvSpPr/>
            <p:nvPr/>
          </p:nvSpPr>
          <p:spPr>
            <a:xfrm>
              <a:off x="13280850" y="55093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7" name="Oval 546"/>
            <p:cNvSpPr/>
            <p:nvPr/>
          </p:nvSpPr>
          <p:spPr>
            <a:xfrm>
              <a:off x="12907551" y="56811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8" name="Oval 547"/>
            <p:cNvSpPr/>
            <p:nvPr/>
          </p:nvSpPr>
          <p:spPr>
            <a:xfrm>
              <a:off x="13095464" y="58614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9" name="Oval 548"/>
            <p:cNvSpPr/>
            <p:nvPr/>
          </p:nvSpPr>
          <p:spPr>
            <a:xfrm>
              <a:off x="13098706" y="568126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0" name="Oval 549"/>
            <p:cNvSpPr/>
            <p:nvPr/>
          </p:nvSpPr>
          <p:spPr>
            <a:xfrm>
              <a:off x="13276591" y="58610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1" name="Oval 550"/>
            <p:cNvSpPr/>
            <p:nvPr/>
          </p:nvSpPr>
          <p:spPr>
            <a:xfrm>
              <a:off x="12908510" y="58607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2" name="Oval 551"/>
            <p:cNvSpPr/>
            <p:nvPr/>
          </p:nvSpPr>
          <p:spPr>
            <a:xfrm>
              <a:off x="13460164" y="58620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3" name="Oval 552"/>
            <p:cNvSpPr/>
            <p:nvPr/>
          </p:nvSpPr>
          <p:spPr>
            <a:xfrm>
              <a:off x="13460318" y="56817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4" name="Oval 553"/>
            <p:cNvSpPr/>
            <p:nvPr/>
          </p:nvSpPr>
          <p:spPr>
            <a:xfrm>
              <a:off x="13464422" y="551012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5" name="Oval 554"/>
            <p:cNvSpPr/>
            <p:nvPr/>
          </p:nvSpPr>
          <p:spPr>
            <a:xfrm>
              <a:off x="12909200" y="55072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12721056" y="568508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2721055" y="55106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1" name="Oval 750"/>
            <p:cNvSpPr/>
            <p:nvPr/>
          </p:nvSpPr>
          <p:spPr>
            <a:xfrm>
              <a:off x="12364458" y="69552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2" name="Oval 751"/>
            <p:cNvSpPr/>
            <p:nvPr/>
          </p:nvSpPr>
          <p:spPr>
            <a:xfrm>
              <a:off x="12364612" y="67748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3" name="Oval 752"/>
            <p:cNvSpPr/>
            <p:nvPr/>
          </p:nvSpPr>
          <p:spPr>
            <a:xfrm>
              <a:off x="12368716" y="6603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3" name="Oval 762"/>
            <p:cNvSpPr/>
            <p:nvPr/>
          </p:nvSpPr>
          <p:spPr>
            <a:xfrm>
              <a:off x="12363039" y="6416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>
              <a:off x="12363193" y="62273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5" name="Oval 764"/>
            <p:cNvSpPr/>
            <p:nvPr/>
          </p:nvSpPr>
          <p:spPr>
            <a:xfrm>
              <a:off x="12363039" y="60515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3" name="Oval 772"/>
            <p:cNvSpPr/>
            <p:nvPr/>
          </p:nvSpPr>
          <p:spPr>
            <a:xfrm>
              <a:off x="12545768" y="69580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4" name="Oval 773"/>
            <p:cNvSpPr/>
            <p:nvPr/>
          </p:nvSpPr>
          <p:spPr>
            <a:xfrm>
              <a:off x="12545768" y="677973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5" name="Oval 774"/>
            <p:cNvSpPr/>
            <p:nvPr/>
          </p:nvSpPr>
          <p:spPr>
            <a:xfrm>
              <a:off x="12545768" y="66052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6" name="Oval 775"/>
            <p:cNvSpPr/>
            <p:nvPr/>
          </p:nvSpPr>
          <p:spPr>
            <a:xfrm>
              <a:off x="12729340" y="6958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7" name="Oval 776"/>
            <p:cNvSpPr/>
            <p:nvPr/>
          </p:nvSpPr>
          <p:spPr>
            <a:xfrm>
              <a:off x="12542310" y="62274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8" name="Oval 777"/>
            <p:cNvSpPr/>
            <p:nvPr/>
          </p:nvSpPr>
          <p:spPr>
            <a:xfrm>
              <a:off x="12541988" y="605147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9" name="Oval 778"/>
            <p:cNvSpPr/>
            <p:nvPr/>
          </p:nvSpPr>
          <p:spPr>
            <a:xfrm>
              <a:off x="12541988" y="6415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0" name="Oval 779"/>
            <p:cNvSpPr/>
            <p:nvPr/>
          </p:nvSpPr>
          <p:spPr>
            <a:xfrm>
              <a:off x="12725561" y="6417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1" name="Oval 780"/>
            <p:cNvSpPr/>
            <p:nvPr/>
          </p:nvSpPr>
          <p:spPr>
            <a:xfrm>
              <a:off x="12725715" y="6228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2" name="Oval 781"/>
            <p:cNvSpPr/>
            <p:nvPr/>
          </p:nvSpPr>
          <p:spPr>
            <a:xfrm>
              <a:off x="12725561" y="60522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3" name="Oval 782"/>
            <p:cNvSpPr/>
            <p:nvPr/>
          </p:nvSpPr>
          <p:spPr>
            <a:xfrm>
              <a:off x="13103971" y="66041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4" name="Oval 783"/>
            <p:cNvSpPr/>
            <p:nvPr/>
          </p:nvSpPr>
          <p:spPr>
            <a:xfrm>
              <a:off x="13281162" y="67756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5" name="Oval 784"/>
            <p:cNvSpPr/>
            <p:nvPr/>
          </p:nvSpPr>
          <p:spPr>
            <a:xfrm>
              <a:off x="13285099" y="6603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6" name="Oval 785"/>
            <p:cNvSpPr/>
            <p:nvPr/>
          </p:nvSpPr>
          <p:spPr>
            <a:xfrm>
              <a:off x="12911800" y="67757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7" name="Oval 786"/>
            <p:cNvSpPr/>
            <p:nvPr/>
          </p:nvSpPr>
          <p:spPr>
            <a:xfrm>
              <a:off x="13099713" y="69560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8" name="Oval 787"/>
            <p:cNvSpPr/>
            <p:nvPr/>
          </p:nvSpPr>
          <p:spPr>
            <a:xfrm>
              <a:off x="13102955" y="67759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9" name="Oval 788"/>
            <p:cNvSpPr/>
            <p:nvPr/>
          </p:nvSpPr>
          <p:spPr>
            <a:xfrm>
              <a:off x="13280840" y="69556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0" name="Oval 789"/>
            <p:cNvSpPr/>
            <p:nvPr/>
          </p:nvSpPr>
          <p:spPr>
            <a:xfrm>
              <a:off x="12912759" y="69554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1" name="Oval 790"/>
            <p:cNvSpPr/>
            <p:nvPr/>
          </p:nvSpPr>
          <p:spPr>
            <a:xfrm>
              <a:off x="13464413" y="69567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2" name="Oval 791"/>
            <p:cNvSpPr/>
            <p:nvPr/>
          </p:nvSpPr>
          <p:spPr>
            <a:xfrm>
              <a:off x="13464567" y="6776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3" name="Oval 792"/>
            <p:cNvSpPr/>
            <p:nvPr/>
          </p:nvSpPr>
          <p:spPr>
            <a:xfrm>
              <a:off x="13468671" y="66047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4" name="Oval 793"/>
            <p:cNvSpPr/>
            <p:nvPr/>
          </p:nvSpPr>
          <p:spPr>
            <a:xfrm>
              <a:off x="12913449" y="66019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5" name="Oval 794"/>
            <p:cNvSpPr/>
            <p:nvPr/>
          </p:nvSpPr>
          <p:spPr>
            <a:xfrm>
              <a:off x="13098294" y="60524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6" name="Oval 795"/>
            <p:cNvSpPr/>
            <p:nvPr/>
          </p:nvSpPr>
          <p:spPr>
            <a:xfrm>
              <a:off x="13279744" y="6228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7" name="Oval 796"/>
            <p:cNvSpPr/>
            <p:nvPr/>
          </p:nvSpPr>
          <p:spPr>
            <a:xfrm>
              <a:off x="13279421" y="605230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8" name="Oval 797"/>
            <p:cNvSpPr/>
            <p:nvPr/>
          </p:nvSpPr>
          <p:spPr>
            <a:xfrm>
              <a:off x="12910381" y="6228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9" name="Oval 798"/>
            <p:cNvSpPr/>
            <p:nvPr/>
          </p:nvSpPr>
          <p:spPr>
            <a:xfrm>
              <a:off x="13098294" y="6417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0" name="Oval 799"/>
            <p:cNvSpPr/>
            <p:nvPr/>
          </p:nvSpPr>
          <p:spPr>
            <a:xfrm>
              <a:off x="13101536" y="62284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1" name="Oval 800"/>
            <p:cNvSpPr/>
            <p:nvPr/>
          </p:nvSpPr>
          <p:spPr>
            <a:xfrm>
              <a:off x="13279421" y="641678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2" name="Oval 801"/>
            <p:cNvSpPr/>
            <p:nvPr/>
          </p:nvSpPr>
          <p:spPr>
            <a:xfrm>
              <a:off x="12911340" y="64165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3" name="Oval 802"/>
            <p:cNvSpPr/>
            <p:nvPr/>
          </p:nvSpPr>
          <p:spPr>
            <a:xfrm>
              <a:off x="13462994" y="64178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4" name="Oval 803"/>
            <p:cNvSpPr/>
            <p:nvPr/>
          </p:nvSpPr>
          <p:spPr>
            <a:xfrm>
              <a:off x="13463148" y="6228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5" name="Oval 804"/>
            <p:cNvSpPr/>
            <p:nvPr/>
          </p:nvSpPr>
          <p:spPr>
            <a:xfrm>
              <a:off x="13462994" y="60530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6" name="Oval 805"/>
            <p:cNvSpPr/>
            <p:nvPr/>
          </p:nvSpPr>
          <p:spPr>
            <a:xfrm>
              <a:off x="12907772" y="605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7" name="Oval 806"/>
            <p:cNvSpPr/>
            <p:nvPr/>
          </p:nvSpPr>
          <p:spPr>
            <a:xfrm>
              <a:off x="12725305" y="677973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8" name="Oval 807"/>
            <p:cNvSpPr/>
            <p:nvPr/>
          </p:nvSpPr>
          <p:spPr>
            <a:xfrm>
              <a:off x="12725304" y="66052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55733" y="5055538"/>
            <a:ext cx="4873573" cy="2281600"/>
            <a:chOff x="7155733" y="4767093"/>
            <a:chExt cx="4873573" cy="2281600"/>
          </a:xfrm>
        </p:grpSpPr>
        <p:sp>
          <p:nvSpPr>
            <p:cNvPr id="421" name="Oval 420"/>
            <p:cNvSpPr/>
            <p:nvPr/>
          </p:nvSpPr>
          <p:spPr>
            <a:xfrm>
              <a:off x="8077647" y="568500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8257337" y="586056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3" name="Oval 422"/>
            <p:cNvSpPr/>
            <p:nvPr/>
          </p:nvSpPr>
          <p:spPr>
            <a:xfrm>
              <a:off x="8253413" y="568199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8256907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442783" y="5682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8630696" y="58605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8811823" y="586042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8811824" y="5682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8811823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8442074" y="550383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8633938" y="56852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5" name="Oval 434"/>
            <p:cNvSpPr/>
            <p:nvPr/>
          </p:nvSpPr>
          <p:spPr>
            <a:xfrm>
              <a:off x="8995396" y="58612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6" name="Oval 435"/>
            <p:cNvSpPr/>
            <p:nvPr/>
          </p:nvSpPr>
          <p:spPr>
            <a:xfrm>
              <a:off x="8440174" y="58583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8074473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1" name="Oval 450"/>
            <p:cNvSpPr/>
            <p:nvPr/>
          </p:nvSpPr>
          <p:spPr>
            <a:xfrm>
              <a:off x="9370027" y="55065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9547218" y="56780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3" name="Oval 452"/>
            <p:cNvSpPr/>
            <p:nvPr/>
          </p:nvSpPr>
          <p:spPr>
            <a:xfrm>
              <a:off x="9551154" y="55064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4" name="Oval 453"/>
            <p:cNvSpPr/>
            <p:nvPr/>
          </p:nvSpPr>
          <p:spPr>
            <a:xfrm>
              <a:off x="9177856" y="56782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9365769" y="58585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6" name="Oval 455"/>
            <p:cNvSpPr/>
            <p:nvPr/>
          </p:nvSpPr>
          <p:spPr>
            <a:xfrm>
              <a:off x="9369011" y="56783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7" name="Oval 456"/>
            <p:cNvSpPr/>
            <p:nvPr/>
          </p:nvSpPr>
          <p:spPr>
            <a:xfrm>
              <a:off x="9546896" y="585810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9178814" y="58578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9" name="Oval 458"/>
            <p:cNvSpPr/>
            <p:nvPr/>
          </p:nvSpPr>
          <p:spPr>
            <a:xfrm>
              <a:off x="9730468" y="5859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0" name="Oval 459"/>
            <p:cNvSpPr/>
            <p:nvPr/>
          </p:nvSpPr>
          <p:spPr>
            <a:xfrm>
              <a:off x="9730622" y="56787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9734727" y="5507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9179505" y="55043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5" name="Oval 474"/>
            <p:cNvSpPr/>
            <p:nvPr/>
          </p:nvSpPr>
          <p:spPr>
            <a:xfrm>
              <a:off x="8991360" y="5682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8991360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7" name="Oval 476"/>
            <p:cNvSpPr/>
            <p:nvPr/>
          </p:nvSpPr>
          <p:spPr>
            <a:xfrm>
              <a:off x="8631299" y="550650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2" name="Oval 491"/>
            <p:cNvSpPr/>
            <p:nvPr/>
          </p:nvSpPr>
          <p:spPr>
            <a:xfrm>
              <a:off x="9911778" y="586196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9911778" y="56836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9911778" y="5509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5" name="Oval 494"/>
            <p:cNvSpPr/>
            <p:nvPr/>
          </p:nvSpPr>
          <p:spPr>
            <a:xfrm>
              <a:off x="10095350" y="58627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2" name="Oval 501"/>
            <p:cNvSpPr/>
            <p:nvPr/>
          </p:nvSpPr>
          <p:spPr>
            <a:xfrm>
              <a:off x="10469982" y="55081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10647173" y="56796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4" name="Oval 503"/>
            <p:cNvSpPr/>
            <p:nvPr/>
          </p:nvSpPr>
          <p:spPr>
            <a:xfrm>
              <a:off x="10651109" y="55079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5" name="Oval 504"/>
            <p:cNvSpPr/>
            <p:nvPr/>
          </p:nvSpPr>
          <p:spPr>
            <a:xfrm>
              <a:off x="10277811" y="56797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10465723" y="58600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7" name="Oval 506"/>
            <p:cNvSpPr/>
            <p:nvPr/>
          </p:nvSpPr>
          <p:spPr>
            <a:xfrm>
              <a:off x="10468966" y="56798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8" name="Oval 507"/>
            <p:cNvSpPr/>
            <p:nvPr/>
          </p:nvSpPr>
          <p:spPr>
            <a:xfrm>
              <a:off x="10646851" y="585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10278769" y="58593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3" name="Oval 512"/>
            <p:cNvSpPr/>
            <p:nvPr/>
          </p:nvSpPr>
          <p:spPr>
            <a:xfrm>
              <a:off x="10279459" y="55058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6" name="Oval 525"/>
            <p:cNvSpPr/>
            <p:nvPr/>
          </p:nvSpPr>
          <p:spPr>
            <a:xfrm>
              <a:off x="10091315" y="56836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7" name="Oval 526"/>
            <p:cNvSpPr/>
            <p:nvPr/>
          </p:nvSpPr>
          <p:spPr>
            <a:xfrm>
              <a:off x="10091314" y="5509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0" name="Oval 589"/>
            <p:cNvSpPr/>
            <p:nvPr/>
          </p:nvSpPr>
          <p:spPr>
            <a:xfrm>
              <a:off x="7889618" y="55103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7155733" y="47726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7523346" y="47677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7704473" y="47673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7336391" y="47670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7888045" y="476842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7523346" y="49553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7704473" y="495497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7336391" y="495469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7888045" y="49560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8074473" y="513084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8253345" y="53188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8" name="Oval 437"/>
            <p:cNvSpPr/>
            <p:nvPr/>
          </p:nvSpPr>
          <p:spPr>
            <a:xfrm>
              <a:off x="8074472" y="532068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8626916" y="4954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8808366" y="51298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1" name="Oval 440"/>
            <p:cNvSpPr/>
            <p:nvPr/>
          </p:nvSpPr>
          <p:spPr>
            <a:xfrm>
              <a:off x="8808044" y="49538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8439003" y="51299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8626916" y="53187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4" name="Oval 443"/>
            <p:cNvSpPr/>
            <p:nvPr/>
          </p:nvSpPr>
          <p:spPr>
            <a:xfrm>
              <a:off x="8630159" y="51300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8808044" y="53183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439962" y="531809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7" name="Oval 446"/>
            <p:cNvSpPr/>
            <p:nvPr/>
          </p:nvSpPr>
          <p:spPr>
            <a:xfrm>
              <a:off x="8991616" y="53194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8" name="Oval 447"/>
            <p:cNvSpPr/>
            <p:nvPr/>
          </p:nvSpPr>
          <p:spPr>
            <a:xfrm>
              <a:off x="8991770" y="513051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9" name="Oval 448"/>
            <p:cNvSpPr/>
            <p:nvPr/>
          </p:nvSpPr>
          <p:spPr>
            <a:xfrm>
              <a:off x="8991616" y="49546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0" name="Oval 449"/>
            <p:cNvSpPr/>
            <p:nvPr/>
          </p:nvSpPr>
          <p:spPr>
            <a:xfrm>
              <a:off x="8436394" y="4951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3" name="Oval 462"/>
            <p:cNvSpPr/>
            <p:nvPr/>
          </p:nvSpPr>
          <p:spPr>
            <a:xfrm>
              <a:off x="9364350" y="49548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9545799" y="513066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5" name="Oval 464"/>
            <p:cNvSpPr/>
            <p:nvPr/>
          </p:nvSpPr>
          <p:spPr>
            <a:xfrm>
              <a:off x="9545477" y="495472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6" name="Oval 465"/>
            <p:cNvSpPr/>
            <p:nvPr/>
          </p:nvSpPr>
          <p:spPr>
            <a:xfrm>
              <a:off x="9176437" y="51307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9364350" y="531959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8" name="Oval 467"/>
            <p:cNvSpPr/>
            <p:nvPr/>
          </p:nvSpPr>
          <p:spPr>
            <a:xfrm>
              <a:off x="9367592" y="513090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9545477" y="531920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9177395" y="53189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1" name="Oval 470"/>
            <p:cNvSpPr/>
            <p:nvPr/>
          </p:nvSpPr>
          <p:spPr>
            <a:xfrm>
              <a:off x="9729049" y="53202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2" name="Oval 471"/>
            <p:cNvSpPr/>
            <p:nvPr/>
          </p:nvSpPr>
          <p:spPr>
            <a:xfrm>
              <a:off x="9729203" y="51313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9729049" y="49555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4" name="Oval 473"/>
            <p:cNvSpPr/>
            <p:nvPr/>
          </p:nvSpPr>
          <p:spPr>
            <a:xfrm>
              <a:off x="9173827" y="49526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8" name="Oval 477"/>
            <p:cNvSpPr/>
            <p:nvPr/>
          </p:nvSpPr>
          <p:spPr>
            <a:xfrm>
              <a:off x="8260598" y="51272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8262140" y="49543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0" name="Oval 479"/>
            <p:cNvSpPr/>
            <p:nvPr/>
          </p:nvSpPr>
          <p:spPr>
            <a:xfrm>
              <a:off x="8071618" y="49521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1" name="Oval 480"/>
            <p:cNvSpPr/>
            <p:nvPr/>
          </p:nvSpPr>
          <p:spPr>
            <a:xfrm>
              <a:off x="8626916" y="47808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2" name="Oval 481"/>
            <p:cNvSpPr/>
            <p:nvPr/>
          </p:nvSpPr>
          <p:spPr>
            <a:xfrm>
              <a:off x="8808044" y="4780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3" name="Oval 482"/>
            <p:cNvSpPr/>
            <p:nvPr/>
          </p:nvSpPr>
          <p:spPr>
            <a:xfrm>
              <a:off x="8991616" y="4781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4" name="Oval 483"/>
            <p:cNvSpPr/>
            <p:nvPr/>
          </p:nvSpPr>
          <p:spPr>
            <a:xfrm>
              <a:off x="8436394" y="4778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9364350" y="47816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6" name="Oval 485"/>
            <p:cNvSpPr/>
            <p:nvPr/>
          </p:nvSpPr>
          <p:spPr>
            <a:xfrm>
              <a:off x="9545477" y="478151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7" name="Oval 486"/>
            <p:cNvSpPr/>
            <p:nvPr/>
          </p:nvSpPr>
          <p:spPr>
            <a:xfrm>
              <a:off x="9729049" y="478230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9173827" y="47794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9" name="Oval 488"/>
            <p:cNvSpPr/>
            <p:nvPr/>
          </p:nvSpPr>
          <p:spPr>
            <a:xfrm>
              <a:off x="8262140" y="47811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0" name="Oval 489"/>
            <p:cNvSpPr/>
            <p:nvPr/>
          </p:nvSpPr>
          <p:spPr>
            <a:xfrm>
              <a:off x="8071618" y="477890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6" name="Oval 495"/>
            <p:cNvSpPr/>
            <p:nvPr/>
          </p:nvSpPr>
          <p:spPr>
            <a:xfrm>
              <a:off x="9908320" y="51313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9907998" y="49554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8" name="Oval 497"/>
            <p:cNvSpPr/>
            <p:nvPr/>
          </p:nvSpPr>
          <p:spPr>
            <a:xfrm>
              <a:off x="9907998" y="53199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9" name="Oval 498"/>
            <p:cNvSpPr/>
            <p:nvPr/>
          </p:nvSpPr>
          <p:spPr>
            <a:xfrm>
              <a:off x="10091571" y="53209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10091725" y="51320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1" name="Oval 500"/>
            <p:cNvSpPr/>
            <p:nvPr/>
          </p:nvSpPr>
          <p:spPr>
            <a:xfrm>
              <a:off x="10091571" y="49562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4" name="Oval 513"/>
            <p:cNvSpPr/>
            <p:nvPr/>
          </p:nvSpPr>
          <p:spPr>
            <a:xfrm>
              <a:off x="10464304" y="49564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>
              <a:off x="10645754" y="513221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6" name="Oval 515"/>
            <p:cNvSpPr/>
            <p:nvPr/>
          </p:nvSpPr>
          <p:spPr>
            <a:xfrm>
              <a:off x="10645432" y="49562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7" name="Oval 516"/>
            <p:cNvSpPr/>
            <p:nvPr/>
          </p:nvSpPr>
          <p:spPr>
            <a:xfrm>
              <a:off x="10276391" y="51323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8" name="Oval 517"/>
            <p:cNvSpPr/>
            <p:nvPr/>
          </p:nvSpPr>
          <p:spPr>
            <a:xfrm>
              <a:off x="10464304" y="5321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9" name="Oval 518"/>
            <p:cNvSpPr/>
            <p:nvPr/>
          </p:nvSpPr>
          <p:spPr>
            <a:xfrm>
              <a:off x="10467547" y="51324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0" name="Oval 519"/>
            <p:cNvSpPr/>
            <p:nvPr/>
          </p:nvSpPr>
          <p:spPr>
            <a:xfrm>
              <a:off x="10645432" y="53207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1" name="Oval 520"/>
            <p:cNvSpPr/>
            <p:nvPr/>
          </p:nvSpPr>
          <p:spPr>
            <a:xfrm>
              <a:off x="10277350" y="53204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2" name="Oval 521"/>
            <p:cNvSpPr/>
            <p:nvPr/>
          </p:nvSpPr>
          <p:spPr>
            <a:xfrm>
              <a:off x="10829004" y="53217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3" name="Oval 522"/>
            <p:cNvSpPr/>
            <p:nvPr/>
          </p:nvSpPr>
          <p:spPr>
            <a:xfrm>
              <a:off x="10829158" y="51328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4" name="Oval 523"/>
            <p:cNvSpPr/>
            <p:nvPr/>
          </p:nvSpPr>
          <p:spPr>
            <a:xfrm>
              <a:off x="10829004" y="49570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5" name="Oval 524"/>
            <p:cNvSpPr/>
            <p:nvPr/>
          </p:nvSpPr>
          <p:spPr>
            <a:xfrm>
              <a:off x="10273782" y="49541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8" name="Oval 527"/>
            <p:cNvSpPr/>
            <p:nvPr/>
          </p:nvSpPr>
          <p:spPr>
            <a:xfrm>
              <a:off x="9907998" y="478222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9" name="Oval 528"/>
            <p:cNvSpPr/>
            <p:nvPr/>
          </p:nvSpPr>
          <p:spPr>
            <a:xfrm>
              <a:off x="10091571" y="478301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0" name="Oval 529"/>
            <p:cNvSpPr/>
            <p:nvPr/>
          </p:nvSpPr>
          <p:spPr>
            <a:xfrm>
              <a:off x="10464304" y="47832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1" name="Oval 530"/>
            <p:cNvSpPr/>
            <p:nvPr/>
          </p:nvSpPr>
          <p:spPr>
            <a:xfrm>
              <a:off x="10645432" y="47830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2" name="Oval 531"/>
            <p:cNvSpPr/>
            <p:nvPr/>
          </p:nvSpPr>
          <p:spPr>
            <a:xfrm>
              <a:off x="10829004" y="47838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3" name="Oval 532"/>
            <p:cNvSpPr/>
            <p:nvPr/>
          </p:nvSpPr>
          <p:spPr>
            <a:xfrm>
              <a:off x="10273782" y="47809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8" name="Oval 537"/>
            <p:cNvSpPr/>
            <p:nvPr/>
          </p:nvSpPr>
          <p:spPr>
            <a:xfrm>
              <a:off x="11014062" y="51327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11013740" y="495683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0" name="Oval 539"/>
            <p:cNvSpPr/>
            <p:nvPr/>
          </p:nvSpPr>
          <p:spPr>
            <a:xfrm>
              <a:off x="11013740" y="532130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1" name="Oval 540"/>
            <p:cNvSpPr/>
            <p:nvPr/>
          </p:nvSpPr>
          <p:spPr>
            <a:xfrm>
              <a:off x="11197312" y="532236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11197466" y="51334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11197312" y="49576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6" name="Oval 555"/>
            <p:cNvSpPr/>
            <p:nvPr/>
          </p:nvSpPr>
          <p:spPr>
            <a:xfrm>
              <a:off x="11570046" y="49578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7" name="Oval 556"/>
            <p:cNvSpPr/>
            <p:nvPr/>
          </p:nvSpPr>
          <p:spPr>
            <a:xfrm>
              <a:off x="11751495" y="513360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8" name="Oval 557"/>
            <p:cNvSpPr/>
            <p:nvPr/>
          </p:nvSpPr>
          <p:spPr>
            <a:xfrm>
              <a:off x="11751173" y="49576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9" name="Oval 558"/>
            <p:cNvSpPr/>
            <p:nvPr/>
          </p:nvSpPr>
          <p:spPr>
            <a:xfrm>
              <a:off x="11382133" y="51337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0" name="Oval 559"/>
            <p:cNvSpPr/>
            <p:nvPr/>
          </p:nvSpPr>
          <p:spPr>
            <a:xfrm>
              <a:off x="11570046" y="53225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1" name="Oval 560"/>
            <p:cNvSpPr/>
            <p:nvPr/>
          </p:nvSpPr>
          <p:spPr>
            <a:xfrm>
              <a:off x="11573288" y="51338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2" name="Oval 561"/>
            <p:cNvSpPr/>
            <p:nvPr/>
          </p:nvSpPr>
          <p:spPr>
            <a:xfrm>
              <a:off x="11751173" y="53221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3" name="Oval 562"/>
            <p:cNvSpPr/>
            <p:nvPr/>
          </p:nvSpPr>
          <p:spPr>
            <a:xfrm>
              <a:off x="11383091" y="53218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4" name="Oval 563"/>
            <p:cNvSpPr/>
            <p:nvPr/>
          </p:nvSpPr>
          <p:spPr>
            <a:xfrm>
              <a:off x="11934746" y="532319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5" name="Oval 564"/>
            <p:cNvSpPr/>
            <p:nvPr/>
          </p:nvSpPr>
          <p:spPr>
            <a:xfrm>
              <a:off x="11934900" y="51342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6" name="Oval 565"/>
            <p:cNvSpPr/>
            <p:nvPr/>
          </p:nvSpPr>
          <p:spPr>
            <a:xfrm>
              <a:off x="11934746" y="49584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11379524" y="49555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0" name="Oval 569"/>
            <p:cNvSpPr/>
            <p:nvPr/>
          </p:nvSpPr>
          <p:spPr>
            <a:xfrm>
              <a:off x="11013740" y="47836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1" name="Oval 570"/>
            <p:cNvSpPr/>
            <p:nvPr/>
          </p:nvSpPr>
          <p:spPr>
            <a:xfrm>
              <a:off x="11197312" y="478441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11570046" y="47846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11751173" y="47844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11934746" y="47852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11379524" y="47823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6" name="Oval 585"/>
            <p:cNvSpPr/>
            <p:nvPr/>
          </p:nvSpPr>
          <p:spPr>
            <a:xfrm>
              <a:off x="7697322" y="51337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7885235" y="532258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888477" y="51338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7698280" y="53219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1" name="Oval 590"/>
            <p:cNvSpPr/>
            <p:nvPr/>
          </p:nvSpPr>
          <p:spPr>
            <a:xfrm>
              <a:off x="7518917" y="5131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8633336" y="605141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1" name="Oval 710"/>
            <p:cNvSpPr/>
            <p:nvPr/>
          </p:nvSpPr>
          <p:spPr>
            <a:xfrm>
              <a:off x="8814463" y="605101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2" name="Oval 711"/>
            <p:cNvSpPr/>
            <p:nvPr/>
          </p:nvSpPr>
          <p:spPr>
            <a:xfrm>
              <a:off x="8446382" y="60507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3" name="Oval 712"/>
            <p:cNvSpPr/>
            <p:nvPr/>
          </p:nvSpPr>
          <p:spPr>
            <a:xfrm>
              <a:off x="8998036" y="60520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4" name="Oval 713"/>
            <p:cNvSpPr/>
            <p:nvPr/>
          </p:nvSpPr>
          <p:spPr>
            <a:xfrm>
              <a:off x="9187637" y="67810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5" name="Oval 714"/>
            <p:cNvSpPr/>
            <p:nvPr/>
          </p:nvSpPr>
          <p:spPr>
            <a:xfrm>
              <a:off x="9367328" y="695660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6" name="Oval 715"/>
            <p:cNvSpPr/>
            <p:nvPr/>
          </p:nvSpPr>
          <p:spPr>
            <a:xfrm>
              <a:off x="9363403" y="67780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7" name="Oval 716"/>
            <p:cNvSpPr/>
            <p:nvPr/>
          </p:nvSpPr>
          <p:spPr>
            <a:xfrm>
              <a:off x="9366897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8" name="Oval 717"/>
            <p:cNvSpPr/>
            <p:nvPr/>
          </p:nvSpPr>
          <p:spPr>
            <a:xfrm>
              <a:off x="9552773" y="6778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9" name="Oval 718"/>
            <p:cNvSpPr/>
            <p:nvPr/>
          </p:nvSpPr>
          <p:spPr>
            <a:xfrm>
              <a:off x="9740686" y="695663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0" name="Oval 719"/>
            <p:cNvSpPr/>
            <p:nvPr/>
          </p:nvSpPr>
          <p:spPr>
            <a:xfrm>
              <a:off x="9921813" y="695646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1" name="Oval 720"/>
            <p:cNvSpPr/>
            <p:nvPr/>
          </p:nvSpPr>
          <p:spPr>
            <a:xfrm>
              <a:off x="9921814" y="6778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2" name="Oval 721"/>
            <p:cNvSpPr/>
            <p:nvPr/>
          </p:nvSpPr>
          <p:spPr>
            <a:xfrm>
              <a:off x="9921813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3" name="Oval 722"/>
            <p:cNvSpPr/>
            <p:nvPr/>
          </p:nvSpPr>
          <p:spPr>
            <a:xfrm>
              <a:off x="9184464" y="62268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4" name="Oval 723"/>
            <p:cNvSpPr/>
            <p:nvPr/>
          </p:nvSpPr>
          <p:spPr>
            <a:xfrm>
              <a:off x="9363336" y="641488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5" name="Oval 724"/>
            <p:cNvSpPr/>
            <p:nvPr/>
          </p:nvSpPr>
          <p:spPr>
            <a:xfrm>
              <a:off x="9552065" y="65998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6" name="Oval 725"/>
            <p:cNvSpPr/>
            <p:nvPr/>
          </p:nvSpPr>
          <p:spPr>
            <a:xfrm>
              <a:off x="9743928" y="67812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7" name="Oval 726"/>
            <p:cNvSpPr/>
            <p:nvPr/>
          </p:nvSpPr>
          <p:spPr>
            <a:xfrm>
              <a:off x="10105386" y="69572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8" name="Oval 727"/>
            <p:cNvSpPr/>
            <p:nvPr/>
          </p:nvSpPr>
          <p:spPr>
            <a:xfrm>
              <a:off x="9550164" y="69543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9" name="Oval 728"/>
            <p:cNvSpPr/>
            <p:nvPr/>
          </p:nvSpPr>
          <p:spPr>
            <a:xfrm>
              <a:off x="9184463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0" name="Oval 729"/>
            <p:cNvSpPr/>
            <p:nvPr/>
          </p:nvSpPr>
          <p:spPr>
            <a:xfrm>
              <a:off x="9184462" y="641672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1" name="Oval 730"/>
            <p:cNvSpPr/>
            <p:nvPr/>
          </p:nvSpPr>
          <p:spPr>
            <a:xfrm>
              <a:off x="9736907" y="6050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2" name="Oval 731"/>
            <p:cNvSpPr/>
            <p:nvPr/>
          </p:nvSpPr>
          <p:spPr>
            <a:xfrm>
              <a:off x="9918356" y="62258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3" name="Oval 732"/>
            <p:cNvSpPr/>
            <p:nvPr/>
          </p:nvSpPr>
          <p:spPr>
            <a:xfrm>
              <a:off x="9918034" y="604993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4" name="Oval 733"/>
            <p:cNvSpPr/>
            <p:nvPr/>
          </p:nvSpPr>
          <p:spPr>
            <a:xfrm>
              <a:off x="9548994" y="62260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5" name="Oval 734"/>
            <p:cNvSpPr/>
            <p:nvPr/>
          </p:nvSpPr>
          <p:spPr>
            <a:xfrm>
              <a:off x="9736907" y="64148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6" name="Oval 735"/>
            <p:cNvSpPr/>
            <p:nvPr/>
          </p:nvSpPr>
          <p:spPr>
            <a:xfrm>
              <a:off x="9740149" y="622611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7" name="Oval 736"/>
            <p:cNvSpPr/>
            <p:nvPr/>
          </p:nvSpPr>
          <p:spPr>
            <a:xfrm>
              <a:off x="9918034" y="64144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8" name="Oval 737"/>
            <p:cNvSpPr/>
            <p:nvPr/>
          </p:nvSpPr>
          <p:spPr>
            <a:xfrm>
              <a:off x="9549952" y="641413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9" name="Oval 738"/>
            <p:cNvSpPr/>
            <p:nvPr/>
          </p:nvSpPr>
          <p:spPr>
            <a:xfrm>
              <a:off x="10101607" y="64154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0" name="Oval 739"/>
            <p:cNvSpPr/>
            <p:nvPr/>
          </p:nvSpPr>
          <p:spPr>
            <a:xfrm>
              <a:off x="10101761" y="622655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1" name="Oval 740"/>
            <p:cNvSpPr/>
            <p:nvPr/>
          </p:nvSpPr>
          <p:spPr>
            <a:xfrm>
              <a:off x="10101607" y="60507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2" name="Oval 741"/>
            <p:cNvSpPr/>
            <p:nvPr/>
          </p:nvSpPr>
          <p:spPr>
            <a:xfrm>
              <a:off x="9546385" y="604785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3" name="Oval 742"/>
            <p:cNvSpPr/>
            <p:nvPr/>
          </p:nvSpPr>
          <p:spPr>
            <a:xfrm>
              <a:off x="10480017" y="66026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4" name="Oval 743"/>
            <p:cNvSpPr/>
            <p:nvPr/>
          </p:nvSpPr>
          <p:spPr>
            <a:xfrm>
              <a:off x="10657208" y="67741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5" name="Oval 744"/>
            <p:cNvSpPr/>
            <p:nvPr/>
          </p:nvSpPr>
          <p:spPr>
            <a:xfrm>
              <a:off x="10661144" y="66024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6" name="Oval 745"/>
            <p:cNvSpPr/>
            <p:nvPr/>
          </p:nvSpPr>
          <p:spPr>
            <a:xfrm>
              <a:off x="10287846" y="67742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7" name="Oval 746"/>
            <p:cNvSpPr/>
            <p:nvPr/>
          </p:nvSpPr>
          <p:spPr>
            <a:xfrm>
              <a:off x="10475759" y="695454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8" name="Oval 747"/>
            <p:cNvSpPr/>
            <p:nvPr/>
          </p:nvSpPr>
          <p:spPr>
            <a:xfrm>
              <a:off x="10479001" y="677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9" name="Oval 748"/>
            <p:cNvSpPr/>
            <p:nvPr/>
          </p:nvSpPr>
          <p:spPr>
            <a:xfrm>
              <a:off x="10656886" y="6954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0" name="Oval 749"/>
            <p:cNvSpPr/>
            <p:nvPr/>
          </p:nvSpPr>
          <p:spPr>
            <a:xfrm>
              <a:off x="10288805" y="69538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4" name="Oval 753"/>
            <p:cNvSpPr/>
            <p:nvPr/>
          </p:nvSpPr>
          <p:spPr>
            <a:xfrm>
              <a:off x="10289495" y="66003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5" name="Oval 754"/>
            <p:cNvSpPr/>
            <p:nvPr/>
          </p:nvSpPr>
          <p:spPr>
            <a:xfrm>
              <a:off x="10474340" y="6050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6" name="Oval 755"/>
            <p:cNvSpPr/>
            <p:nvPr/>
          </p:nvSpPr>
          <p:spPr>
            <a:xfrm>
              <a:off x="10655789" y="62267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7" name="Oval 756"/>
            <p:cNvSpPr/>
            <p:nvPr/>
          </p:nvSpPr>
          <p:spPr>
            <a:xfrm>
              <a:off x="10655467" y="60507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>
              <a:off x="10286427" y="62268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9" name="Oval 758"/>
            <p:cNvSpPr/>
            <p:nvPr/>
          </p:nvSpPr>
          <p:spPr>
            <a:xfrm>
              <a:off x="10474340" y="641563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0" name="Oval 759"/>
            <p:cNvSpPr/>
            <p:nvPr/>
          </p:nvSpPr>
          <p:spPr>
            <a:xfrm>
              <a:off x="10477582" y="62269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1" name="Oval 760"/>
            <p:cNvSpPr/>
            <p:nvPr/>
          </p:nvSpPr>
          <p:spPr>
            <a:xfrm>
              <a:off x="10655467" y="64152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2" name="Oval 761"/>
            <p:cNvSpPr/>
            <p:nvPr/>
          </p:nvSpPr>
          <p:spPr>
            <a:xfrm>
              <a:off x="10287386" y="641496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6" name="Oval 765"/>
            <p:cNvSpPr/>
            <p:nvPr/>
          </p:nvSpPr>
          <p:spPr>
            <a:xfrm>
              <a:off x="10283818" y="60486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7" name="Oval 766"/>
            <p:cNvSpPr/>
            <p:nvPr/>
          </p:nvSpPr>
          <p:spPr>
            <a:xfrm>
              <a:off x="10101351" y="6778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8" name="Oval 767"/>
            <p:cNvSpPr/>
            <p:nvPr/>
          </p:nvSpPr>
          <p:spPr>
            <a:xfrm>
              <a:off x="10101350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9" name="Oval 768"/>
            <p:cNvSpPr/>
            <p:nvPr/>
          </p:nvSpPr>
          <p:spPr>
            <a:xfrm>
              <a:off x="9741290" y="66025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9370589" y="622332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1" name="Oval 770"/>
            <p:cNvSpPr/>
            <p:nvPr/>
          </p:nvSpPr>
          <p:spPr>
            <a:xfrm>
              <a:off x="9372131" y="60504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2" name="Oval 771"/>
            <p:cNvSpPr/>
            <p:nvPr/>
          </p:nvSpPr>
          <p:spPr>
            <a:xfrm>
              <a:off x="9181608" y="60481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5" name="Oval 844"/>
            <p:cNvSpPr/>
            <p:nvPr/>
          </p:nvSpPr>
          <p:spPr>
            <a:xfrm>
              <a:off x="8807312" y="622982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6" name="Oval 845"/>
            <p:cNvSpPr/>
            <p:nvPr/>
          </p:nvSpPr>
          <p:spPr>
            <a:xfrm>
              <a:off x="8995225" y="64186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7" name="Oval 846"/>
            <p:cNvSpPr/>
            <p:nvPr/>
          </p:nvSpPr>
          <p:spPr>
            <a:xfrm>
              <a:off x="8998468" y="6229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8" name="Oval 847"/>
            <p:cNvSpPr/>
            <p:nvPr/>
          </p:nvSpPr>
          <p:spPr>
            <a:xfrm>
              <a:off x="8808271" y="64179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9" name="Oval 848"/>
            <p:cNvSpPr/>
            <p:nvPr/>
          </p:nvSpPr>
          <p:spPr>
            <a:xfrm>
              <a:off x="8999608" y="660636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0" name="Oval 849"/>
            <p:cNvSpPr/>
            <p:nvPr/>
          </p:nvSpPr>
          <p:spPr>
            <a:xfrm>
              <a:off x="8628907" y="622714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63963" y="3330026"/>
            <a:ext cx="1610827" cy="933910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800" b="1" dirty="0">
                <a:solidFill>
                  <a:srgbClr val="FFFFFF"/>
                </a:solidFill>
                <a:ea typeface="Calibri" charset="0"/>
                <a:cs typeface="Calibri" charset="0"/>
                <a:sym typeface="Gill Sans Light"/>
              </a:rPr>
              <a:t>Reachable</a:t>
            </a:r>
          </a:p>
          <a:p>
            <a:pPr algn="ctr" defTabSz="410751" hangingPunct="0"/>
            <a:r>
              <a:rPr lang="en-US" sz="2800" b="1" dirty="0">
                <a:solidFill>
                  <a:srgbClr val="FFFFFF"/>
                </a:solidFill>
                <a:ea typeface="Calibri" charset="0"/>
                <a:cs typeface="Calibri" charset="0"/>
              </a:rPr>
              <a:t>states</a:t>
            </a:r>
            <a:endParaRPr lang="en-US" sz="2800" b="1" dirty="0">
              <a:solidFill>
                <a:srgbClr val="FFFFFF"/>
              </a:solidFill>
              <a:ea typeface="Calibri" charset="0"/>
              <a:cs typeface="Calibri" charset="0"/>
              <a:sym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53933" y="2148082"/>
            <a:ext cx="5979827" cy="1196169"/>
            <a:chOff x="6053933" y="1859637"/>
            <a:chExt cx="5979827" cy="1196169"/>
          </a:xfrm>
        </p:grpSpPr>
        <p:sp>
          <p:nvSpPr>
            <p:cNvPr id="149" name="Oval 148"/>
            <p:cNvSpPr/>
            <p:nvPr/>
          </p:nvSpPr>
          <p:spPr>
            <a:xfrm>
              <a:off x="6053933" y="29568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784493" y="29546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6965620" y="29545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7149193" y="29553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6593971" y="29524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7521927" y="29555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7703054" y="29553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7886626" y="2956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7331404" y="2953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6419717" y="29549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6229195" y="29527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6784493" y="27814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6965620" y="27813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7149193" y="2782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6593971" y="2779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7521927" y="2782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7703054" y="27821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7886626" y="2782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7331404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419717" y="2781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6229195" y="27795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054759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8065575" y="29560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8249148" y="2956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8621881" y="2957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8803009" y="29568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5" name="Oval 324"/>
            <p:cNvSpPr/>
            <p:nvPr/>
          </p:nvSpPr>
          <p:spPr>
            <a:xfrm>
              <a:off x="8986581" y="29576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8431359" y="2954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065575" y="27828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8249148" y="27836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8621881" y="27838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8803009" y="2783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8986581" y="2784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8431359" y="2781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9171317" y="29574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9354889" y="29582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9727623" y="29584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9908750" y="29582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6" name="Oval 395"/>
            <p:cNvSpPr/>
            <p:nvPr/>
          </p:nvSpPr>
          <p:spPr>
            <a:xfrm>
              <a:off x="10092323" y="29590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7" name="Oval 396"/>
            <p:cNvSpPr/>
            <p:nvPr/>
          </p:nvSpPr>
          <p:spPr>
            <a:xfrm>
              <a:off x="9537101" y="29562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5" name="Oval 414"/>
            <p:cNvSpPr/>
            <p:nvPr/>
          </p:nvSpPr>
          <p:spPr>
            <a:xfrm>
              <a:off x="9171317" y="2784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9354889" y="27850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>
              <a:off x="9727623" y="27852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>
              <a:off x="9908750" y="27850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10092323" y="27858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>
              <a:off x="9537101" y="27830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0" name="Oval 669"/>
            <p:cNvSpPr/>
            <p:nvPr/>
          </p:nvSpPr>
          <p:spPr>
            <a:xfrm>
              <a:off x="10657532" y="29637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2" name="Oval 671"/>
            <p:cNvSpPr/>
            <p:nvPr/>
          </p:nvSpPr>
          <p:spPr>
            <a:xfrm>
              <a:off x="10838659" y="29635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1" name="Oval 680"/>
            <p:cNvSpPr/>
            <p:nvPr/>
          </p:nvSpPr>
          <p:spPr>
            <a:xfrm>
              <a:off x="11022231" y="296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2" name="Oval 681"/>
            <p:cNvSpPr/>
            <p:nvPr/>
          </p:nvSpPr>
          <p:spPr>
            <a:xfrm>
              <a:off x="10467009" y="29614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4" name="Oval 683"/>
            <p:cNvSpPr/>
            <p:nvPr/>
          </p:nvSpPr>
          <p:spPr>
            <a:xfrm>
              <a:off x="10292755" y="29640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5" name="Oval 684"/>
            <p:cNvSpPr/>
            <p:nvPr/>
          </p:nvSpPr>
          <p:spPr>
            <a:xfrm>
              <a:off x="10657532" y="27905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6" name="Oval 685"/>
            <p:cNvSpPr/>
            <p:nvPr/>
          </p:nvSpPr>
          <p:spPr>
            <a:xfrm>
              <a:off x="10838659" y="27903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7" name="Oval 686"/>
            <p:cNvSpPr/>
            <p:nvPr/>
          </p:nvSpPr>
          <p:spPr>
            <a:xfrm>
              <a:off x="11022231" y="2791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8" name="Oval 687"/>
            <p:cNvSpPr/>
            <p:nvPr/>
          </p:nvSpPr>
          <p:spPr>
            <a:xfrm>
              <a:off x="10467009" y="27882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9" name="Oval 688"/>
            <p:cNvSpPr/>
            <p:nvPr/>
          </p:nvSpPr>
          <p:spPr>
            <a:xfrm>
              <a:off x="10292755" y="27908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1" name="Oval 690"/>
            <p:cNvSpPr/>
            <p:nvPr/>
          </p:nvSpPr>
          <p:spPr>
            <a:xfrm>
              <a:off x="11574490" y="29625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3" name="Oval 692"/>
            <p:cNvSpPr/>
            <p:nvPr/>
          </p:nvSpPr>
          <p:spPr>
            <a:xfrm>
              <a:off x="11755617" y="29623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1" name="Oval 700"/>
            <p:cNvSpPr/>
            <p:nvPr/>
          </p:nvSpPr>
          <p:spPr>
            <a:xfrm>
              <a:off x="11939190" y="296317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2" name="Oval 701"/>
            <p:cNvSpPr/>
            <p:nvPr/>
          </p:nvSpPr>
          <p:spPr>
            <a:xfrm>
              <a:off x="11383968" y="296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4" name="Oval 703"/>
            <p:cNvSpPr/>
            <p:nvPr/>
          </p:nvSpPr>
          <p:spPr>
            <a:xfrm>
              <a:off x="11209713" y="29628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5" name="Oval 704"/>
            <p:cNvSpPr/>
            <p:nvPr/>
          </p:nvSpPr>
          <p:spPr>
            <a:xfrm>
              <a:off x="11574490" y="27893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6" name="Oval 705"/>
            <p:cNvSpPr/>
            <p:nvPr/>
          </p:nvSpPr>
          <p:spPr>
            <a:xfrm>
              <a:off x="11755617" y="27891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7" name="Oval 706"/>
            <p:cNvSpPr/>
            <p:nvPr/>
          </p:nvSpPr>
          <p:spPr>
            <a:xfrm>
              <a:off x="11939190" y="2789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8" name="Oval 707"/>
            <p:cNvSpPr/>
            <p:nvPr/>
          </p:nvSpPr>
          <p:spPr>
            <a:xfrm>
              <a:off x="11383968" y="2787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9" name="Oval 708"/>
            <p:cNvSpPr/>
            <p:nvPr/>
          </p:nvSpPr>
          <p:spPr>
            <a:xfrm>
              <a:off x="11209713" y="278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5" name="Oval 854"/>
            <p:cNvSpPr/>
            <p:nvPr/>
          </p:nvSpPr>
          <p:spPr>
            <a:xfrm>
              <a:off x="6053944" y="25840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8" name="Oval 857"/>
            <p:cNvSpPr/>
            <p:nvPr/>
          </p:nvSpPr>
          <p:spPr>
            <a:xfrm>
              <a:off x="6053944" y="23982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9" name="Oval 858"/>
            <p:cNvSpPr/>
            <p:nvPr/>
          </p:nvSpPr>
          <p:spPr>
            <a:xfrm>
              <a:off x="6053943" y="22092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0" name="Oval 859"/>
            <p:cNvSpPr/>
            <p:nvPr/>
          </p:nvSpPr>
          <p:spPr>
            <a:xfrm>
              <a:off x="6053943" y="20372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6" name="Oval 855"/>
            <p:cNvSpPr/>
            <p:nvPr/>
          </p:nvSpPr>
          <p:spPr>
            <a:xfrm>
              <a:off x="6414494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7" name="Oval 856"/>
            <p:cNvSpPr/>
            <p:nvPr/>
          </p:nvSpPr>
          <p:spPr>
            <a:xfrm>
              <a:off x="6969410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1" name="Oval 860"/>
            <p:cNvSpPr/>
            <p:nvPr/>
          </p:nvSpPr>
          <p:spPr>
            <a:xfrm>
              <a:off x="6232060" y="22118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2" name="Oval 861"/>
            <p:cNvSpPr/>
            <p:nvPr/>
          </p:nvSpPr>
          <p:spPr>
            <a:xfrm>
              <a:off x="6410932" y="23998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3" name="Oval 862"/>
            <p:cNvSpPr/>
            <p:nvPr/>
          </p:nvSpPr>
          <p:spPr>
            <a:xfrm>
              <a:off x="6599661" y="25848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4" name="Oval 863"/>
            <p:cNvSpPr/>
            <p:nvPr/>
          </p:nvSpPr>
          <p:spPr>
            <a:xfrm>
              <a:off x="6232059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5" name="Oval 864"/>
            <p:cNvSpPr/>
            <p:nvPr/>
          </p:nvSpPr>
          <p:spPr>
            <a:xfrm>
              <a:off x="6232059" y="24017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6" name="Oval 865"/>
            <p:cNvSpPr/>
            <p:nvPr/>
          </p:nvSpPr>
          <p:spPr>
            <a:xfrm>
              <a:off x="6784503" y="20350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7" name="Oval 866"/>
            <p:cNvSpPr/>
            <p:nvPr/>
          </p:nvSpPr>
          <p:spPr>
            <a:xfrm>
              <a:off x="6965952" y="22108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8" name="Oval 867"/>
            <p:cNvSpPr/>
            <p:nvPr/>
          </p:nvSpPr>
          <p:spPr>
            <a:xfrm>
              <a:off x="6965630" y="20349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9" name="Oval 868"/>
            <p:cNvSpPr/>
            <p:nvPr/>
          </p:nvSpPr>
          <p:spPr>
            <a:xfrm>
              <a:off x="6596590" y="2210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0" name="Oval 869"/>
            <p:cNvSpPr/>
            <p:nvPr/>
          </p:nvSpPr>
          <p:spPr>
            <a:xfrm>
              <a:off x="6784503" y="2399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1" name="Oval 870"/>
            <p:cNvSpPr/>
            <p:nvPr/>
          </p:nvSpPr>
          <p:spPr>
            <a:xfrm>
              <a:off x="6787745" y="2211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2" name="Oval 871"/>
            <p:cNvSpPr/>
            <p:nvPr/>
          </p:nvSpPr>
          <p:spPr>
            <a:xfrm>
              <a:off x="6965630" y="23994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3" name="Oval 872"/>
            <p:cNvSpPr/>
            <p:nvPr/>
          </p:nvSpPr>
          <p:spPr>
            <a:xfrm>
              <a:off x="6597549" y="23991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4" name="Oval 873"/>
            <p:cNvSpPr/>
            <p:nvPr/>
          </p:nvSpPr>
          <p:spPr>
            <a:xfrm>
              <a:off x="7149203" y="24004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5" name="Oval 874"/>
            <p:cNvSpPr/>
            <p:nvPr/>
          </p:nvSpPr>
          <p:spPr>
            <a:xfrm>
              <a:off x="7149357" y="22115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6" name="Oval 875"/>
            <p:cNvSpPr/>
            <p:nvPr/>
          </p:nvSpPr>
          <p:spPr>
            <a:xfrm>
              <a:off x="7149203" y="20357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7" name="Oval 876"/>
            <p:cNvSpPr/>
            <p:nvPr/>
          </p:nvSpPr>
          <p:spPr>
            <a:xfrm>
              <a:off x="6593981" y="20328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8" name="Oval 877"/>
            <p:cNvSpPr/>
            <p:nvPr/>
          </p:nvSpPr>
          <p:spPr>
            <a:xfrm>
              <a:off x="7527614" y="25876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9" name="Oval 878"/>
            <p:cNvSpPr/>
            <p:nvPr/>
          </p:nvSpPr>
          <p:spPr>
            <a:xfrm>
              <a:off x="7708741" y="258743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0" name="Oval 879"/>
            <p:cNvSpPr/>
            <p:nvPr/>
          </p:nvSpPr>
          <p:spPr>
            <a:xfrm>
              <a:off x="7892313" y="25882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1" name="Oval 880"/>
            <p:cNvSpPr/>
            <p:nvPr/>
          </p:nvSpPr>
          <p:spPr>
            <a:xfrm>
              <a:off x="7337091" y="25853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2" name="Oval 881"/>
            <p:cNvSpPr/>
            <p:nvPr/>
          </p:nvSpPr>
          <p:spPr>
            <a:xfrm>
              <a:off x="7521937" y="20359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3" name="Oval 882"/>
            <p:cNvSpPr/>
            <p:nvPr/>
          </p:nvSpPr>
          <p:spPr>
            <a:xfrm>
              <a:off x="7703386" y="22117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4" name="Oval 883"/>
            <p:cNvSpPr/>
            <p:nvPr/>
          </p:nvSpPr>
          <p:spPr>
            <a:xfrm>
              <a:off x="7703064" y="20357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5" name="Oval 884"/>
            <p:cNvSpPr/>
            <p:nvPr/>
          </p:nvSpPr>
          <p:spPr>
            <a:xfrm>
              <a:off x="7334024" y="22118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6" name="Oval 885"/>
            <p:cNvSpPr/>
            <p:nvPr/>
          </p:nvSpPr>
          <p:spPr>
            <a:xfrm>
              <a:off x="7521937" y="24006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7" name="Oval 886"/>
            <p:cNvSpPr/>
            <p:nvPr/>
          </p:nvSpPr>
          <p:spPr>
            <a:xfrm>
              <a:off x="7525179" y="2211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8" name="Oval 887"/>
            <p:cNvSpPr/>
            <p:nvPr/>
          </p:nvSpPr>
          <p:spPr>
            <a:xfrm>
              <a:off x="7703064" y="240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9" name="Oval 888"/>
            <p:cNvSpPr/>
            <p:nvPr/>
          </p:nvSpPr>
          <p:spPr>
            <a:xfrm>
              <a:off x="7334982" y="2399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0" name="Oval 889"/>
            <p:cNvSpPr/>
            <p:nvPr/>
          </p:nvSpPr>
          <p:spPr>
            <a:xfrm>
              <a:off x="7886636" y="24012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1" name="Oval 890"/>
            <p:cNvSpPr/>
            <p:nvPr/>
          </p:nvSpPr>
          <p:spPr>
            <a:xfrm>
              <a:off x="7886790" y="2212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2" name="Oval 891"/>
            <p:cNvSpPr/>
            <p:nvPr/>
          </p:nvSpPr>
          <p:spPr>
            <a:xfrm>
              <a:off x="7886636" y="203654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3" name="Oval 892"/>
            <p:cNvSpPr/>
            <p:nvPr/>
          </p:nvSpPr>
          <p:spPr>
            <a:xfrm>
              <a:off x="7331414" y="2033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4" name="Oval 893"/>
            <p:cNvSpPr/>
            <p:nvPr/>
          </p:nvSpPr>
          <p:spPr>
            <a:xfrm>
              <a:off x="7148946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5" name="Oval 894"/>
            <p:cNvSpPr/>
            <p:nvPr/>
          </p:nvSpPr>
          <p:spPr>
            <a:xfrm>
              <a:off x="6788886" y="25875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6" name="Oval 895"/>
            <p:cNvSpPr/>
            <p:nvPr/>
          </p:nvSpPr>
          <p:spPr>
            <a:xfrm>
              <a:off x="6418185" y="2208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7" name="Oval 896"/>
            <p:cNvSpPr/>
            <p:nvPr/>
          </p:nvSpPr>
          <p:spPr>
            <a:xfrm>
              <a:off x="6419727" y="20353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8" name="Oval 897"/>
            <p:cNvSpPr/>
            <p:nvPr/>
          </p:nvSpPr>
          <p:spPr>
            <a:xfrm>
              <a:off x="6229205" y="20331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9" name="Oval 898"/>
            <p:cNvSpPr/>
            <p:nvPr/>
          </p:nvSpPr>
          <p:spPr>
            <a:xfrm>
              <a:off x="6784503" y="18618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0" name="Oval 899"/>
            <p:cNvSpPr/>
            <p:nvPr/>
          </p:nvSpPr>
          <p:spPr>
            <a:xfrm>
              <a:off x="6965630" y="18617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1" name="Oval 900"/>
            <p:cNvSpPr/>
            <p:nvPr/>
          </p:nvSpPr>
          <p:spPr>
            <a:xfrm>
              <a:off x="7149203" y="18625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2" name="Oval 901"/>
            <p:cNvSpPr/>
            <p:nvPr/>
          </p:nvSpPr>
          <p:spPr>
            <a:xfrm>
              <a:off x="6593981" y="1859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3" name="Oval 902"/>
            <p:cNvSpPr/>
            <p:nvPr/>
          </p:nvSpPr>
          <p:spPr>
            <a:xfrm>
              <a:off x="7521937" y="1862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4" name="Oval 903"/>
            <p:cNvSpPr/>
            <p:nvPr/>
          </p:nvSpPr>
          <p:spPr>
            <a:xfrm>
              <a:off x="7703064" y="1862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5" name="Oval 904"/>
            <p:cNvSpPr/>
            <p:nvPr/>
          </p:nvSpPr>
          <p:spPr>
            <a:xfrm>
              <a:off x="7886636" y="18633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6" name="Oval 905"/>
            <p:cNvSpPr/>
            <p:nvPr/>
          </p:nvSpPr>
          <p:spPr>
            <a:xfrm>
              <a:off x="7331414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7" name="Oval 906"/>
            <p:cNvSpPr/>
            <p:nvPr/>
          </p:nvSpPr>
          <p:spPr>
            <a:xfrm>
              <a:off x="6419727" y="1862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8" name="Oval 907"/>
            <p:cNvSpPr/>
            <p:nvPr/>
          </p:nvSpPr>
          <p:spPr>
            <a:xfrm>
              <a:off x="6229205" y="18599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9" name="Oval 908"/>
            <p:cNvSpPr/>
            <p:nvPr/>
          </p:nvSpPr>
          <p:spPr>
            <a:xfrm>
              <a:off x="6054769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0" name="Oval 909"/>
            <p:cNvSpPr/>
            <p:nvPr/>
          </p:nvSpPr>
          <p:spPr>
            <a:xfrm>
              <a:off x="8069364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1" name="Oval 910"/>
            <p:cNvSpPr/>
            <p:nvPr/>
          </p:nvSpPr>
          <p:spPr>
            <a:xfrm>
              <a:off x="8065907" y="22124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2" name="Oval 911"/>
            <p:cNvSpPr/>
            <p:nvPr/>
          </p:nvSpPr>
          <p:spPr>
            <a:xfrm>
              <a:off x="8065585" y="20364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3" name="Oval 912"/>
            <p:cNvSpPr/>
            <p:nvPr/>
          </p:nvSpPr>
          <p:spPr>
            <a:xfrm>
              <a:off x="8065585" y="2400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4" name="Oval 913"/>
            <p:cNvSpPr/>
            <p:nvPr/>
          </p:nvSpPr>
          <p:spPr>
            <a:xfrm>
              <a:off x="8249158" y="24019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5" name="Oval 914"/>
            <p:cNvSpPr/>
            <p:nvPr/>
          </p:nvSpPr>
          <p:spPr>
            <a:xfrm>
              <a:off x="8249312" y="2213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6" name="Oval 915"/>
            <p:cNvSpPr/>
            <p:nvPr/>
          </p:nvSpPr>
          <p:spPr>
            <a:xfrm>
              <a:off x="8249158" y="20372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7" name="Oval 916"/>
            <p:cNvSpPr/>
            <p:nvPr/>
          </p:nvSpPr>
          <p:spPr>
            <a:xfrm>
              <a:off x="8627568" y="25891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8" name="Oval 917"/>
            <p:cNvSpPr/>
            <p:nvPr/>
          </p:nvSpPr>
          <p:spPr>
            <a:xfrm>
              <a:off x="8808696" y="2588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9" name="Oval 918"/>
            <p:cNvSpPr/>
            <p:nvPr/>
          </p:nvSpPr>
          <p:spPr>
            <a:xfrm>
              <a:off x="8992268" y="25897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0" name="Oval 919"/>
            <p:cNvSpPr/>
            <p:nvPr/>
          </p:nvSpPr>
          <p:spPr>
            <a:xfrm>
              <a:off x="8437046" y="25868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1" name="Oval 920"/>
            <p:cNvSpPr/>
            <p:nvPr/>
          </p:nvSpPr>
          <p:spPr>
            <a:xfrm>
              <a:off x="8621891" y="20374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2" name="Oval 921"/>
            <p:cNvSpPr/>
            <p:nvPr/>
          </p:nvSpPr>
          <p:spPr>
            <a:xfrm>
              <a:off x="8803341" y="22132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3" name="Oval 922"/>
            <p:cNvSpPr/>
            <p:nvPr/>
          </p:nvSpPr>
          <p:spPr>
            <a:xfrm>
              <a:off x="8803019" y="20372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4" name="Oval 923"/>
            <p:cNvSpPr/>
            <p:nvPr/>
          </p:nvSpPr>
          <p:spPr>
            <a:xfrm>
              <a:off x="8433978" y="2213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5" name="Oval 924"/>
            <p:cNvSpPr/>
            <p:nvPr/>
          </p:nvSpPr>
          <p:spPr>
            <a:xfrm>
              <a:off x="8621891" y="24021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6" name="Oval 925"/>
            <p:cNvSpPr/>
            <p:nvPr/>
          </p:nvSpPr>
          <p:spPr>
            <a:xfrm>
              <a:off x="8625134" y="22134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7" name="Oval 926"/>
            <p:cNvSpPr/>
            <p:nvPr/>
          </p:nvSpPr>
          <p:spPr>
            <a:xfrm>
              <a:off x="8803019" y="2401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8" name="Oval 927"/>
            <p:cNvSpPr/>
            <p:nvPr/>
          </p:nvSpPr>
          <p:spPr>
            <a:xfrm>
              <a:off x="8434937" y="24014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9" name="Oval 928"/>
            <p:cNvSpPr/>
            <p:nvPr/>
          </p:nvSpPr>
          <p:spPr>
            <a:xfrm>
              <a:off x="8986591" y="24028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0" name="Oval 929"/>
            <p:cNvSpPr/>
            <p:nvPr/>
          </p:nvSpPr>
          <p:spPr>
            <a:xfrm>
              <a:off x="8986745" y="22139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1" name="Oval 930"/>
            <p:cNvSpPr/>
            <p:nvPr/>
          </p:nvSpPr>
          <p:spPr>
            <a:xfrm>
              <a:off x="8986591" y="20380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2" name="Oval 931"/>
            <p:cNvSpPr/>
            <p:nvPr/>
          </p:nvSpPr>
          <p:spPr>
            <a:xfrm>
              <a:off x="8431369" y="2035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3" name="Oval 932"/>
            <p:cNvSpPr/>
            <p:nvPr/>
          </p:nvSpPr>
          <p:spPr>
            <a:xfrm>
              <a:off x="8248901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4" name="Oval 933"/>
            <p:cNvSpPr/>
            <p:nvPr/>
          </p:nvSpPr>
          <p:spPr>
            <a:xfrm>
              <a:off x="8065585" y="18632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5" name="Oval 934"/>
            <p:cNvSpPr/>
            <p:nvPr/>
          </p:nvSpPr>
          <p:spPr>
            <a:xfrm>
              <a:off x="8249158" y="18640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6" name="Oval 935"/>
            <p:cNvSpPr/>
            <p:nvPr/>
          </p:nvSpPr>
          <p:spPr>
            <a:xfrm>
              <a:off x="8621891" y="1864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7" name="Oval 936"/>
            <p:cNvSpPr/>
            <p:nvPr/>
          </p:nvSpPr>
          <p:spPr>
            <a:xfrm>
              <a:off x="8803019" y="1864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8" name="Oval 937"/>
            <p:cNvSpPr/>
            <p:nvPr/>
          </p:nvSpPr>
          <p:spPr>
            <a:xfrm>
              <a:off x="8986591" y="18648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9" name="Oval 938"/>
            <p:cNvSpPr/>
            <p:nvPr/>
          </p:nvSpPr>
          <p:spPr>
            <a:xfrm>
              <a:off x="8431369" y="1862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0" name="Oval 939"/>
            <p:cNvSpPr/>
            <p:nvPr/>
          </p:nvSpPr>
          <p:spPr>
            <a:xfrm>
              <a:off x="9175106" y="2591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1" name="Oval 940"/>
            <p:cNvSpPr/>
            <p:nvPr/>
          </p:nvSpPr>
          <p:spPr>
            <a:xfrm>
              <a:off x="9171649" y="22138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2" name="Oval 941"/>
            <p:cNvSpPr/>
            <p:nvPr/>
          </p:nvSpPr>
          <p:spPr>
            <a:xfrm>
              <a:off x="9171327" y="20378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3" name="Oval 942"/>
            <p:cNvSpPr/>
            <p:nvPr/>
          </p:nvSpPr>
          <p:spPr>
            <a:xfrm>
              <a:off x="9171327" y="24023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4" name="Oval 943"/>
            <p:cNvSpPr/>
            <p:nvPr/>
          </p:nvSpPr>
          <p:spPr>
            <a:xfrm>
              <a:off x="9354899" y="24033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5" name="Oval 944"/>
            <p:cNvSpPr/>
            <p:nvPr/>
          </p:nvSpPr>
          <p:spPr>
            <a:xfrm>
              <a:off x="9355053" y="22144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6" name="Oval 945"/>
            <p:cNvSpPr/>
            <p:nvPr/>
          </p:nvSpPr>
          <p:spPr>
            <a:xfrm>
              <a:off x="9354899" y="2038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7" name="Oval 946"/>
            <p:cNvSpPr/>
            <p:nvPr/>
          </p:nvSpPr>
          <p:spPr>
            <a:xfrm>
              <a:off x="9733310" y="25905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8" name="Oval 947"/>
            <p:cNvSpPr/>
            <p:nvPr/>
          </p:nvSpPr>
          <p:spPr>
            <a:xfrm>
              <a:off x="9914437" y="25903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9" name="Oval 948"/>
            <p:cNvSpPr/>
            <p:nvPr/>
          </p:nvSpPr>
          <p:spPr>
            <a:xfrm>
              <a:off x="10098010" y="2591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0" name="Oval 949"/>
            <p:cNvSpPr/>
            <p:nvPr/>
          </p:nvSpPr>
          <p:spPr>
            <a:xfrm>
              <a:off x="9542788" y="25882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1" name="Oval 950"/>
            <p:cNvSpPr/>
            <p:nvPr/>
          </p:nvSpPr>
          <p:spPr>
            <a:xfrm>
              <a:off x="9727633" y="20388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2" name="Oval 951"/>
            <p:cNvSpPr/>
            <p:nvPr/>
          </p:nvSpPr>
          <p:spPr>
            <a:xfrm>
              <a:off x="9909082" y="22146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3" name="Oval 952"/>
            <p:cNvSpPr/>
            <p:nvPr/>
          </p:nvSpPr>
          <p:spPr>
            <a:xfrm>
              <a:off x="9908760" y="20386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4" name="Oval 953"/>
            <p:cNvSpPr/>
            <p:nvPr/>
          </p:nvSpPr>
          <p:spPr>
            <a:xfrm>
              <a:off x="9539720" y="22147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5" name="Oval 954"/>
            <p:cNvSpPr/>
            <p:nvPr/>
          </p:nvSpPr>
          <p:spPr>
            <a:xfrm>
              <a:off x="9727633" y="24035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6" name="Oval 955"/>
            <p:cNvSpPr/>
            <p:nvPr/>
          </p:nvSpPr>
          <p:spPr>
            <a:xfrm>
              <a:off x="9730875" y="22148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7" name="Oval 956"/>
            <p:cNvSpPr/>
            <p:nvPr/>
          </p:nvSpPr>
          <p:spPr>
            <a:xfrm>
              <a:off x="9908760" y="24031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8" name="Oval 957"/>
            <p:cNvSpPr/>
            <p:nvPr/>
          </p:nvSpPr>
          <p:spPr>
            <a:xfrm>
              <a:off x="9540678" y="2402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9" name="Oval 958"/>
            <p:cNvSpPr/>
            <p:nvPr/>
          </p:nvSpPr>
          <p:spPr>
            <a:xfrm>
              <a:off x="10092333" y="24042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0" name="Oval 959"/>
            <p:cNvSpPr/>
            <p:nvPr/>
          </p:nvSpPr>
          <p:spPr>
            <a:xfrm>
              <a:off x="10092487" y="22153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1" name="Oval 960"/>
            <p:cNvSpPr/>
            <p:nvPr/>
          </p:nvSpPr>
          <p:spPr>
            <a:xfrm>
              <a:off x="10092333" y="20394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2" name="Oval 961"/>
            <p:cNvSpPr/>
            <p:nvPr/>
          </p:nvSpPr>
          <p:spPr>
            <a:xfrm>
              <a:off x="9537111" y="20366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3" name="Oval 962"/>
            <p:cNvSpPr/>
            <p:nvPr/>
          </p:nvSpPr>
          <p:spPr>
            <a:xfrm>
              <a:off x="9354643" y="25916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4" name="Oval 963"/>
            <p:cNvSpPr/>
            <p:nvPr/>
          </p:nvSpPr>
          <p:spPr>
            <a:xfrm>
              <a:off x="9171327" y="18646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5" name="Oval 964"/>
            <p:cNvSpPr/>
            <p:nvPr/>
          </p:nvSpPr>
          <p:spPr>
            <a:xfrm>
              <a:off x="9354899" y="18654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6" name="Oval 965"/>
            <p:cNvSpPr/>
            <p:nvPr/>
          </p:nvSpPr>
          <p:spPr>
            <a:xfrm>
              <a:off x="9727633" y="18656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7" name="Oval 966"/>
            <p:cNvSpPr/>
            <p:nvPr/>
          </p:nvSpPr>
          <p:spPr>
            <a:xfrm>
              <a:off x="9908760" y="1865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8" name="Oval 967"/>
            <p:cNvSpPr/>
            <p:nvPr/>
          </p:nvSpPr>
          <p:spPr>
            <a:xfrm>
              <a:off x="10092333" y="18662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9" name="Oval 968"/>
            <p:cNvSpPr/>
            <p:nvPr/>
          </p:nvSpPr>
          <p:spPr>
            <a:xfrm>
              <a:off x="9537111" y="1863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0" name="Oval 969"/>
            <p:cNvSpPr/>
            <p:nvPr/>
          </p:nvSpPr>
          <p:spPr>
            <a:xfrm>
              <a:off x="10648528" y="2594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1" name="Oval 970"/>
            <p:cNvSpPr/>
            <p:nvPr/>
          </p:nvSpPr>
          <p:spPr>
            <a:xfrm>
              <a:off x="10829655" y="2594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2" name="Oval 971"/>
            <p:cNvSpPr/>
            <p:nvPr/>
          </p:nvSpPr>
          <p:spPr>
            <a:xfrm>
              <a:off x="11013227" y="25951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3" name="Oval 972"/>
            <p:cNvSpPr/>
            <p:nvPr/>
          </p:nvSpPr>
          <p:spPr>
            <a:xfrm>
              <a:off x="10458005" y="25922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4" name="Oval 973"/>
            <p:cNvSpPr/>
            <p:nvPr/>
          </p:nvSpPr>
          <p:spPr>
            <a:xfrm>
              <a:off x="11385961" y="2595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5" name="Oval 974"/>
            <p:cNvSpPr/>
            <p:nvPr/>
          </p:nvSpPr>
          <p:spPr>
            <a:xfrm>
              <a:off x="11567088" y="2595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6" name="Oval 975"/>
            <p:cNvSpPr/>
            <p:nvPr/>
          </p:nvSpPr>
          <p:spPr>
            <a:xfrm>
              <a:off x="11750661" y="25959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7" name="Oval 976"/>
            <p:cNvSpPr/>
            <p:nvPr/>
          </p:nvSpPr>
          <p:spPr>
            <a:xfrm>
              <a:off x="11195439" y="25931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8" name="Oval 977"/>
            <p:cNvSpPr/>
            <p:nvPr/>
          </p:nvSpPr>
          <p:spPr>
            <a:xfrm>
              <a:off x="10283751" y="25948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9" name="Oval 978"/>
            <p:cNvSpPr/>
            <p:nvPr/>
          </p:nvSpPr>
          <p:spPr>
            <a:xfrm>
              <a:off x="11929610" y="25958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0" name="Oval 979"/>
            <p:cNvSpPr/>
            <p:nvPr/>
          </p:nvSpPr>
          <p:spPr>
            <a:xfrm>
              <a:off x="10283971" y="24089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1" name="Oval 980"/>
            <p:cNvSpPr/>
            <p:nvPr/>
          </p:nvSpPr>
          <p:spPr>
            <a:xfrm>
              <a:off x="10657542" y="204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2" name="Oval 981"/>
            <p:cNvSpPr/>
            <p:nvPr/>
          </p:nvSpPr>
          <p:spPr>
            <a:xfrm>
              <a:off x="10838991" y="22199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3" name="Oval 982"/>
            <p:cNvSpPr/>
            <p:nvPr/>
          </p:nvSpPr>
          <p:spPr>
            <a:xfrm>
              <a:off x="10838669" y="20439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4" name="Oval 983"/>
            <p:cNvSpPr/>
            <p:nvPr/>
          </p:nvSpPr>
          <p:spPr>
            <a:xfrm>
              <a:off x="10469629" y="22200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5" name="Oval 984"/>
            <p:cNvSpPr/>
            <p:nvPr/>
          </p:nvSpPr>
          <p:spPr>
            <a:xfrm>
              <a:off x="10657542" y="24088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6" name="Oval 985"/>
            <p:cNvSpPr/>
            <p:nvPr/>
          </p:nvSpPr>
          <p:spPr>
            <a:xfrm>
              <a:off x="10660784" y="2220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7" name="Oval 986"/>
            <p:cNvSpPr/>
            <p:nvPr/>
          </p:nvSpPr>
          <p:spPr>
            <a:xfrm>
              <a:off x="10838669" y="24084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8" name="Oval 987"/>
            <p:cNvSpPr/>
            <p:nvPr/>
          </p:nvSpPr>
          <p:spPr>
            <a:xfrm>
              <a:off x="10470587" y="24081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9" name="Oval 988"/>
            <p:cNvSpPr/>
            <p:nvPr/>
          </p:nvSpPr>
          <p:spPr>
            <a:xfrm>
              <a:off x="11022241" y="24095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0" name="Oval 989"/>
            <p:cNvSpPr/>
            <p:nvPr/>
          </p:nvSpPr>
          <p:spPr>
            <a:xfrm>
              <a:off x="11022395" y="222060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1" name="Oval 990"/>
            <p:cNvSpPr/>
            <p:nvPr/>
          </p:nvSpPr>
          <p:spPr>
            <a:xfrm>
              <a:off x="11022241" y="20447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2" name="Oval 991"/>
            <p:cNvSpPr/>
            <p:nvPr/>
          </p:nvSpPr>
          <p:spPr>
            <a:xfrm>
              <a:off x="10467019" y="20419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3" name="Oval 992"/>
            <p:cNvSpPr/>
            <p:nvPr/>
          </p:nvSpPr>
          <p:spPr>
            <a:xfrm>
              <a:off x="10291223" y="22173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4" name="Oval 993"/>
            <p:cNvSpPr/>
            <p:nvPr/>
          </p:nvSpPr>
          <p:spPr>
            <a:xfrm>
              <a:off x="10292765" y="20444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5" name="Oval 994"/>
            <p:cNvSpPr/>
            <p:nvPr/>
          </p:nvSpPr>
          <p:spPr>
            <a:xfrm>
              <a:off x="10657542" y="18709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6" name="Oval 995"/>
            <p:cNvSpPr/>
            <p:nvPr/>
          </p:nvSpPr>
          <p:spPr>
            <a:xfrm>
              <a:off x="10838669" y="1870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7" name="Oval 996"/>
            <p:cNvSpPr/>
            <p:nvPr/>
          </p:nvSpPr>
          <p:spPr>
            <a:xfrm>
              <a:off x="11022241" y="18715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8" name="Oval 997"/>
            <p:cNvSpPr/>
            <p:nvPr/>
          </p:nvSpPr>
          <p:spPr>
            <a:xfrm>
              <a:off x="10467019" y="18686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9" name="Oval 998"/>
            <p:cNvSpPr/>
            <p:nvPr/>
          </p:nvSpPr>
          <p:spPr>
            <a:xfrm>
              <a:off x="10292765" y="187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0" name="Oval 999"/>
            <p:cNvSpPr/>
            <p:nvPr/>
          </p:nvSpPr>
          <p:spPr>
            <a:xfrm>
              <a:off x="11200929" y="24077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1" name="Oval 1000"/>
            <p:cNvSpPr/>
            <p:nvPr/>
          </p:nvSpPr>
          <p:spPr>
            <a:xfrm>
              <a:off x="11574500" y="2042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2" name="Oval 1001"/>
            <p:cNvSpPr/>
            <p:nvPr/>
          </p:nvSpPr>
          <p:spPr>
            <a:xfrm>
              <a:off x="11755949" y="2218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3" name="Oval 1002"/>
            <p:cNvSpPr/>
            <p:nvPr/>
          </p:nvSpPr>
          <p:spPr>
            <a:xfrm>
              <a:off x="11755627" y="20427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4" name="Oval 1003"/>
            <p:cNvSpPr/>
            <p:nvPr/>
          </p:nvSpPr>
          <p:spPr>
            <a:xfrm>
              <a:off x="11386587" y="22188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5" name="Oval 1004"/>
            <p:cNvSpPr/>
            <p:nvPr/>
          </p:nvSpPr>
          <p:spPr>
            <a:xfrm>
              <a:off x="11574500" y="24076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6" name="Oval 1005"/>
            <p:cNvSpPr/>
            <p:nvPr/>
          </p:nvSpPr>
          <p:spPr>
            <a:xfrm>
              <a:off x="11577742" y="2218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7" name="Oval 1006"/>
            <p:cNvSpPr/>
            <p:nvPr/>
          </p:nvSpPr>
          <p:spPr>
            <a:xfrm>
              <a:off x="11755627" y="24072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8" name="Oval 1007"/>
            <p:cNvSpPr/>
            <p:nvPr/>
          </p:nvSpPr>
          <p:spPr>
            <a:xfrm>
              <a:off x="11387545" y="24069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9" name="Oval 1008"/>
            <p:cNvSpPr/>
            <p:nvPr/>
          </p:nvSpPr>
          <p:spPr>
            <a:xfrm>
              <a:off x="11939200" y="24083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0" name="Oval 1009"/>
            <p:cNvSpPr/>
            <p:nvPr/>
          </p:nvSpPr>
          <p:spPr>
            <a:xfrm>
              <a:off x="11939354" y="2219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1" name="Oval 1010"/>
            <p:cNvSpPr/>
            <p:nvPr/>
          </p:nvSpPr>
          <p:spPr>
            <a:xfrm>
              <a:off x="11939200" y="20435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2" name="Oval 1011"/>
            <p:cNvSpPr/>
            <p:nvPr/>
          </p:nvSpPr>
          <p:spPr>
            <a:xfrm>
              <a:off x="11383978" y="2040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3" name="Oval 1012"/>
            <p:cNvSpPr/>
            <p:nvPr/>
          </p:nvSpPr>
          <p:spPr>
            <a:xfrm>
              <a:off x="11208182" y="2216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4" name="Oval 1013"/>
            <p:cNvSpPr/>
            <p:nvPr/>
          </p:nvSpPr>
          <p:spPr>
            <a:xfrm>
              <a:off x="11209723" y="20432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5" name="Oval 1014"/>
            <p:cNvSpPr/>
            <p:nvPr/>
          </p:nvSpPr>
          <p:spPr>
            <a:xfrm>
              <a:off x="11574500" y="18697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6" name="Oval 1015"/>
            <p:cNvSpPr/>
            <p:nvPr/>
          </p:nvSpPr>
          <p:spPr>
            <a:xfrm>
              <a:off x="11755627" y="18695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7" name="Oval 1016"/>
            <p:cNvSpPr/>
            <p:nvPr/>
          </p:nvSpPr>
          <p:spPr>
            <a:xfrm>
              <a:off x="11939200" y="18703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8" name="Oval 1017"/>
            <p:cNvSpPr/>
            <p:nvPr/>
          </p:nvSpPr>
          <p:spPr>
            <a:xfrm>
              <a:off x="11383978" y="18675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9" name="Oval 1018"/>
            <p:cNvSpPr/>
            <p:nvPr/>
          </p:nvSpPr>
          <p:spPr>
            <a:xfrm>
              <a:off x="11209723" y="1870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102330" y="2158819"/>
            <a:ext cx="104150" cy="1184244"/>
            <a:chOff x="12112490" y="2341699"/>
            <a:chExt cx="104150" cy="1184244"/>
          </a:xfrm>
        </p:grpSpPr>
        <p:sp>
          <p:nvSpPr>
            <p:cNvPr id="840" name="Oval 839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1" name="Oval 840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2" name="Oval 841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3" name="Oval 842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4" name="Oval 843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1" name="Oval 850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2" name="Oval 851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12102330" y="3428819"/>
            <a:ext cx="104150" cy="1184244"/>
            <a:chOff x="12112490" y="2341699"/>
            <a:chExt cx="104150" cy="1184244"/>
          </a:xfrm>
        </p:grpSpPr>
        <p:sp>
          <p:nvSpPr>
            <p:cNvPr id="854" name="Oval 853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0" name="Oval 1019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1" name="Oval 1020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2" name="Oval 1021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3" name="Oval 1022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4" name="Oval 1023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5" name="Oval 1024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026" name="Group 1025"/>
          <p:cNvGrpSpPr/>
          <p:nvPr/>
        </p:nvGrpSpPr>
        <p:grpSpPr>
          <a:xfrm>
            <a:off x="12102330" y="4708979"/>
            <a:ext cx="104150" cy="1184244"/>
            <a:chOff x="12112490" y="2341699"/>
            <a:chExt cx="104150" cy="1184244"/>
          </a:xfrm>
        </p:grpSpPr>
        <p:sp>
          <p:nvSpPr>
            <p:cNvPr id="1027" name="Oval 1026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8" name="Oval 1027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9" name="Oval 1028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0" name="Oval 1029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1" name="Oval 1030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2" name="Oval 1031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3" name="Oval 1032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12102330" y="5989139"/>
            <a:ext cx="104150" cy="1184244"/>
            <a:chOff x="12112490" y="2341699"/>
            <a:chExt cx="104150" cy="1184244"/>
          </a:xfrm>
        </p:grpSpPr>
        <p:sp>
          <p:nvSpPr>
            <p:cNvPr id="1035" name="Oval 1034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6" name="Oval 1035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7" name="Oval 1036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8" name="Oval 1037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9" name="Oval 1038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0" name="Oval 1039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1" name="Oval 1040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042" name="Group 1041"/>
          <p:cNvGrpSpPr/>
          <p:nvPr/>
        </p:nvGrpSpPr>
        <p:grpSpPr>
          <a:xfrm>
            <a:off x="6057290" y="870884"/>
            <a:ext cx="5979827" cy="1196169"/>
            <a:chOff x="6053933" y="1859637"/>
            <a:chExt cx="5979827" cy="1196169"/>
          </a:xfrm>
        </p:grpSpPr>
        <p:sp>
          <p:nvSpPr>
            <p:cNvPr id="1043" name="Oval 1042"/>
            <p:cNvSpPr/>
            <p:nvPr/>
          </p:nvSpPr>
          <p:spPr>
            <a:xfrm>
              <a:off x="6053933" y="29568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4" name="Oval 1043"/>
            <p:cNvSpPr/>
            <p:nvPr/>
          </p:nvSpPr>
          <p:spPr>
            <a:xfrm>
              <a:off x="6784493" y="29546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5" name="Oval 1044"/>
            <p:cNvSpPr/>
            <p:nvPr/>
          </p:nvSpPr>
          <p:spPr>
            <a:xfrm>
              <a:off x="6965620" y="29545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6" name="Oval 1045"/>
            <p:cNvSpPr/>
            <p:nvPr/>
          </p:nvSpPr>
          <p:spPr>
            <a:xfrm>
              <a:off x="7149193" y="29553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7" name="Oval 1046"/>
            <p:cNvSpPr/>
            <p:nvPr/>
          </p:nvSpPr>
          <p:spPr>
            <a:xfrm>
              <a:off x="6593971" y="29524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8" name="Oval 1047"/>
            <p:cNvSpPr/>
            <p:nvPr/>
          </p:nvSpPr>
          <p:spPr>
            <a:xfrm>
              <a:off x="7521927" y="29555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9" name="Oval 1048"/>
            <p:cNvSpPr/>
            <p:nvPr/>
          </p:nvSpPr>
          <p:spPr>
            <a:xfrm>
              <a:off x="7703054" y="29553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0" name="Oval 1049"/>
            <p:cNvSpPr/>
            <p:nvPr/>
          </p:nvSpPr>
          <p:spPr>
            <a:xfrm>
              <a:off x="7886626" y="2956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1" name="Oval 1050"/>
            <p:cNvSpPr/>
            <p:nvPr/>
          </p:nvSpPr>
          <p:spPr>
            <a:xfrm>
              <a:off x="7331404" y="2953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2" name="Oval 1051"/>
            <p:cNvSpPr/>
            <p:nvPr/>
          </p:nvSpPr>
          <p:spPr>
            <a:xfrm>
              <a:off x="6419717" y="29549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3" name="Oval 1052"/>
            <p:cNvSpPr/>
            <p:nvPr/>
          </p:nvSpPr>
          <p:spPr>
            <a:xfrm>
              <a:off x="6229195" y="29527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4" name="Oval 1053"/>
            <p:cNvSpPr/>
            <p:nvPr/>
          </p:nvSpPr>
          <p:spPr>
            <a:xfrm>
              <a:off x="6784493" y="27814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5" name="Oval 1054"/>
            <p:cNvSpPr/>
            <p:nvPr/>
          </p:nvSpPr>
          <p:spPr>
            <a:xfrm>
              <a:off x="6965620" y="27813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6" name="Oval 1055"/>
            <p:cNvSpPr/>
            <p:nvPr/>
          </p:nvSpPr>
          <p:spPr>
            <a:xfrm>
              <a:off x="7149193" y="2782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7" name="Oval 1056"/>
            <p:cNvSpPr/>
            <p:nvPr/>
          </p:nvSpPr>
          <p:spPr>
            <a:xfrm>
              <a:off x="6593971" y="2779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8" name="Oval 1057"/>
            <p:cNvSpPr/>
            <p:nvPr/>
          </p:nvSpPr>
          <p:spPr>
            <a:xfrm>
              <a:off x="7521927" y="2782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9" name="Oval 1058"/>
            <p:cNvSpPr/>
            <p:nvPr/>
          </p:nvSpPr>
          <p:spPr>
            <a:xfrm>
              <a:off x="7703054" y="27821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0" name="Oval 1059"/>
            <p:cNvSpPr/>
            <p:nvPr/>
          </p:nvSpPr>
          <p:spPr>
            <a:xfrm>
              <a:off x="7886626" y="2782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1" name="Oval 1060"/>
            <p:cNvSpPr/>
            <p:nvPr/>
          </p:nvSpPr>
          <p:spPr>
            <a:xfrm>
              <a:off x="7331404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2" name="Oval 1061"/>
            <p:cNvSpPr/>
            <p:nvPr/>
          </p:nvSpPr>
          <p:spPr>
            <a:xfrm>
              <a:off x="6419717" y="2781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3" name="Oval 1062"/>
            <p:cNvSpPr/>
            <p:nvPr/>
          </p:nvSpPr>
          <p:spPr>
            <a:xfrm>
              <a:off x="6229195" y="27795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4" name="Oval 1063"/>
            <p:cNvSpPr/>
            <p:nvPr/>
          </p:nvSpPr>
          <p:spPr>
            <a:xfrm>
              <a:off x="6054759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5" name="Oval 1064"/>
            <p:cNvSpPr/>
            <p:nvPr/>
          </p:nvSpPr>
          <p:spPr>
            <a:xfrm>
              <a:off x="8065575" y="29560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6" name="Oval 1065"/>
            <p:cNvSpPr/>
            <p:nvPr/>
          </p:nvSpPr>
          <p:spPr>
            <a:xfrm>
              <a:off x="8249148" y="2956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7" name="Oval 1066"/>
            <p:cNvSpPr/>
            <p:nvPr/>
          </p:nvSpPr>
          <p:spPr>
            <a:xfrm>
              <a:off x="8621881" y="2957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8" name="Oval 1067"/>
            <p:cNvSpPr/>
            <p:nvPr/>
          </p:nvSpPr>
          <p:spPr>
            <a:xfrm>
              <a:off x="8803009" y="29568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9" name="Oval 1068"/>
            <p:cNvSpPr/>
            <p:nvPr/>
          </p:nvSpPr>
          <p:spPr>
            <a:xfrm>
              <a:off x="8986581" y="29576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0" name="Oval 1069"/>
            <p:cNvSpPr/>
            <p:nvPr/>
          </p:nvSpPr>
          <p:spPr>
            <a:xfrm>
              <a:off x="8431359" y="2954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1" name="Oval 1070"/>
            <p:cNvSpPr/>
            <p:nvPr/>
          </p:nvSpPr>
          <p:spPr>
            <a:xfrm>
              <a:off x="8065575" y="27828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2" name="Oval 1071"/>
            <p:cNvSpPr/>
            <p:nvPr/>
          </p:nvSpPr>
          <p:spPr>
            <a:xfrm>
              <a:off x="8249148" y="27836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3" name="Oval 1072"/>
            <p:cNvSpPr/>
            <p:nvPr/>
          </p:nvSpPr>
          <p:spPr>
            <a:xfrm>
              <a:off x="8621881" y="27838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4" name="Oval 1073"/>
            <p:cNvSpPr/>
            <p:nvPr/>
          </p:nvSpPr>
          <p:spPr>
            <a:xfrm>
              <a:off x="8803009" y="2783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5" name="Oval 1074"/>
            <p:cNvSpPr/>
            <p:nvPr/>
          </p:nvSpPr>
          <p:spPr>
            <a:xfrm>
              <a:off x="8986581" y="2784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6" name="Oval 1075"/>
            <p:cNvSpPr/>
            <p:nvPr/>
          </p:nvSpPr>
          <p:spPr>
            <a:xfrm>
              <a:off x="8431359" y="2781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7" name="Oval 1076"/>
            <p:cNvSpPr/>
            <p:nvPr/>
          </p:nvSpPr>
          <p:spPr>
            <a:xfrm>
              <a:off x="9171317" y="29574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8" name="Oval 1077"/>
            <p:cNvSpPr/>
            <p:nvPr/>
          </p:nvSpPr>
          <p:spPr>
            <a:xfrm>
              <a:off x="9354889" y="29582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9" name="Oval 1078"/>
            <p:cNvSpPr/>
            <p:nvPr/>
          </p:nvSpPr>
          <p:spPr>
            <a:xfrm>
              <a:off x="9727623" y="29584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0" name="Oval 1079"/>
            <p:cNvSpPr/>
            <p:nvPr/>
          </p:nvSpPr>
          <p:spPr>
            <a:xfrm>
              <a:off x="9908750" y="29582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1" name="Oval 1080"/>
            <p:cNvSpPr/>
            <p:nvPr/>
          </p:nvSpPr>
          <p:spPr>
            <a:xfrm>
              <a:off x="10092323" y="29590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2" name="Oval 1081"/>
            <p:cNvSpPr/>
            <p:nvPr/>
          </p:nvSpPr>
          <p:spPr>
            <a:xfrm>
              <a:off x="9537101" y="29562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3" name="Oval 1082"/>
            <p:cNvSpPr/>
            <p:nvPr/>
          </p:nvSpPr>
          <p:spPr>
            <a:xfrm>
              <a:off x="9171317" y="2784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4" name="Oval 1083"/>
            <p:cNvSpPr/>
            <p:nvPr/>
          </p:nvSpPr>
          <p:spPr>
            <a:xfrm>
              <a:off x="9354889" y="27850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5" name="Oval 1084"/>
            <p:cNvSpPr/>
            <p:nvPr/>
          </p:nvSpPr>
          <p:spPr>
            <a:xfrm>
              <a:off x="9727623" y="27852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6" name="Oval 1085"/>
            <p:cNvSpPr/>
            <p:nvPr/>
          </p:nvSpPr>
          <p:spPr>
            <a:xfrm>
              <a:off x="9908750" y="27850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7" name="Oval 1086"/>
            <p:cNvSpPr/>
            <p:nvPr/>
          </p:nvSpPr>
          <p:spPr>
            <a:xfrm>
              <a:off x="10092323" y="27858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8" name="Oval 1087"/>
            <p:cNvSpPr/>
            <p:nvPr/>
          </p:nvSpPr>
          <p:spPr>
            <a:xfrm>
              <a:off x="9537101" y="27830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9" name="Oval 1088"/>
            <p:cNvSpPr/>
            <p:nvPr/>
          </p:nvSpPr>
          <p:spPr>
            <a:xfrm>
              <a:off x="10657532" y="29637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0" name="Oval 1089"/>
            <p:cNvSpPr/>
            <p:nvPr/>
          </p:nvSpPr>
          <p:spPr>
            <a:xfrm>
              <a:off x="10838659" y="29635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1" name="Oval 1090"/>
            <p:cNvSpPr/>
            <p:nvPr/>
          </p:nvSpPr>
          <p:spPr>
            <a:xfrm>
              <a:off x="11022231" y="296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2" name="Oval 1091"/>
            <p:cNvSpPr/>
            <p:nvPr/>
          </p:nvSpPr>
          <p:spPr>
            <a:xfrm>
              <a:off x="10467009" y="29614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3" name="Oval 1092"/>
            <p:cNvSpPr/>
            <p:nvPr/>
          </p:nvSpPr>
          <p:spPr>
            <a:xfrm>
              <a:off x="10292755" y="29640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4" name="Oval 1093"/>
            <p:cNvSpPr/>
            <p:nvPr/>
          </p:nvSpPr>
          <p:spPr>
            <a:xfrm>
              <a:off x="10657532" y="27905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5" name="Oval 1094"/>
            <p:cNvSpPr/>
            <p:nvPr/>
          </p:nvSpPr>
          <p:spPr>
            <a:xfrm>
              <a:off x="10838659" y="27903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6" name="Oval 1095"/>
            <p:cNvSpPr/>
            <p:nvPr/>
          </p:nvSpPr>
          <p:spPr>
            <a:xfrm>
              <a:off x="11022231" y="2791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7" name="Oval 1096"/>
            <p:cNvSpPr/>
            <p:nvPr/>
          </p:nvSpPr>
          <p:spPr>
            <a:xfrm>
              <a:off x="10467009" y="27882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8" name="Oval 1097"/>
            <p:cNvSpPr/>
            <p:nvPr/>
          </p:nvSpPr>
          <p:spPr>
            <a:xfrm>
              <a:off x="10292755" y="27908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9" name="Oval 1098"/>
            <p:cNvSpPr/>
            <p:nvPr/>
          </p:nvSpPr>
          <p:spPr>
            <a:xfrm>
              <a:off x="11574490" y="29625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0" name="Oval 1099"/>
            <p:cNvSpPr/>
            <p:nvPr/>
          </p:nvSpPr>
          <p:spPr>
            <a:xfrm>
              <a:off x="11755617" y="29623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1" name="Oval 1100"/>
            <p:cNvSpPr/>
            <p:nvPr/>
          </p:nvSpPr>
          <p:spPr>
            <a:xfrm>
              <a:off x="11939190" y="296317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2" name="Oval 1101"/>
            <p:cNvSpPr/>
            <p:nvPr/>
          </p:nvSpPr>
          <p:spPr>
            <a:xfrm>
              <a:off x="11383968" y="296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3" name="Oval 1102"/>
            <p:cNvSpPr/>
            <p:nvPr/>
          </p:nvSpPr>
          <p:spPr>
            <a:xfrm>
              <a:off x="11209713" y="29628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4" name="Oval 1103"/>
            <p:cNvSpPr/>
            <p:nvPr/>
          </p:nvSpPr>
          <p:spPr>
            <a:xfrm>
              <a:off x="11574490" y="27893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5" name="Oval 1104"/>
            <p:cNvSpPr/>
            <p:nvPr/>
          </p:nvSpPr>
          <p:spPr>
            <a:xfrm>
              <a:off x="11755617" y="27891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6" name="Oval 1105"/>
            <p:cNvSpPr/>
            <p:nvPr/>
          </p:nvSpPr>
          <p:spPr>
            <a:xfrm>
              <a:off x="11939190" y="2789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7" name="Oval 1106"/>
            <p:cNvSpPr/>
            <p:nvPr/>
          </p:nvSpPr>
          <p:spPr>
            <a:xfrm>
              <a:off x="11383968" y="2787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8" name="Oval 1107"/>
            <p:cNvSpPr/>
            <p:nvPr/>
          </p:nvSpPr>
          <p:spPr>
            <a:xfrm>
              <a:off x="11209713" y="278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9" name="Oval 1108"/>
            <p:cNvSpPr/>
            <p:nvPr/>
          </p:nvSpPr>
          <p:spPr>
            <a:xfrm>
              <a:off x="6053944" y="25840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0" name="Oval 1109"/>
            <p:cNvSpPr/>
            <p:nvPr/>
          </p:nvSpPr>
          <p:spPr>
            <a:xfrm>
              <a:off x="6053944" y="23982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1" name="Oval 1110"/>
            <p:cNvSpPr/>
            <p:nvPr/>
          </p:nvSpPr>
          <p:spPr>
            <a:xfrm>
              <a:off x="6053943" y="22092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2" name="Oval 1111"/>
            <p:cNvSpPr/>
            <p:nvPr/>
          </p:nvSpPr>
          <p:spPr>
            <a:xfrm>
              <a:off x="6053943" y="20372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3" name="Oval 1112"/>
            <p:cNvSpPr/>
            <p:nvPr/>
          </p:nvSpPr>
          <p:spPr>
            <a:xfrm>
              <a:off x="6414494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4" name="Oval 1113"/>
            <p:cNvSpPr/>
            <p:nvPr/>
          </p:nvSpPr>
          <p:spPr>
            <a:xfrm>
              <a:off x="6969410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5" name="Oval 1114"/>
            <p:cNvSpPr/>
            <p:nvPr/>
          </p:nvSpPr>
          <p:spPr>
            <a:xfrm>
              <a:off x="6232060" y="22118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6" name="Oval 1115"/>
            <p:cNvSpPr/>
            <p:nvPr/>
          </p:nvSpPr>
          <p:spPr>
            <a:xfrm>
              <a:off x="6410932" y="23998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7" name="Oval 1116"/>
            <p:cNvSpPr/>
            <p:nvPr/>
          </p:nvSpPr>
          <p:spPr>
            <a:xfrm>
              <a:off x="6599661" y="25848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8" name="Oval 1117"/>
            <p:cNvSpPr/>
            <p:nvPr/>
          </p:nvSpPr>
          <p:spPr>
            <a:xfrm>
              <a:off x="6232059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9" name="Oval 1118"/>
            <p:cNvSpPr/>
            <p:nvPr/>
          </p:nvSpPr>
          <p:spPr>
            <a:xfrm>
              <a:off x="6232059" y="24017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0" name="Oval 1119"/>
            <p:cNvSpPr/>
            <p:nvPr/>
          </p:nvSpPr>
          <p:spPr>
            <a:xfrm>
              <a:off x="6784503" y="20350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1" name="Oval 1120"/>
            <p:cNvSpPr/>
            <p:nvPr/>
          </p:nvSpPr>
          <p:spPr>
            <a:xfrm>
              <a:off x="6965952" y="22108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2" name="Oval 1121"/>
            <p:cNvSpPr/>
            <p:nvPr/>
          </p:nvSpPr>
          <p:spPr>
            <a:xfrm>
              <a:off x="6965630" y="20349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3" name="Oval 1122"/>
            <p:cNvSpPr/>
            <p:nvPr/>
          </p:nvSpPr>
          <p:spPr>
            <a:xfrm>
              <a:off x="6596590" y="2210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4" name="Oval 1123"/>
            <p:cNvSpPr/>
            <p:nvPr/>
          </p:nvSpPr>
          <p:spPr>
            <a:xfrm>
              <a:off x="6784503" y="2399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5" name="Oval 1124"/>
            <p:cNvSpPr/>
            <p:nvPr/>
          </p:nvSpPr>
          <p:spPr>
            <a:xfrm>
              <a:off x="6787745" y="2211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6" name="Oval 1125"/>
            <p:cNvSpPr/>
            <p:nvPr/>
          </p:nvSpPr>
          <p:spPr>
            <a:xfrm>
              <a:off x="6965630" y="23994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7" name="Oval 1126"/>
            <p:cNvSpPr/>
            <p:nvPr/>
          </p:nvSpPr>
          <p:spPr>
            <a:xfrm>
              <a:off x="6597549" y="23991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8" name="Oval 1127"/>
            <p:cNvSpPr/>
            <p:nvPr/>
          </p:nvSpPr>
          <p:spPr>
            <a:xfrm>
              <a:off x="7149203" y="24004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9" name="Oval 1128"/>
            <p:cNvSpPr/>
            <p:nvPr/>
          </p:nvSpPr>
          <p:spPr>
            <a:xfrm>
              <a:off x="7149357" y="22115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0" name="Oval 1129"/>
            <p:cNvSpPr/>
            <p:nvPr/>
          </p:nvSpPr>
          <p:spPr>
            <a:xfrm>
              <a:off x="7149203" y="20357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1" name="Oval 1130"/>
            <p:cNvSpPr/>
            <p:nvPr/>
          </p:nvSpPr>
          <p:spPr>
            <a:xfrm>
              <a:off x="6593981" y="20328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2" name="Oval 1131"/>
            <p:cNvSpPr/>
            <p:nvPr/>
          </p:nvSpPr>
          <p:spPr>
            <a:xfrm>
              <a:off x="7527614" y="25876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3" name="Oval 1132"/>
            <p:cNvSpPr/>
            <p:nvPr/>
          </p:nvSpPr>
          <p:spPr>
            <a:xfrm>
              <a:off x="7708741" y="258743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4" name="Oval 1133"/>
            <p:cNvSpPr/>
            <p:nvPr/>
          </p:nvSpPr>
          <p:spPr>
            <a:xfrm>
              <a:off x="7892313" y="25882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5" name="Oval 1134"/>
            <p:cNvSpPr/>
            <p:nvPr/>
          </p:nvSpPr>
          <p:spPr>
            <a:xfrm>
              <a:off x="7337091" y="25853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6" name="Oval 1135"/>
            <p:cNvSpPr/>
            <p:nvPr/>
          </p:nvSpPr>
          <p:spPr>
            <a:xfrm>
              <a:off x="7521937" y="20359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7" name="Oval 1136"/>
            <p:cNvSpPr/>
            <p:nvPr/>
          </p:nvSpPr>
          <p:spPr>
            <a:xfrm>
              <a:off x="7703386" y="22117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8" name="Oval 1137"/>
            <p:cNvSpPr/>
            <p:nvPr/>
          </p:nvSpPr>
          <p:spPr>
            <a:xfrm>
              <a:off x="7703064" y="20357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9" name="Oval 1138"/>
            <p:cNvSpPr/>
            <p:nvPr/>
          </p:nvSpPr>
          <p:spPr>
            <a:xfrm>
              <a:off x="7334024" y="22118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0" name="Oval 1139"/>
            <p:cNvSpPr/>
            <p:nvPr/>
          </p:nvSpPr>
          <p:spPr>
            <a:xfrm>
              <a:off x="7521937" y="24006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1" name="Oval 1140"/>
            <p:cNvSpPr/>
            <p:nvPr/>
          </p:nvSpPr>
          <p:spPr>
            <a:xfrm>
              <a:off x="7525179" y="2211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2" name="Oval 1141"/>
            <p:cNvSpPr/>
            <p:nvPr/>
          </p:nvSpPr>
          <p:spPr>
            <a:xfrm>
              <a:off x="7703064" y="240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3" name="Oval 1142"/>
            <p:cNvSpPr/>
            <p:nvPr/>
          </p:nvSpPr>
          <p:spPr>
            <a:xfrm>
              <a:off x="7334982" y="2399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4" name="Oval 1143"/>
            <p:cNvSpPr/>
            <p:nvPr/>
          </p:nvSpPr>
          <p:spPr>
            <a:xfrm>
              <a:off x="7886636" y="24012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5" name="Oval 1144"/>
            <p:cNvSpPr/>
            <p:nvPr/>
          </p:nvSpPr>
          <p:spPr>
            <a:xfrm>
              <a:off x="7886790" y="2212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6" name="Oval 1145"/>
            <p:cNvSpPr/>
            <p:nvPr/>
          </p:nvSpPr>
          <p:spPr>
            <a:xfrm>
              <a:off x="7886636" y="203654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7" name="Oval 1146"/>
            <p:cNvSpPr/>
            <p:nvPr/>
          </p:nvSpPr>
          <p:spPr>
            <a:xfrm>
              <a:off x="7331414" y="2033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8" name="Oval 1147"/>
            <p:cNvSpPr/>
            <p:nvPr/>
          </p:nvSpPr>
          <p:spPr>
            <a:xfrm>
              <a:off x="7148946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9" name="Oval 1148"/>
            <p:cNvSpPr/>
            <p:nvPr/>
          </p:nvSpPr>
          <p:spPr>
            <a:xfrm>
              <a:off x="6788886" y="25875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0" name="Oval 1149"/>
            <p:cNvSpPr/>
            <p:nvPr/>
          </p:nvSpPr>
          <p:spPr>
            <a:xfrm>
              <a:off x="6418185" y="2208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1" name="Oval 1150"/>
            <p:cNvSpPr/>
            <p:nvPr/>
          </p:nvSpPr>
          <p:spPr>
            <a:xfrm>
              <a:off x="6419727" y="20353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2" name="Oval 1151"/>
            <p:cNvSpPr/>
            <p:nvPr/>
          </p:nvSpPr>
          <p:spPr>
            <a:xfrm>
              <a:off x="6229205" y="20331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3" name="Oval 1152"/>
            <p:cNvSpPr/>
            <p:nvPr/>
          </p:nvSpPr>
          <p:spPr>
            <a:xfrm>
              <a:off x="6784503" y="18618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4" name="Oval 1153"/>
            <p:cNvSpPr/>
            <p:nvPr/>
          </p:nvSpPr>
          <p:spPr>
            <a:xfrm>
              <a:off x="6965630" y="18617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5" name="Oval 1154"/>
            <p:cNvSpPr/>
            <p:nvPr/>
          </p:nvSpPr>
          <p:spPr>
            <a:xfrm>
              <a:off x="7149203" y="18625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6" name="Oval 1155"/>
            <p:cNvSpPr/>
            <p:nvPr/>
          </p:nvSpPr>
          <p:spPr>
            <a:xfrm>
              <a:off x="6593981" y="1859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7" name="Oval 1156"/>
            <p:cNvSpPr/>
            <p:nvPr/>
          </p:nvSpPr>
          <p:spPr>
            <a:xfrm>
              <a:off x="7521937" y="1862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8" name="Oval 1157"/>
            <p:cNvSpPr/>
            <p:nvPr/>
          </p:nvSpPr>
          <p:spPr>
            <a:xfrm>
              <a:off x="7703064" y="1862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9" name="Oval 1158"/>
            <p:cNvSpPr/>
            <p:nvPr/>
          </p:nvSpPr>
          <p:spPr>
            <a:xfrm>
              <a:off x="7886636" y="18633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0" name="Oval 1159"/>
            <p:cNvSpPr/>
            <p:nvPr/>
          </p:nvSpPr>
          <p:spPr>
            <a:xfrm>
              <a:off x="7331414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1" name="Oval 1160"/>
            <p:cNvSpPr/>
            <p:nvPr/>
          </p:nvSpPr>
          <p:spPr>
            <a:xfrm>
              <a:off x="6419727" y="1862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2" name="Oval 1161"/>
            <p:cNvSpPr/>
            <p:nvPr/>
          </p:nvSpPr>
          <p:spPr>
            <a:xfrm>
              <a:off x="6229205" y="18599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3" name="Oval 1162"/>
            <p:cNvSpPr/>
            <p:nvPr/>
          </p:nvSpPr>
          <p:spPr>
            <a:xfrm>
              <a:off x="6054769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4" name="Oval 1163"/>
            <p:cNvSpPr/>
            <p:nvPr/>
          </p:nvSpPr>
          <p:spPr>
            <a:xfrm>
              <a:off x="8069364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5" name="Oval 1164"/>
            <p:cNvSpPr/>
            <p:nvPr/>
          </p:nvSpPr>
          <p:spPr>
            <a:xfrm>
              <a:off x="8065907" y="22124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6" name="Oval 1165"/>
            <p:cNvSpPr/>
            <p:nvPr/>
          </p:nvSpPr>
          <p:spPr>
            <a:xfrm>
              <a:off x="8065585" y="20364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7" name="Oval 1166"/>
            <p:cNvSpPr/>
            <p:nvPr/>
          </p:nvSpPr>
          <p:spPr>
            <a:xfrm>
              <a:off x="8065585" y="2400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8" name="Oval 1167"/>
            <p:cNvSpPr/>
            <p:nvPr/>
          </p:nvSpPr>
          <p:spPr>
            <a:xfrm>
              <a:off x="8249158" y="24019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9" name="Oval 1168"/>
            <p:cNvSpPr/>
            <p:nvPr/>
          </p:nvSpPr>
          <p:spPr>
            <a:xfrm>
              <a:off x="8249312" y="2213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0" name="Oval 1169"/>
            <p:cNvSpPr/>
            <p:nvPr/>
          </p:nvSpPr>
          <p:spPr>
            <a:xfrm>
              <a:off x="8249158" y="20372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1" name="Oval 1170"/>
            <p:cNvSpPr/>
            <p:nvPr/>
          </p:nvSpPr>
          <p:spPr>
            <a:xfrm>
              <a:off x="8627568" y="25891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2" name="Oval 1171"/>
            <p:cNvSpPr/>
            <p:nvPr/>
          </p:nvSpPr>
          <p:spPr>
            <a:xfrm>
              <a:off x="8808696" y="2588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3" name="Oval 1172"/>
            <p:cNvSpPr/>
            <p:nvPr/>
          </p:nvSpPr>
          <p:spPr>
            <a:xfrm>
              <a:off x="8992268" y="25897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4" name="Oval 1173"/>
            <p:cNvSpPr/>
            <p:nvPr/>
          </p:nvSpPr>
          <p:spPr>
            <a:xfrm>
              <a:off x="8437046" y="25868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5" name="Oval 1174"/>
            <p:cNvSpPr/>
            <p:nvPr/>
          </p:nvSpPr>
          <p:spPr>
            <a:xfrm>
              <a:off x="8621891" y="20374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6" name="Oval 1175"/>
            <p:cNvSpPr/>
            <p:nvPr/>
          </p:nvSpPr>
          <p:spPr>
            <a:xfrm>
              <a:off x="8803341" y="22132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7" name="Oval 1176"/>
            <p:cNvSpPr/>
            <p:nvPr/>
          </p:nvSpPr>
          <p:spPr>
            <a:xfrm>
              <a:off x="8803019" y="20372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8" name="Oval 1177"/>
            <p:cNvSpPr/>
            <p:nvPr/>
          </p:nvSpPr>
          <p:spPr>
            <a:xfrm>
              <a:off x="8433978" y="2213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9" name="Oval 1178"/>
            <p:cNvSpPr/>
            <p:nvPr/>
          </p:nvSpPr>
          <p:spPr>
            <a:xfrm>
              <a:off x="8621891" y="24021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0" name="Oval 1179"/>
            <p:cNvSpPr/>
            <p:nvPr/>
          </p:nvSpPr>
          <p:spPr>
            <a:xfrm>
              <a:off x="8625134" y="22134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1" name="Oval 1180"/>
            <p:cNvSpPr/>
            <p:nvPr/>
          </p:nvSpPr>
          <p:spPr>
            <a:xfrm>
              <a:off x="8803019" y="2401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2" name="Oval 1181"/>
            <p:cNvSpPr/>
            <p:nvPr/>
          </p:nvSpPr>
          <p:spPr>
            <a:xfrm>
              <a:off x="8434937" y="24014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3" name="Oval 1182"/>
            <p:cNvSpPr/>
            <p:nvPr/>
          </p:nvSpPr>
          <p:spPr>
            <a:xfrm>
              <a:off x="8986591" y="24028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4" name="Oval 1183"/>
            <p:cNvSpPr/>
            <p:nvPr/>
          </p:nvSpPr>
          <p:spPr>
            <a:xfrm>
              <a:off x="8986745" y="22139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5" name="Oval 1184"/>
            <p:cNvSpPr/>
            <p:nvPr/>
          </p:nvSpPr>
          <p:spPr>
            <a:xfrm>
              <a:off x="8986591" y="20380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6" name="Oval 1185"/>
            <p:cNvSpPr/>
            <p:nvPr/>
          </p:nvSpPr>
          <p:spPr>
            <a:xfrm>
              <a:off x="8431369" y="2035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7" name="Oval 1186"/>
            <p:cNvSpPr/>
            <p:nvPr/>
          </p:nvSpPr>
          <p:spPr>
            <a:xfrm>
              <a:off x="8248901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8" name="Oval 1187"/>
            <p:cNvSpPr/>
            <p:nvPr/>
          </p:nvSpPr>
          <p:spPr>
            <a:xfrm>
              <a:off x="8065585" y="18632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9" name="Oval 1188"/>
            <p:cNvSpPr/>
            <p:nvPr/>
          </p:nvSpPr>
          <p:spPr>
            <a:xfrm>
              <a:off x="8249158" y="18640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0" name="Oval 1189"/>
            <p:cNvSpPr/>
            <p:nvPr/>
          </p:nvSpPr>
          <p:spPr>
            <a:xfrm>
              <a:off x="8621891" y="1864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1" name="Oval 1190"/>
            <p:cNvSpPr/>
            <p:nvPr/>
          </p:nvSpPr>
          <p:spPr>
            <a:xfrm>
              <a:off x="8803019" y="1864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2" name="Oval 1191"/>
            <p:cNvSpPr/>
            <p:nvPr/>
          </p:nvSpPr>
          <p:spPr>
            <a:xfrm>
              <a:off x="8986591" y="18648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3" name="Oval 1192"/>
            <p:cNvSpPr/>
            <p:nvPr/>
          </p:nvSpPr>
          <p:spPr>
            <a:xfrm>
              <a:off x="8431369" y="1862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4" name="Oval 1193"/>
            <p:cNvSpPr/>
            <p:nvPr/>
          </p:nvSpPr>
          <p:spPr>
            <a:xfrm>
              <a:off x="9175106" y="2591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5" name="Oval 1194"/>
            <p:cNvSpPr/>
            <p:nvPr/>
          </p:nvSpPr>
          <p:spPr>
            <a:xfrm>
              <a:off x="9171649" y="22138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6" name="Oval 1195"/>
            <p:cNvSpPr/>
            <p:nvPr/>
          </p:nvSpPr>
          <p:spPr>
            <a:xfrm>
              <a:off x="9171327" y="20378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7" name="Oval 1196"/>
            <p:cNvSpPr/>
            <p:nvPr/>
          </p:nvSpPr>
          <p:spPr>
            <a:xfrm>
              <a:off x="9171327" y="24023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8" name="Oval 1197"/>
            <p:cNvSpPr/>
            <p:nvPr/>
          </p:nvSpPr>
          <p:spPr>
            <a:xfrm>
              <a:off x="9354899" y="24033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9" name="Oval 1198"/>
            <p:cNvSpPr/>
            <p:nvPr/>
          </p:nvSpPr>
          <p:spPr>
            <a:xfrm>
              <a:off x="9355053" y="22144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0" name="Oval 1199"/>
            <p:cNvSpPr/>
            <p:nvPr/>
          </p:nvSpPr>
          <p:spPr>
            <a:xfrm>
              <a:off x="9354899" y="2038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1" name="Oval 1200"/>
            <p:cNvSpPr/>
            <p:nvPr/>
          </p:nvSpPr>
          <p:spPr>
            <a:xfrm>
              <a:off x="9733310" y="25905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2" name="Oval 1201"/>
            <p:cNvSpPr/>
            <p:nvPr/>
          </p:nvSpPr>
          <p:spPr>
            <a:xfrm>
              <a:off x="9914437" y="25903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3" name="Oval 1202"/>
            <p:cNvSpPr/>
            <p:nvPr/>
          </p:nvSpPr>
          <p:spPr>
            <a:xfrm>
              <a:off x="10098010" y="2591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4" name="Oval 1203"/>
            <p:cNvSpPr/>
            <p:nvPr/>
          </p:nvSpPr>
          <p:spPr>
            <a:xfrm>
              <a:off x="9542788" y="25882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5" name="Oval 1204"/>
            <p:cNvSpPr/>
            <p:nvPr/>
          </p:nvSpPr>
          <p:spPr>
            <a:xfrm>
              <a:off x="9727633" y="20388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6" name="Oval 1205"/>
            <p:cNvSpPr/>
            <p:nvPr/>
          </p:nvSpPr>
          <p:spPr>
            <a:xfrm>
              <a:off x="9909082" y="22146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7" name="Oval 1206"/>
            <p:cNvSpPr/>
            <p:nvPr/>
          </p:nvSpPr>
          <p:spPr>
            <a:xfrm>
              <a:off x="9908760" y="20386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8" name="Oval 1207"/>
            <p:cNvSpPr/>
            <p:nvPr/>
          </p:nvSpPr>
          <p:spPr>
            <a:xfrm>
              <a:off x="9539720" y="22147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9" name="Oval 1208"/>
            <p:cNvSpPr/>
            <p:nvPr/>
          </p:nvSpPr>
          <p:spPr>
            <a:xfrm>
              <a:off x="9727633" y="24035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0" name="Oval 1209"/>
            <p:cNvSpPr/>
            <p:nvPr/>
          </p:nvSpPr>
          <p:spPr>
            <a:xfrm>
              <a:off x="9730875" y="22148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1" name="Oval 1210"/>
            <p:cNvSpPr/>
            <p:nvPr/>
          </p:nvSpPr>
          <p:spPr>
            <a:xfrm>
              <a:off x="9908760" y="24031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2" name="Oval 1211"/>
            <p:cNvSpPr/>
            <p:nvPr/>
          </p:nvSpPr>
          <p:spPr>
            <a:xfrm>
              <a:off x="9540678" y="2402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3" name="Oval 1212"/>
            <p:cNvSpPr/>
            <p:nvPr/>
          </p:nvSpPr>
          <p:spPr>
            <a:xfrm>
              <a:off x="10092333" y="24042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4" name="Oval 1213"/>
            <p:cNvSpPr/>
            <p:nvPr/>
          </p:nvSpPr>
          <p:spPr>
            <a:xfrm>
              <a:off x="10092487" y="22153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5" name="Oval 1214"/>
            <p:cNvSpPr/>
            <p:nvPr/>
          </p:nvSpPr>
          <p:spPr>
            <a:xfrm>
              <a:off x="10092333" y="20394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6" name="Oval 1215"/>
            <p:cNvSpPr/>
            <p:nvPr/>
          </p:nvSpPr>
          <p:spPr>
            <a:xfrm>
              <a:off x="9537111" y="20366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7" name="Oval 1216"/>
            <p:cNvSpPr/>
            <p:nvPr/>
          </p:nvSpPr>
          <p:spPr>
            <a:xfrm>
              <a:off x="9354643" y="25916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8" name="Oval 1217"/>
            <p:cNvSpPr/>
            <p:nvPr/>
          </p:nvSpPr>
          <p:spPr>
            <a:xfrm>
              <a:off x="9171327" y="18646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9" name="Oval 1218"/>
            <p:cNvSpPr/>
            <p:nvPr/>
          </p:nvSpPr>
          <p:spPr>
            <a:xfrm>
              <a:off x="9354899" y="18654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0" name="Oval 1219"/>
            <p:cNvSpPr/>
            <p:nvPr/>
          </p:nvSpPr>
          <p:spPr>
            <a:xfrm>
              <a:off x="9727633" y="18656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1" name="Oval 1220"/>
            <p:cNvSpPr/>
            <p:nvPr/>
          </p:nvSpPr>
          <p:spPr>
            <a:xfrm>
              <a:off x="9908760" y="1865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2" name="Oval 1221"/>
            <p:cNvSpPr/>
            <p:nvPr/>
          </p:nvSpPr>
          <p:spPr>
            <a:xfrm>
              <a:off x="10092333" y="18662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3" name="Oval 1222"/>
            <p:cNvSpPr/>
            <p:nvPr/>
          </p:nvSpPr>
          <p:spPr>
            <a:xfrm>
              <a:off x="9537111" y="1863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4" name="Oval 1223"/>
            <p:cNvSpPr/>
            <p:nvPr/>
          </p:nvSpPr>
          <p:spPr>
            <a:xfrm>
              <a:off x="10648528" y="2594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5" name="Oval 1224"/>
            <p:cNvSpPr/>
            <p:nvPr/>
          </p:nvSpPr>
          <p:spPr>
            <a:xfrm>
              <a:off x="10829655" y="2594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6" name="Oval 1225"/>
            <p:cNvSpPr/>
            <p:nvPr/>
          </p:nvSpPr>
          <p:spPr>
            <a:xfrm>
              <a:off x="11013227" y="25951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7" name="Oval 1226"/>
            <p:cNvSpPr/>
            <p:nvPr/>
          </p:nvSpPr>
          <p:spPr>
            <a:xfrm>
              <a:off x="10458005" y="25922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8" name="Oval 1227"/>
            <p:cNvSpPr/>
            <p:nvPr/>
          </p:nvSpPr>
          <p:spPr>
            <a:xfrm>
              <a:off x="11385961" y="2595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9" name="Oval 1228"/>
            <p:cNvSpPr/>
            <p:nvPr/>
          </p:nvSpPr>
          <p:spPr>
            <a:xfrm>
              <a:off x="11567088" y="2595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0" name="Oval 1229"/>
            <p:cNvSpPr/>
            <p:nvPr/>
          </p:nvSpPr>
          <p:spPr>
            <a:xfrm>
              <a:off x="11750661" y="25959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1" name="Oval 1230"/>
            <p:cNvSpPr/>
            <p:nvPr/>
          </p:nvSpPr>
          <p:spPr>
            <a:xfrm>
              <a:off x="11195439" y="25931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2" name="Oval 1231"/>
            <p:cNvSpPr/>
            <p:nvPr/>
          </p:nvSpPr>
          <p:spPr>
            <a:xfrm>
              <a:off x="10283751" y="25948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3" name="Oval 1232"/>
            <p:cNvSpPr/>
            <p:nvPr/>
          </p:nvSpPr>
          <p:spPr>
            <a:xfrm>
              <a:off x="11929610" y="25958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4" name="Oval 1233"/>
            <p:cNvSpPr/>
            <p:nvPr/>
          </p:nvSpPr>
          <p:spPr>
            <a:xfrm>
              <a:off x="10283971" y="24089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5" name="Oval 1234"/>
            <p:cNvSpPr/>
            <p:nvPr/>
          </p:nvSpPr>
          <p:spPr>
            <a:xfrm>
              <a:off x="10657542" y="204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6" name="Oval 1235"/>
            <p:cNvSpPr/>
            <p:nvPr/>
          </p:nvSpPr>
          <p:spPr>
            <a:xfrm>
              <a:off x="10838991" y="22199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7" name="Oval 1236"/>
            <p:cNvSpPr/>
            <p:nvPr/>
          </p:nvSpPr>
          <p:spPr>
            <a:xfrm>
              <a:off x="10838669" y="20439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8" name="Oval 1237"/>
            <p:cNvSpPr/>
            <p:nvPr/>
          </p:nvSpPr>
          <p:spPr>
            <a:xfrm>
              <a:off x="10469629" y="22200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9" name="Oval 1238"/>
            <p:cNvSpPr/>
            <p:nvPr/>
          </p:nvSpPr>
          <p:spPr>
            <a:xfrm>
              <a:off x="10657542" y="24088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0" name="Oval 1239"/>
            <p:cNvSpPr/>
            <p:nvPr/>
          </p:nvSpPr>
          <p:spPr>
            <a:xfrm>
              <a:off x="10660784" y="2220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1" name="Oval 1240"/>
            <p:cNvSpPr/>
            <p:nvPr/>
          </p:nvSpPr>
          <p:spPr>
            <a:xfrm>
              <a:off x="10838669" y="24084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2" name="Oval 1241"/>
            <p:cNvSpPr/>
            <p:nvPr/>
          </p:nvSpPr>
          <p:spPr>
            <a:xfrm>
              <a:off x="10470587" y="24081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3" name="Oval 1242"/>
            <p:cNvSpPr/>
            <p:nvPr/>
          </p:nvSpPr>
          <p:spPr>
            <a:xfrm>
              <a:off x="11022241" y="24095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4" name="Oval 1243"/>
            <p:cNvSpPr/>
            <p:nvPr/>
          </p:nvSpPr>
          <p:spPr>
            <a:xfrm>
              <a:off x="11022395" y="222060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5" name="Oval 1244"/>
            <p:cNvSpPr/>
            <p:nvPr/>
          </p:nvSpPr>
          <p:spPr>
            <a:xfrm>
              <a:off x="11022241" y="20447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6" name="Oval 1245"/>
            <p:cNvSpPr/>
            <p:nvPr/>
          </p:nvSpPr>
          <p:spPr>
            <a:xfrm>
              <a:off x="10467019" y="20419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7" name="Oval 1246"/>
            <p:cNvSpPr/>
            <p:nvPr/>
          </p:nvSpPr>
          <p:spPr>
            <a:xfrm>
              <a:off x="10291223" y="22173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8" name="Oval 1247"/>
            <p:cNvSpPr/>
            <p:nvPr/>
          </p:nvSpPr>
          <p:spPr>
            <a:xfrm>
              <a:off x="10292765" y="20444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9" name="Oval 1248"/>
            <p:cNvSpPr/>
            <p:nvPr/>
          </p:nvSpPr>
          <p:spPr>
            <a:xfrm>
              <a:off x="10657542" y="18709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0" name="Oval 1249"/>
            <p:cNvSpPr/>
            <p:nvPr/>
          </p:nvSpPr>
          <p:spPr>
            <a:xfrm>
              <a:off x="10838669" y="1870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1" name="Oval 1250"/>
            <p:cNvSpPr/>
            <p:nvPr/>
          </p:nvSpPr>
          <p:spPr>
            <a:xfrm>
              <a:off x="11022241" y="18715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2" name="Oval 1251"/>
            <p:cNvSpPr/>
            <p:nvPr/>
          </p:nvSpPr>
          <p:spPr>
            <a:xfrm>
              <a:off x="10467019" y="18686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3" name="Oval 1252"/>
            <p:cNvSpPr/>
            <p:nvPr/>
          </p:nvSpPr>
          <p:spPr>
            <a:xfrm>
              <a:off x="10292765" y="187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4" name="Oval 1253"/>
            <p:cNvSpPr/>
            <p:nvPr/>
          </p:nvSpPr>
          <p:spPr>
            <a:xfrm>
              <a:off x="11200929" y="24077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5" name="Oval 1254"/>
            <p:cNvSpPr/>
            <p:nvPr/>
          </p:nvSpPr>
          <p:spPr>
            <a:xfrm>
              <a:off x="11574500" y="2042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6" name="Oval 1255"/>
            <p:cNvSpPr/>
            <p:nvPr/>
          </p:nvSpPr>
          <p:spPr>
            <a:xfrm>
              <a:off x="11755949" y="2218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7" name="Oval 1256"/>
            <p:cNvSpPr/>
            <p:nvPr/>
          </p:nvSpPr>
          <p:spPr>
            <a:xfrm>
              <a:off x="11755627" y="20427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8" name="Oval 1257"/>
            <p:cNvSpPr/>
            <p:nvPr/>
          </p:nvSpPr>
          <p:spPr>
            <a:xfrm>
              <a:off x="11386587" y="22188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9" name="Oval 1258"/>
            <p:cNvSpPr/>
            <p:nvPr/>
          </p:nvSpPr>
          <p:spPr>
            <a:xfrm>
              <a:off x="11574500" y="24076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0" name="Oval 1259"/>
            <p:cNvSpPr/>
            <p:nvPr/>
          </p:nvSpPr>
          <p:spPr>
            <a:xfrm>
              <a:off x="11577742" y="2218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1" name="Oval 1260"/>
            <p:cNvSpPr/>
            <p:nvPr/>
          </p:nvSpPr>
          <p:spPr>
            <a:xfrm>
              <a:off x="11755627" y="24072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2" name="Oval 1261"/>
            <p:cNvSpPr/>
            <p:nvPr/>
          </p:nvSpPr>
          <p:spPr>
            <a:xfrm>
              <a:off x="11387545" y="24069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3" name="Oval 1262"/>
            <p:cNvSpPr/>
            <p:nvPr/>
          </p:nvSpPr>
          <p:spPr>
            <a:xfrm>
              <a:off x="11939200" y="24083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4" name="Oval 1263"/>
            <p:cNvSpPr/>
            <p:nvPr/>
          </p:nvSpPr>
          <p:spPr>
            <a:xfrm>
              <a:off x="11939354" y="2219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5" name="Oval 1264"/>
            <p:cNvSpPr/>
            <p:nvPr/>
          </p:nvSpPr>
          <p:spPr>
            <a:xfrm>
              <a:off x="11939200" y="20435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6" name="Oval 1265"/>
            <p:cNvSpPr/>
            <p:nvPr/>
          </p:nvSpPr>
          <p:spPr>
            <a:xfrm>
              <a:off x="11383978" y="2040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7" name="Oval 1266"/>
            <p:cNvSpPr/>
            <p:nvPr/>
          </p:nvSpPr>
          <p:spPr>
            <a:xfrm>
              <a:off x="11208182" y="2216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8" name="Oval 1267"/>
            <p:cNvSpPr/>
            <p:nvPr/>
          </p:nvSpPr>
          <p:spPr>
            <a:xfrm>
              <a:off x="11209723" y="20432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9" name="Oval 1268"/>
            <p:cNvSpPr/>
            <p:nvPr/>
          </p:nvSpPr>
          <p:spPr>
            <a:xfrm>
              <a:off x="11574500" y="18697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0" name="Oval 1269"/>
            <p:cNvSpPr/>
            <p:nvPr/>
          </p:nvSpPr>
          <p:spPr>
            <a:xfrm>
              <a:off x="11755627" y="18695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1" name="Oval 1270"/>
            <p:cNvSpPr/>
            <p:nvPr/>
          </p:nvSpPr>
          <p:spPr>
            <a:xfrm>
              <a:off x="11939200" y="18703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2" name="Oval 1271"/>
            <p:cNvSpPr/>
            <p:nvPr/>
          </p:nvSpPr>
          <p:spPr>
            <a:xfrm>
              <a:off x="11383978" y="18675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3" name="Oval 1272"/>
            <p:cNvSpPr/>
            <p:nvPr/>
          </p:nvSpPr>
          <p:spPr>
            <a:xfrm>
              <a:off x="11209723" y="1870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274" name="Group 1273"/>
          <p:cNvGrpSpPr/>
          <p:nvPr/>
        </p:nvGrpSpPr>
        <p:grpSpPr>
          <a:xfrm>
            <a:off x="6056207" y="-388127"/>
            <a:ext cx="5979827" cy="1196169"/>
            <a:chOff x="6053933" y="1859637"/>
            <a:chExt cx="5979827" cy="1196169"/>
          </a:xfrm>
        </p:grpSpPr>
        <p:sp>
          <p:nvSpPr>
            <p:cNvPr id="1275" name="Oval 1274"/>
            <p:cNvSpPr/>
            <p:nvPr/>
          </p:nvSpPr>
          <p:spPr>
            <a:xfrm>
              <a:off x="6053933" y="29568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6" name="Oval 1275"/>
            <p:cNvSpPr/>
            <p:nvPr/>
          </p:nvSpPr>
          <p:spPr>
            <a:xfrm>
              <a:off x="6784493" y="29546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7" name="Oval 1276"/>
            <p:cNvSpPr/>
            <p:nvPr/>
          </p:nvSpPr>
          <p:spPr>
            <a:xfrm>
              <a:off x="6965620" y="29545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8" name="Oval 1277"/>
            <p:cNvSpPr/>
            <p:nvPr/>
          </p:nvSpPr>
          <p:spPr>
            <a:xfrm>
              <a:off x="7149193" y="29553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9" name="Oval 1278"/>
            <p:cNvSpPr/>
            <p:nvPr/>
          </p:nvSpPr>
          <p:spPr>
            <a:xfrm>
              <a:off x="6593971" y="29524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0" name="Oval 1279"/>
            <p:cNvSpPr/>
            <p:nvPr/>
          </p:nvSpPr>
          <p:spPr>
            <a:xfrm>
              <a:off x="7521927" y="29555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1" name="Oval 1280"/>
            <p:cNvSpPr/>
            <p:nvPr/>
          </p:nvSpPr>
          <p:spPr>
            <a:xfrm>
              <a:off x="7703054" y="29553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2" name="Oval 1281"/>
            <p:cNvSpPr/>
            <p:nvPr/>
          </p:nvSpPr>
          <p:spPr>
            <a:xfrm>
              <a:off x="7886626" y="2956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3" name="Oval 1282"/>
            <p:cNvSpPr/>
            <p:nvPr/>
          </p:nvSpPr>
          <p:spPr>
            <a:xfrm>
              <a:off x="7331404" y="2953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4" name="Oval 1283"/>
            <p:cNvSpPr/>
            <p:nvPr/>
          </p:nvSpPr>
          <p:spPr>
            <a:xfrm>
              <a:off x="6419717" y="29549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5" name="Oval 1284"/>
            <p:cNvSpPr/>
            <p:nvPr/>
          </p:nvSpPr>
          <p:spPr>
            <a:xfrm>
              <a:off x="6229195" y="29527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6" name="Oval 1285"/>
            <p:cNvSpPr/>
            <p:nvPr/>
          </p:nvSpPr>
          <p:spPr>
            <a:xfrm>
              <a:off x="6784493" y="27814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7" name="Oval 1286"/>
            <p:cNvSpPr/>
            <p:nvPr/>
          </p:nvSpPr>
          <p:spPr>
            <a:xfrm>
              <a:off x="6965620" y="27813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8" name="Oval 1287"/>
            <p:cNvSpPr/>
            <p:nvPr/>
          </p:nvSpPr>
          <p:spPr>
            <a:xfrm>
              <a:off x="7149193" y="2782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9" name="Oval 1288"/>
            <p:cNvSpPr/>
            <p:nvPr/>
          </p:nvSpPr>
          <p:spPr>
            <a:xfrm>
              <a:off x="6593971" y="2779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0" name="Oval 1289"/>
            <p:cNvSpPr/>
            <p:nvPr/>
          </p:nvSpPr>
          <p:spPr>
            <a:xfrm>
              <a:off x="7521927" y="2782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1" name="Oval 1290"/>
            <p:cNvSpPr/>
            <p:nvPr/>
          </p:nvSpPr>
          <p:spPr>
            <a:xfrm>
              <a:off x="7703054" y="27821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2" name="Oval 1291"/>
            <p:cNvSpPr/>
            <p:nvPr/>
          </p:nvSpPr>
          <p:spPr>
            <a:xfrm>
              <a:off x="7886626" y="2782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3" name="Oval 1292"/>
            <p:cNvSpPr/>
            <p:nvPr/>
          </p:nvSpPr>
          <p:spPr>
            <a:xfrm>
              <a:off x="7331404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4" name="Oval 1293"/>
            <p:cNvSpPr/>
            <p:nvPr/>
          </p:nvSpPr>
          <p:spPr>
            <a:xfrm>
              <a:off x="6419717" y="2781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5" name="Oval 1294"/>
            <p:cNvSpPr/>
            <p:nvPr/>
          </p:nvSpPr>
          <p:spPr>
            <a:xfrm>
              <a:off x="6229195" y="27795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6" name="Oval 1295"/>
            <p:cNvSpPr/>
            <p:nvPr/>
          </p:nvSpPr>
          <p:spPr>
            <a:xfrm>
              <a:off x="6054759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7" name="Oval 1296"/>
            <p:cNvSpPr/>
            <p:nvPr/>
          </p:nvSpPr>
          <p:spPr>
            <a:xfrm>
              <a:off x="8065575" y="29560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8" name="Oval 1297"/>
            <p:cNvSpPr/>
            <p:nvPr/>
          </p:nvSpPr>
          <p:spPr>
            <a:xfrm>
              <a:off x="8249148" y="2956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9" name="Oval 1298"/>
            <p:cNvSpPr/>
            <p:nvPr/>
          </p:nvSpPr>
          <p:spPr>
            <a:xfrm>
              <a:off x="8621881" y="2957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0" name="Oval 1299"/>
            <p:cNvSpPr/>
            <p:nvPr/>
          </p:nvSpPr>
          <p:spPr>
            <a:xfrm>
              <a:off x="8803009" y="29568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1" name="Oval 1300"/>
            <p:cNvSpPr/>
            <p:nvPr/>
          </p:nvSpPr>
          <p:spPr>
            <a:xfrm>
              <a:off x="8986581" y="29576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2" name="Oval 1301"/>
            <p:cNvSpPr/>
            <p:nvPr/>
          </p:nvSpPr>
          <p:spPr>
            <a:xfrm>
              <a:off x="8431359" y="2954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3" name="Oval 1302"/>
            <p:cNvSpPr/>
            <p:nvPr/>
          </p:nvSpPr>
          <p:spPr>
            <a:xfrm>
              <a:off x="8065575" y="27828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4" name="Oval 1303"/>
            <p:cNvSpPr/>
            <p:nvPr/>
          </p:nvSpPr>
          <p:spPr>
            <a:xfrm>
              <a:off x="8249148" y="27836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5" name="Oval 1304"/>
            <p:cNvSpPr/>
            <p:nvPr/>
          </p:nvSpPr>
          <p:spPr>
            <a:xfrm>
              <a:off x="8621881" y="27838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6" name="Oval 1305"/>
            <p:cNvSpPr/>
            <p:nvPr/>
          </p:nvSpPr>
          <p:spPr>
            <a:xfrm>
              <a:off x="8803009" y="2783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7" name="Oval 1306"/>
            <p:cNvSpPr/>
            <p:nvPr/>
          </p:nvSpPr>
          <p:spPr>
            <a:xfrm>
              <a:off x="8986581" y="2784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8" name="Oval 1307"/>
            <p:cNvSpPr/>
            <p:nvPr/>
          </p:nvSpPr>
          <p:spPr>
            <a:xfrm>
              <a:off x="8431359" y="2781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9" name="Oval 1308"/>
            <p:cNvSpPr/>
            <p:nvPr/>
          </p:nvSpPr>
          <p:spPr>
            <a:xfrm>
              <a:off x="9171317" y="29574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0" name="Oval 1309"/>
            <p:cNvSpPr/>
            <p:nvPr/>
          </p:nvSpPr>
          <p:spPr>
            <a:xfrm>
              <a:off x="9354889" y="29582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1" name="Oval 1310"/>
            <p:cNvSpPr/>
            <p:nvPr/>
          </p:nvSpPr>
          <p:spPr>
            <a:xfrm>
              <a:off x="9727623" y="29584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2" name="Oval 1311"/>
            <p:cNvSpPr/>
            <p:nvPr/>
          </p:nvSpPr>
          <p:spPr>
            <a:xfrm>
              <a:off x="9908750" y="29582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3" name="Oval 1312"/>
            <p:cNvSpPr/>
            <p:nvPr/>
          </p:nvSpPr>
          <p:spPr>
            <a:xfrm>
              <a:off x="10092323" y="29590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4" name="Oval 1313"/>
            <p:cNvSpPr/>
            <p:nvPr/>
          </p:nvSpPr>
          <p:spPr>
            <a:xfrm>
              <a:off x="9537101" y="29562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5" name="Oval 1314"/>
            <p:cNvSpPr/>
            <p:nvPr/>
          </p:nvSpPr>
          <p:spPr>
            <a:xfrm>
              <a:off x="9171317" y="2784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6" name="Oval 1315"/>
            <p:cNvSpPr/>
            <p:nvPr/>
          </p:nvSpPr>
          <p:spPr>
            <a:xfrm>
              <a:off x="9354889" y="27850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7" name="Oval 1316"/>
            <p:cNvSpPr/>
            <p:nvPr/>
          </p:nvSpPr>
          <p:spPr>
            <a:xfrm>
              <a:off x="9727623" y="27852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8" name="Oval 1317"/>
            <p:cNvSpPr/>
            <p:nvPr/>
          </p:nvSpPr>
          <p:spPr>
            <a:xfrm>
              <a:off x="9908750" y="27850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9" name="Oval 1318"/>
            <p:cNvSpPr/>
            <p:nvPr/>
          </p:nvSpPr>
          <p:spPr>
            <a:xfrm>
              <a:off x="10092323" y="27858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0" name="Oval 1319"/>
            <p:cNvSpPr/>
            <p:nvPr/>
          </p:nvSpPr>
          <p:spPr>
            <a:xfrm>
              <a:off x="9537101" y="27830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1" name="Oval 1320"/>
            <p:cNvSpPr/>
            <p:nvPr/>
          </p:nvSpPr>
          <p:spPr>
            <a:xfrm>
              <a:off x="10657532" y="29637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2" name="Oval 1321"/>
            <p:cNvSpPr/>
            <p:nvPr/>
          </p:nvSpPr>
          <p:spPr>
            <a:xfrm>
              <a:off x="10838659" y="29635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3" name="Oval 1322"/>
            <p:cNvSpPr/>
            <p:nvPr/>
          </p:nvSpPr>
          <p:spPr>
            <a:xfrm>
              <a:off x="11022231" y="296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4" name="Oval 1323"/>
            <p:cNvSpPr/>
            <p:nvPr/>
          </p:nvSpPr>
          <p:spPr>
            <a:xfrm>
              <a:off x="10467009" y="29614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5" name="Oval 1324"/>
            <p:cNvSpPr/>
            <p:nvPr/>
          </p:nvSpPr>
          <p:spPr>
            <a:xfrm>
              <a:off x="10292755" y="29640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6" name="Oval 1325"/>
            <p:cNvSpPr/>
            <p:nvPr/>
          </p:nvSpPr>
          <p:spPr>
            <a:xfrm>
              <a:off x="10657532" y="27905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7" name="Oval 1326"/>
            <p:cNvSpPr/>
            <p:nvPr/>
          </p:nvSpPr>
          <p:spPr>
            <a:xfrm>
              <a:off x="10838659" y="27903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8" name="Oval 1327"/>
            <p:cNvSpPr/>
            <p:nvPr/>
          </p:nvSpPr>
          <p:spPr>
            <a:xfrm>
              <a:off x="11022231" y="2791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9" name="Oval 1328"/>
            <p:cNvSpPr/>
            <p:nvPr/>
          </p:nvSpPr>
          <p:spPr>
            <a:xfrm>
              <a:off x="10467009" y="27882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0" name="Oval 1329"/>
            <p:cNvSpPr/>
            <p:nvPr/>
          </p:nvSpPr>
          <p:spPr>
            <a:xfrm>
              <a:off x="10292755" y="27908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1" name="Oval 1330"/>
            <p:cNvSpPr/>
            <p:nvPr/>
          </p:nvSpPr>
          <p:spPr>
            <a:xfrm>
              <a:off x="11574490" y="29625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2" name="Oval 1331"/>
            <p:cNvSpPr/>
            <p:nvPr/>
          </p:nvSpPr>
          <p:spPr>
            <a:xfrm>
              <a:off x="11755617" y="29623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3" name="Oval 1332"/>
            <p:cNvSpPr/>
            <p:nvPr/>
          </p:nvSpPr>
          <p:spPr>
            <a:xfrm>
              <a:off x="11939190" y="296317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4" name="Oval 1333"/>
            <p:cNvSpPr/>
            <p:nvPr/>
          </p:nvSpPr>
          <p:spPr>
            <a:xfrm>
              <a:off x="11383968" y="296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5" name="Oval 1334"/>
            <p:cNvSpPr/>
            <p:nvPr/>
          </p:nvSpPr>
          <p:spPr>
            <a:xfrm>
              <a:off x="11209713" y="29628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6" name="Oval 1335"/>
            <p:cNvSpPr/>
            <p:nvPr/>
          </p:nvSpPr>
          <p:spPr>
            <a:xfrm>
              <a:off x="11574490" y="27893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7" name="Oval 1336"/>
            <p:cNvSpPr/>
            <p:nvPr/>
          </p:nvSpPr>
          <p:spPr>
            <a:xfrm>
              <a:off x="11755617" y="27891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8" name="Oval 1337"/>
            <p:cNvSpPr/>
            <p:nvPr/>
          </p:nvSpPr>
          <p:spPr>
            <a:xfrm>
              <a:off x="11939190" y="2789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9" name="Oval 1338"/>
            <p:cNvSpPr/>
            <p:nvPr/>
          </p:nvSpPr>
          <p:spPr>
            <a:xfrm>
              <a:off x="11383968" y="2787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0" name="Oval 1339"/>
            <p:cNvSpPr/>
            <p:nvPr/>
          </p:nvSpPr>
          <p:spPr>
            <a:xfrm>
              <a:off x="11209713" y="278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1" name="Oval 1340"/>
            <p:cNvSpPr/>
            <p:nvPr/>
          </p:nvSpPr>
          <p:spPr>
            <a:xfrm>
              <a:off x="6053944" y="25840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2" name="Oval 1341"/>
            <p:cNvSpPr/>
            <p:nvPr/>
          </p:nvSpPr>
          <p:spPr>
            <a:xfrm>
              <a:off x="6053944" y="23982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3" name="Oval 1342"/>
            <p:cNvSpPr/>
            <p:nvPr/>
          </p:nvSpPr>
          <p:spPr>
            <a:xfrm>
              <a:off x="6053943" y="22092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4" name="Oval 1343"/>
            <p:cNvSpPr/>
            <p:nvPr/>
          </p:nvSpPr>
          <p:spPr>
            <a:xfrm>
              <a:off x="6053943" y="20372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5" name="Oval 1344"/>
            <p:cNvSpPr/>
            <p:nvPr/>
          </p:nvSpPr>
          <p:spPr>
            <a:xfrm>
              <a:off x="6414494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6" name="Oval 1345"/>
            <p:cNvSpPr/>
            <p:nvPr/>
          </p:nvSpPr>
          <p:spPr>
            <a:xfrm>
              <a:off x="6969410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7" name="Oval 1346"/>
            <p:cNvSpPr/>
            <p:nvPr/>
          </p:nvSpPr>
          <p:spPr>
            <a:xfrm>
              <a:off x="6232060" y="22118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8" name="Oval 1347"/>
            <p:cNvSpPr/>
            <p:nvPr/>
          </p:nvSpPr>
          <p:spPr>
            <a:xfrm>
              <a:off x="6410932" y="23998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9" name="Oval 1348"/>
            <p:cNvSpPr/>
            <p:nvPr/>
          </p:nvSpPr>
          <p:spPr>
            <a:xfrm>
              <a:off x="6599661" y="25848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0" name="Oval 1349"/>
            <p:cNvSpPr/>
            <p:nvPr/>
          </p:nvSpPr>
          <p:spPr>
            <a:xfrm>
              <a:off x="6232059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1" name="Oval 1350"/>
            <p:cNvSpPr/>
            <p:nvPr/>
          </p:nvSpPr>
          <p:spPr>
            <a:xfrm>
              <a:off x="6232059" y="24017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2" name="Oval 1351"/>
            <p:cNvSpPr/>
            <p:nvPr/>
          </p:nvSpPr>
          <p:spPr>
            <a:xfrm>
              <a:off x="6784503" y="20350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3" name="Oval 1352"/>
            <p:cNvSpPr/>
            <p:nvPr/>
          </p:nvSpPr>
          <p:spPr>
            <a:xfrm>
              <a:off x="6965952" y="22108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4" name="Oval 1353"/>
            <p:cNvSpPr/>
            <p:nvPr/>
          </p:nvSpPr>
          <p:spPr>
            <a:xfrm>
              <a:off x="6965630" y="20349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5" name="Oval 1354"/>
            <p:cNvSpPr/>
            <p:nvPr/>
          </p:nvSpPr>
          <p:spPr>
            <a:xfrm>
              <a:off x="6596590" y="2210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6" name="Oval 1355"/>
            <p:cNvSpPr/>
            <p:nvPr/>
          </p:nvSpPr>
          <p:spPr>
            <a:xfrm>
              <a:off x="6784503" y="2399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7" name="Oval 1356"/>
            <p:cNvSpPr/>
            <p:nvPr/>
          </p:nvSpPr>
          <p:spPr>
            <a:xfrm>
              <a:off x="6787745" y="2211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8" name="Oval 1357"/>
            <p:cNvSpPr/>
            <p:nvPr/>
          </p:nvSpPr>
          <p:spPr>
            <a:xfrm>
              <a:off x="6965630" y="23994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9" name="Oval 1358"/>
            <p:cNvSpPr/>
            <p:nvPr/>
          </p:nvSpPr>
          <p:spPr>
            <a:xfrm>
              <a:off x="6597549" y="23991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0" name="Oval 1359"/>
            <p:cNvSpPr/>
            <p:nvPr/>
          </p:nvSpPr>
          <p:spPr>
            <a:xfrm>
              <a:off x="7149203" y="24004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1" name="Oval 1360"/>
            <p:cNvSpPr/>
            <p:nvPr/>
          </p:nvSpPr>
          <p:spPr>
            <a:xfrm>
              <a:off x="7149357" y="22115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2" name="Oval 1361"/>
            <p:cNvSpPr/>
            <p:nvPr/>
          </p:nvSpPr>
          <p:spPr>
            <a:xfrm>
              <a:off x="7149203" y="20357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3" name="Oval 1362"/>
            <p:cNvSpPr/>
            <p:nvPr/>
          </p:nvSpPr>
          <p:spPr>
            <a:xfrm>
              <a:off x="6593981" y="20328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4" name="Oval 1363"/>
            <p:cNvSpPr/>
            <p:nvPr/>
          </p:nvSpPr>
          <p:spPr>
            <a:xfrm>
              <a:off x="7527614" y="25876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5" name="Oval 1364"/>
            <p:cNvSpPr/>
            <p:nvPr/>
          </p:nvSpPr>
          <p:spPr>
            <a:xfrm>
              <a:off x="7708741" y="258743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6" name="Oval 1365"/>
            <p:cNvSpPr/>
            <p:nvPr/>
          </p:nvSpPr>
          <p:spPr>
            <a:xfrm>
              <a:off x="7892313" y="25882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7" name="Oval 1366"/>
            <p:cNvSpPr/>
            <p:nvPr/>
          </p:nvSpPr>
          <p:spPr>
            <a:xfrm>
              <a:off x="7337091" y="25853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8" name="Oval 1367"/>
            <p:cNvSpPr/>
            <p:nvPr/>
          </p:nvSpPr>
          <p:spPr>
            <a:xfrm>
              <a:off x="7521937" y="20359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9" name="Oval 1368"/>
            <p:cNvSpPr/>
            <p:nvPr/>
          </p:nvSpPr>
          <p:spPr>
            <a:xfrm>
              <a:off x="7703386" y="22117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0" name="Oval 1369"/>
            <p:cNvSpPr/>
            <p:nvPr/>
          </p:nvSpPr>
          <p:spPr>
            <a:xfrm>
              <a:off x="7703064" y="20357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1" name="Oval 1370"/>
            <p:cNvSpPr/>
            <p:nvPr/>
          </p:nvSpPr>
          <p:spPr>
            <a:xfrm>
              <a:off x="7334024" y="22118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2" name="Oval 1371"/>
            <p:cNvSpPr/>
            <p:nvPr/>
          </p:nvSpPr>
          <p:spPr>
            <a:xfrm>
              <a:off x="7521937" y="24006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3" name="Oval 1372"/>
            <p:cNvSpPr/>
            <p:nvPr/>
          </p:nvSpPr>
          <p:spPr>
            <a:xfrm>
              <a:off x="7525179" y="2211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4" name="Oval 1373"/>
            <p:cNvSpPr/>
            <p:nvPr/>
          </p:nvSpPr>
          <p:spPr>
            <a:xfrm>
              <a:off x="7703064" y="240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5" name="Oval 1374"/>
            <p:cNvSpPr/>
            <p:nvPr/>
          </p:nvSpPr>
          <p:spPr>
            <a:xfrm>
              <a:off x="7334982" y="2399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6" name="Oval 1375"/>
            <p:cNvSpPr/>
            <p:nvPr/>
          </p:nvSpPr>
          <p:spPr>
            <a:xfrm>
              <a:off x="7886636" y="24012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7" name="Oval 1376"/>
            <p:cNvSpPr/>
            <p:nvPr/>
          </p:nvSpPr>
          <p:spPr>
            <a:xfrm>
              <a:off x="7886790" y="2212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8" name="Oval 1377"/>
            <p:cNvSpPr/>
            <p:nvPr/>
          </p:nvSpPr>
          <p:spPr>
            <a:xfrm>
              <a:off x="7886636" y="203654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9" name="Oval 1378"/>
            <p:cNvSpPr/>
            <p:nvPr/>
          </p:nvSpPr>
          <p:spPr>
            <a:xfrm>
              <a:off x="7331414" y="2033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0" name="Oval 1379"/>
            <p:cNvSpPr/>
            <p:nvPr/>
          </p:nvSpPr>
          <p:spPr>
            <a:xfrm>
              <a:off x="7148946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1" name="Oval 1380"/>
            <p:cNvSpPr/>
            <p:nvPr/>
          </p:nvSpPr>
          <p:spPr>
            <a:xfrm>
              <a:off x="6788886" y="25875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2" name="Oval 1381"/>
            <p:cNvSpPr/>
            <p:nvPr/>
          </p:nvSpPr>
          <p:spPr>
            <a:xfrm>
              <a:off x="6418185" y="2208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3" name="Oval 1382"/>
            <p:cNvSpPr/>
            <p:nvPr/>
          </p:nvSpPr>
          <p:spPr>
            <a:xfrm>
              <a:off x="6419727" y="20353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4" name="Oval 1383"/>
            <p:cNvSpPr/>
            <p:nvPr/>
          </p:nvSpPr>
          <p:spPr>
            <a:xfrm>
              <a:off x="6229205" y="20331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5" name="Oval 1384"/>
            <p:cNvSpPr/>
            <p:nvPr/>
          </p:nvSpPr>
          <p:spPr>
            <a:xfrm>
              <a:off x="6784503" y="18618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6" name="Oval 1385"/>
            <p:cNvSpPr/>
            <p:nvPr/>
          </p:nvSpPr>
          <p:spPr>
            <a:xfrm>
              <a:off x="6965630" y="18617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7" name="Oval 1386"/>
            <p:cNvSpPr/>
            <p:nvPr/>
          </p:nvSpPr>
          <p:spPr>
            <a:xfrm>
              <a:off x="7149203" y="18625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8" name="Oval 1387"/>
            <p:cNvSpPr/>
            <p:nvPr/>
          </p:nvSpPr>
          <p:spPr>
            <a:xfrm>
              <a:off x="6593981" y="1859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9" name="Oval 1388"/>
            <p:cNvSpPr/>
            <p:nvPr/>
          </p:nvSpPr>
          <p:spPr>
            <a:xfrm>
              <a:off x="7521937" y="1862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0" name="Oval 1389"/>
            <p:cNvSpPr/>
            <p:nvPr/>
          </p:nvSpPr>
          <p:spPr>
            <a:xfrm>
              <a:off x="7703064" y="1862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1" name="Oval 1390"/>
            <p:cNvSpPr/>
            <p:nvPr/>
          </p:nvSpPr>
          <p:spPr>
            <a:xfrm>
              <a:off x="7886636" y="18633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2" name="Oval 1391"/>
            <p:cNvSpPr/>
            <p:nvPr/>
          </p:nvSpPr>
          <p:spPr>
            <a:xfrm>
              <a:off x="7331414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3" name="Oval 1392"/>
            <p:cNvSpPr/>
            <p:nvPr/>
          </p:nvSpPr>
          <p:spPr>
            <a:xfrm>
              <a:off x="6419727" y="1862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4" name="Oval 1393"/>
            <p:cNvSpPr/>
            <p:nvPr/>
          </p:nvSpPr>
          <p:spPr>
            <a:xfrm>
              <a:off x="6229205" y="18599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5" name="Oval 1394"/>
            <p:cNvSpPr/>
            <p:nvPr/>
          </p:nvSpPr>
          <p:spPr>
            <a:xfrm>
              <a:off x="6054769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6" name="Oval 1395"/>
            <p:cNvSpPr/>
            <p:nvPr/>
          </p:nvSpPr>
          <p:spPr>
            <a:xfrm>
              <a:off x="8069364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7" name="Oval 1396"/>
            <p:cNvSpPr/>
            <p:nvPr/>
          </p:nvSpPr>
          <p:spPr>
            <a:xfrm>
              <a:off x="8065907" y="22124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8" name="Oval 1397"/>
            <p:cNvSpPr/>
            <p:nvPr/>
          </p:nvSpPr>
          <p:spPr>
            <a:xfrm>
              <a:off x="8065585" y="20364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9" name="Oval 1398"/>
            <p:cNvSpPr/>
            <p:nvPr/>
          </p:nvSpPr>
          <p:spPr>
            <a:xfrm>
              <a:off x="8065585" y="2400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0" name="Oval 1399"/>
            <p:cNvSpPr/>
            <p:nvPr/>
          </p:nvSpPr>
          <p:spPr>
            <a:xfrm>
              <a:off x="8249158" y="24019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1" name="Oval 1400"/>
            <p:cNvSpPr/>
            <p:nvPr/>
          </p:nvSpPr>
          <p:spPr>
            <a:xfrm>
              <a:off x="8249312" y="2213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2" name="Oval 1401"/>
            <p:cNvSpPr/>
            <p:nvPr/>
          </p:nvSpPr>
          <p:spPr>
            <a:xfrm>
              <a:off x="8249158" y="20372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3" name="Oval 1402"/>
            <p:cNvSpPr/>
            <p:nvPr/>
          </p:nvSpPr>
          <p:spPr>
            <a:xfrm>
              <a:off x="8627568" y="25891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4" name="Oval 1403"/>
            <p:cNvSpPr/>
            <p:nvPr/>
          </p:nvSpPr>
          <p:spPr>
            <a:xfrm>
              <a:off x="8808696" y="2588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5" name="Oval 1404"/>
            <p:cNvSpPr/>
            <p:nvPr/>
          </p:nvSpPr>
          <p:spPr>
            <a:xfrm>
              <a:off x="8992268" y="25897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6" name="Oval 1405"/>
            <p:cNvSpPr/>
            <p:nvPr/>
          </p:nvSpPr>
          <p:spPr>
            <a:xfrm>
              <a:off x="8437046" y="25868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7" name="Oval 1406"/>
            <p:cNvSpPr/>
            <p:nvPr/>
          </p:nvSpPr>
          <p:spPr>
            <a:xfrm>
              <a:off x="8621891" y="20374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8" name="Oval 1407"/>
            <p:cNvSpPr/>
            <p:nvPr/>
          </p:nvSpPr>
          <p:spPr>
            <a:xfrm>
              <a:off x="8803341" y="22132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9" name="Oval 1408"/>
            <p:cNvSpPr/>
            <p:nvPr/>
          </p:nvSpPr>
          <p:spPr>
            <a:xfrm>
              <a:off x="8803019" y="20372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0" name="Oval 1409"/>
            <p:cNvSpPr/>
            <p:nvPr/>
          </p:nvSpPr>
          <p:spPr>
            <a:xfrm>
              <a:off x="8433978" y="2213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1" name="Oval 1410"/>
            <p:cNvSpPr/>
            <p:nvPr/>
          </p:nvSpPr>
          <p:spPr>
            <a:xfrm>
              <a:off x="8621891" y="24021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2" name="Oval 1411"/>
            <p:cNvSpPr/>
            <p:nvPr/>
          </p:nvSpPr>
          <p:spPr>
            <a:xfrm>
              <a:off x="8625134" y="22134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3" name="Oval 1412"/>
            <p:cNvSpPr/>
            <p:nvPr/>
          </p:nvSpPr>
          <p:spPr>
            <a:xfrm>
              <a:off x="8803019" y="2401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4" name="Oval 1413"/>
            <p:cNvSpPr/>
            <p:nvPr/>
          </p:nvSpPr>
          <p:spPr>
            <a:xfrm>
              <a:off x="8434937" y="24014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5" name="Oval 1414"/>
            <p:cNvSpPr/>
            <p:nvPr/>
          </p:nvSpPr>
          <p:spPr>
            <a:xfrm>
              <a:off x="8986591" y="24028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6" name="Oval 1415"/>
            <p:cNvSpPr/>
            <p:nvPr/>
          </p:nvSpPr>
          <p:spPr>
            <a:xfrm>
              <a:off x="8986745" y="22139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7" name="Oval 1416"/>
            <p:cNvSpPr/>
            <p:nvPr/>
          </p:nvSpPr>
          <p:spPr>
            <a:xfrm>
              <a:off x="8986591" y="20380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8" name="Oval 1417"/>
            <p:cNvSpPr/>
            <p:nvPr/>
          </p:nvSpPr>
          <p:spPr>
            <a:xfrm>
              <a:off x="8431369" y="2035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9" name="Oval 1418"/>
            <p:cNvSpPr/>
            <p:nvPr/>
          </p:nvSpPr>
          <p:spPr>
            <a:xfrm>
              <a:off x="8248901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0" name="Oval 1419"/>
            <p:cNvSpPr/>
            <p:nvPr/>
          </p:nvSpPr>
          <p:spPr>
            <a:xfrm>
              <a:off x="8065585" y="18632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1" name="Oval 1420"/>
            <p:cNvSpPr/>
            <p:nvPr/>
          </p:nvSpPr>
          <p:spPr>
            <a:xfrm>
              <a:off x="8249158" y="18640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2" name="Oval 1421"/>
            <p:cNvSpPr/>
            <p:nvPr/>
          </p:nvSpPr>
          <p:spPr>
            <a:xfrm>
              <a:off x="8621891" y="1864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3" name="Oval 1422"/>
            <p:cNvSpPr/>
            <p:nvPr/>
          </p:nvSpPr>
          <p:spPr>
            <a:xfrm>
              <a:off x="8803019" y="1864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4" name="Oval 1423"/>
            <p:cNvSpPr/>
            <p:nvPr/>
          </p:nvSpPr>
          <p:spPr>
            <a:xfrm>
              <a:off x="8986591" y="18648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5" name="Oval 1424"/>
            <p:cNvSpPr/>
            <p:nvPr/>
          </p:nvSpPr>
          <p:spPr>
            <a:xfrm>
              <a:off x="8431369" y="1862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6" name="Oval 1425"/>
            <p:cNvSpPr/>
            <p:nvPr/>
          </p:nvSpPr>
          <p:spPr>
            <a:xfrm>
              <a:off x="9175106" y="2591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7" name="Oval 1426"/>
            <p:cNvSpPr/>
            <p:nvPr/>
          </p:nvSpPr>
          <p:spPr>
            <a:xfrm>
              <a:off x="9171649" y="22138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8" name="Oval 1427"/>
            <p:cNvSpPr/>
            <p:nvPr/>
          </p:nvSpPr>
          <p:spPr>
            <a:xfrm>
              <a:off x="9171327" y="20378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9" name="Oval 1428"/>
            <p:cNvSpPr/>
            <p:nvPr/>
          </p:nvSpPr>
          <p:spPr>
            <a:xfrm>
              <a:off x="9171327" y="24023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0" name="Oval 1429"/>
            <p:cNvSpPr/>
            <p:nvPr/>
          </p:nvSpPr>
          <p:spPr>
            <a:xfrm>
              <a:off x="9354899" y="24033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1" name="Oval 1430"/>
            <p:cNvSpPr/>
            <p:nvPr/>
          </p:nvSpPr>
          <p:spPr>
            <a:xfrm>
              <a:off x="9355053" y="22144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2" name="Oval 1431"/>
            <p:cNvSpPr/>
            <p:nvPr/>
          </p:nvSpPr>
          <p:spPr>
            <a:xfrm>
              <a:off x="9354899" y="2038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3" name="Oval 1432"/>
            <p:cNvSpPr/>
            <p:nvPr/>
          </p:nvSpPr>
          <p:spPr>
            <a:xfrm>
              <a:off x="9733310" y="25905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4" name="Oval 1433"/>
            <p:cNvSpPr/>
            <p:nvPr/>
          </p:nvSpPr>
          <p:spPr>
            <a:xfrm>
              <a:off x="9914437" y="25903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5" name="Oval 1434"/>
            <p:cNvSpPr/>
            <p:nvPr/>
          </p:nvSpPr>
          <p:spPr>
            <a:xfrm>
              <a:off x="10098010" y="2591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6" name="Oval 1435"/>
            <p:cNvSpPr/>
            <p:nvPr/>
          </p:nvSpPr>
          <p:spPr>
            <a:xfrm>
              <a:off x="9542788" y="25882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7" name="Oval 1436"/>
            <p:cNvSpPr/>
            <p:nvPr/>
          </p:nvSpPr>
          <p:spPr>
            <a:xfrm>
              <a:off x="9727633" y="20388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8" name="Oval 1437"/>
            <p:cNvSpPr/>
            <p:nvPr/>
          </p:nvSpPr>
          <p:spPr>
            <a:xfrm>
              <a:off x="9909082" y="22146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9" name="Oval 1438"/>
            <p:cNvSpPr/>
            <p:nvPr/>
          </p:nvSpPr>
          <p:spPr>
            <a:xfrm>
              <a:off x="9908760" y="20386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0" name="Oval 1439"/>
            <p:cNvSpPr/>
            <p:nvPr/>
          </p:nvSpPr>
          <p:spPr>
            <a:xfrm>
              <a:off x="9539720" y="22147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1" name="Oval 1440"/>
            <p:cNvSpPr/>
            <p:nvPr/>
          </p:nvSpPr>
          <p:spPr>
            <a:xfrm>
              <a:off x="9727633" y="24035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2" name="Oval 1441"/>
            <p:cNvSpPr/>
            <p:nvPr/>
          </p:nvSpPr>
          <p:spPr>
            <a:xfrm>
              <a:off x="9730875" y="22148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3" name="Oval 1442"/>
            <p:cNvSpPr/>
            <p:nvPr/>
          </p:nvSpPr>
          <p:spPr>
            <a:xfrm>
              <a:off x="9908760" y="24031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4" name="Oval 1443"/>
            <p:cNvSpPr/>
            <p:nvPr/>
          </p:nvSpPr>
          <p:spPr>
            <a:xfrm>
              <a:off x="9540678" y="2402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5" name="Oval 1444"/>
            <p:cNvSpPr/>
            <p:nvPr/>
          </p:nvSpPr>
          <p:spPr>
            <a:xfrm>
              <a:off x="10092333" y="24042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6" name="Oval 1445"/>
            <p:cNvSpPr/>
            <p:nvPr/>
          </p:nvSpPr>
          <p:spPr>
            <a:xfrm>
              <a:off x="10092487" y="22153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7" name="Oval 1446"/>
            <p:cNvSpPr/>
            <p:nvPr/>
          </p:nvSpPr>
          <p:spPr>
            <a:xfrm>
              <a:off x="10092333" y="20394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8" name="Oval 1447"/>
            <p:cNvSpPr/>
            <p:nvPr/>
          </p:nvSpPr>
          <p:spPr>
            <a:xfrm>
              <a:off x="9537111" y="20366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9" name="Oval 1448"/>
            <p:cNvSpPr/>
            <p:nvPr/>
          </p:nvSpPr>
          <p:spPr>
            <a:xfrm>
              <a:off x="9354643" y="25916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0" name="Oval 1449"/>
            <p:cNvSpPr/>
            <p:nvPr/>
          </p:nvSpPr>
          <p:spPr>
            <a:xfrm>
              <a:off x="9171327" y="18646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1" name="Oval 1450"/>
            <p:cNvSpPr/>
            <p:nvPr/>
          </p:nvSpPr>
          <p:spPr>
            <a:xfrm>
              <a:off x="9354899" y="18654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2" name="Oval 1451"/>
            <p:cNvSpPr/>
            <p:nvPr/>
          </p:nvSpPr>
          <p:spPr>
            <a:xfrm>
              <a:off x="9727633" y="18656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3" name="Oval 1452"/>
            <p:cNvSpPr/>
            <p:nvPr/>
          </p:nvSpPr>
          <p:spPr>
            <a:xfrm>
              <a:off x="9908760" y="1865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4" name="Oval 1453"/>
            <p:cNvSpPr/>
            <p:nvPr/>
          </p:nvSpPr>
          <p:spPr>
            <a:xfrm>
              <a:off x="10092333" y="18662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5" name="Oval 1454"/>
            <p:cNvSpPr/>
            <p:nvPr/>
          </p:nvSpPr>
          <p:spPr>
            <a:xfrm>
              <a:off x="9537111" y="1863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6" name="Oval 1455"/>
            <p:cNvSpPr/>
            <p:nvPr/>
          </p:nvSpPr>
          <p:spPr>
            <a:xfrm>
              <a:off x="10648528" y="2594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7" name="Oval 1456"/>
            <p:cNvSpPr/>
            <p:nvPr/>
          </p:nvSpPr>
          <p:spPr>
            <a:xfrm>
              <a:off x="10829655" y="2594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8" name="Oval 1457"/>
            <p:cNvSpPr/>
            <p:nvPr/>
          </p:nvSpPr>
          <p:spPr>
            <a:xfrm>
              <a:off x="11013227" y="25951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9" name="Oval 1458"/>
            <p:cNvSpPr/>
            <p:nvPr/>
          </p:nvSpPr>
          <p:spPr>
            <a:xfrm>
              <a:off x="10458005" y="25922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0" name="Oval 1459"/>
            <p:cNvSpPr/>
            <p:nvPr/>
          </p:nvSpPr>
          <p:spPr>
            <a:xfrm>
              <a:off x="11385961" y="2595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1" name="Oval 1460"/>
            <p:cNvSpPr/>
            <p:nvPr/>
          </p:nvSpPr>
          <p:spPr>
            <a:xfrm>
              <a:off x="11567088" y="2595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2" name="Oval 1461"/>
            <p:cNvSpPr/>
            <p:nvPr/>
          </p:nvSpPr>
          <p:spPr>
            <a:xfrm>
              <a:off x="11750661" y="25959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3" name="Oval 1462"/>
            <p:cNvSpPr/>
            <p:nvPr/>
          </p:nvSpPr>
          <p:spPr>
            <a:xfrm>
              <a:off x="11195439" y="25931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4" name="Oval 1463"/>
            <p:cNvSpPr/>
            <p:nvPr/>
          </p:nvSpPr>
          <p:spPr>
            <a:xfrm>
              <a:off x="10283751" y="25948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5" name="Oval 1464"/>
            <p:cNvSpPr/>
            <p:nvPr/>
          </p:nvSpPr>
          <p:spPr>
            <a:xfrm>
              <a:off x="11929610" y="25958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6" name="Oval 1465"/>
            <p:cNvSpPr/>
            <p:nvPr/>
          </p:nvSpPr>
          <p:spPr>
            <a:xfrm>
              <a:off x="10283971" y="24089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7" name="Oval 1466"/>
            <p:cNvSpPr/>
            <p:nvPr/>
          </p:nvSpPr>
          <p:spPr>
            <a:xfrm>
              <a:off x="10657542" y="204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8" name="Oval 1467"/>
            <p:cNvSpPr/>
            <p:nvPr/>
          </p:nvSpPr>
          <p:spPr>
            <a:xfrm>
              <a:off x="10838991" y="22199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9" name="Oval 1468"/>
            <p:cNvSpPr/>
            <p:nvPr/>
          </p:nvSpPr>
          <p:spPr>
            <a:xfrm>
              <a:off x="10838669" y="20439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0" name="Oval 1469"/>
            <p:cNvSpPr/>
            <p:nvPr/>
          </p:nvSpPr>
          <p:spPr>
            <a:xfrm>
              <a:off x="10469629" y="22200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1" name="Oval 1470"/>
            <p:cNvSpPr/>
            <p:nvPr/>
          </p:nvSpPr>
          <p:spPr>
            <a:xfrm>
              <a:off x="10657542" y="24088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2" name="Oval 1471"/>
            <p:cNvSpPr/>
            <p:nvPr/>
          </p:nvSpPr>
          <p:spPr>
            <a:xfrm>
              <a:off x="10660784" y="2220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3" name="Oval 1472"/>
            <p:cNvSpPr/>
            <p:nvPr/>
          </p:nvSpPr>
          <p:spPr>
            <a:xfrm>
              <a:off x="10838669" y="24084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4" name="Oval 1473"/>
            <p:cNvSpPr/>
            <p:nvPr/>
          </p:nvSpPr>
          <p:spPr>
            <a:xfrm>
              <a:off x="10470587" y="24081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5" name="Oval 1474"/>
            <p:cNvSpPr/>
            <p:nvPr/>
          </p:nvSpPr>
          <p:spPr>
            <a:xfrm>
              <a:off x="11022241" y="24095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6" name="Oval 1475"/>
            <p:cNvSpPr/>
            <p:nvPr/>
          </p:nvSpPr>
          <p:spPr>
            <a:xfrm>
              <a:off x="11022395" y="222060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7" name="Oval 1476"/>
            <p:cNvSpPr/>
            <p:nvPr/>
          </p:nvSpPr>
          <p:spPr>
            <a:xfrm>
              <a:off x="11022241" y="20447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8" name="Oval 1477"/>
            <p:cNvSpPr/>
            <p:nvPr/>
          </p:nvSpPr>
          <p:spPr>
            <a:xfrm>
              <a:off x="10467019" y="20419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9" name="Oval 1478"/>
            <p:cNvSpPr/>
            <p:nvPr/>
          </p:nvSpPr>
          <p:spPr>
            <a:xfrm>
              <a:off x="10291223" y="22173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0" name="Oval 1479"/>
            <p:cNvSpPr/>
            <p:nvPr/>
          </p:nvSpPr>
          <p:spPr>
            <a:xfrm>
              <a:off x="10292765" y="20444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1" name="Oval 1480"/>
            <p:cNvSpPr/>
            <p:nvPr/>
          </p:nvSpPr>
          <p:spPr>
            <a:xfrm>
              <a:off x="10657542" y="18709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2" name="Oval 1481"/>
            <p:cNvSpPr/>
            <p:nvPr/>
          </p:nvSpPr>
          <p:spPr>
            <a:xfrm>
              <a:off x="10838669" y="1870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3" name="Oval 1482"/>
            <p:cNvSpPr/>
            <p:nvPr/>
          </p:nvSpPr>
          <p:spPr>
            <a:xfrm>
              <a:off x="11022241" y="18715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4" name="Oval 1483"/>
            <p:cNvSpPr/>
            <p:nvPr/>
          </p:nvSpPr>
          <p:spPr>
            <a:xfrm>
              <a:off x="10467019" y="18686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5" name="Oval 1484"/>
            <p:cNvSpPr/>
            <p:nvPr/>
          </p:nvSpPr>
          <p:spPr>
            <a:xfrm>
              <a:off x="10292765" y="187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6" name="Oval 1485"/>
            <p:cNvSpPr/>
            <p:nvPr/>
          </p:nvSpPr>
          <p:spPr>
            <a:xfrm>
              <a:off x="11200929" y="24077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7" name="Oval 1486"/>
            <p:cNvSpPr/>
            <p:nvPr/>
          </p:nvSpPr>
          <p:spPr>
            <a:xfrm>
              <a:off x="11574500" y="2042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8" name="Oval 1487"/>
            <p:cNvSpPr/>
            <p:nvPr/>
          </p:nvSpPr>
          <p:spPr>
            <a:xfrm>
              <a:off x="11755949" y="2218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9" name="Oval 1488"/>
            <p:cNvSpPr/>
            <p:nvPr/>
          </p:nvSpPr>
          <p:spPr>
            <a:xfrm>
              <a:off x="11755627" y="20427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0" name="Oval 1489"/>
            <p:cNvSpPr/>
            <p:nvPr/>
          </p:nvSpPr>
          <p:spPr>
            <a:xfrm>
              <a:off x="11386587" y="22188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1" name="Oval 1490"/>
            <p:cNvSpPr/>
            <p:nvPr/>
          </p:nvSpPr>
          <p:spPr>
            <a:xfrm>
              <a:off x="11574500" y="24076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2" name="Oval 1491"/>
            <p:cNvSpPr/>
            <p:nvPr/>
          </p:nvSpPr>
          <p:spPr>
            <a:xfrm>
              <a:off x="11577742" y="2218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3" name="Oval 1492"/>
            <p:cNvSpPr/>
            <p:nvPr/>
          </p:nvSpPr>
          <p:spPr>
            <a:xfrm>
              <a:off x="11755627" y="24072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4" name="Oval 1493"/>
            <p:cNvSpPr/>
            <p:nvPr/>
          </p:nvSpPr>
          <p:spPr>
            <a:xfrm>
              <a:off x="11387545" y="24069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5" name="Oval 1494"/>
            <p:cNvSpPr/>
            <p:nvPr/>
          </p:nvSpPr>
          <p:spPr>
            <a:xfrm>
              <a:off x="11939200" y="24083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6" name="Oval 1495"/>
            <p:cNvSpPr/>
            <p:nvPr/>
          </p:nvSpPr>
          <p:spPr>
            <a:xfrm>
              <a:off x="11939354" y="2219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7" name="Oval 1496"/>
            <p:cNvSpPr/>
            <p:nvPr/>
          </p:nvSpPr>
          <p:spPr>
            <a:xfrm>
              <a:off x="11939200" y="20435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8" name="Oval 1497"/>
            <p:cNvSpPr/>
            <p:nvPr/>
          </p:nvSpPr>
          <p:spPr>
            <a:xfrm>
              <a:off x="11383978" y="2040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9" name="Oval 1498"/>
            <p:cNvSpPr/>
            <p:nvPr/>
          </p:nvSpPr>
          <p:spPr>
            <a:xfrm>
              <a:off x="11208182" y="2216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0" name="Oval 1499"/>
            <p:cNvSpPr/>
            <p:nvPr/>
          </p:nvSpPr>
          <p:spPr>
            <a:xfrm>
              <a:off x="11209723" y="20432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1" name="Oval 1500"/>
            <p:cNvSpPr/>
            <p:nvPr/>
          </p:nvSpPr>
          <p:spPr>
            <a:xfrm>
              <a:off x="11574500" y="18697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2" name="Oval 1501"/>
            <p:cNvSpPr/>
            <p:nvPr/>
          </p:nvSpPr>
          <p:spPr>
            <a:xfrm>
              <a:off x="11755627" y="18695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3" name="Oval 1502"/>
            <p:cNvSpPr/>
            <p:nvPr/>
          </p:nvSpPr>
          <p:spPr>
            <a:xfrm>
              <a:off x="11939200" y="18703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4" name="Oval 1503"/>
            <p:cNvSpPr/>
            <p:nvPr/>
          </p:nvSpPr>
          <p:spPr>
            <a:xfrm>
              <a:off x="11383978" y="18675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5" name="Oval 1504"/>
            <p:cNvSpPr/>
            <p:nvPr/>
          </p:nvSpPr>
          <p:spPr>
            <a:xfrm>
              <a:off x="11209723" y="1870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506" name="Group 1505"/>
          <p:cNvGrpSpPr/>
          <p:nvPr/>
        </p:nvGrpSpPr>
        <p:grpSpPr>
          <a:xfrm>
            <a:off x="12090957" y="878204"/>
            <a:ext cx="104150" cy="1184244"/>
            <a:chOff x="12112490" y="2341699"/>
            <a:chExt cx="104150" cy="1184244"/>
          </a:xfrm>
        </p:grpSpPr>
        <p:sp>
          <p:nvSpPr>
            <p:cNvPr id="1507" name="Oval 1506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8" name="Oval 1507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9" name="Oval 1508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0" name="Oval 1509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1" name="Oval 1510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2" name="Oval 1511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3" name="Oval 1512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514" name="Group 1513"/>
          <p:cNvGrpSpPr/>
          <p:nvPr/>
        </p:nvGrpSpPr>
        <p:grpSpPr>
          <a:xfrm>
            <a:off x="12090957" y="-377390"/>
            <a:ext cx="104150" cy="1184244"/>
            <a:chOff x="12112490" y="2341699"/>
            <a:chExt cx="104150" cy="1184244"/>
          </a:xfrm>
        </p:grpSpPr>
        <p:sp>
          <p:nvSpPr>
            <p:cNvPr id="1515" name="Oval 1514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6" name="Oval 1515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7" name="Oval 1516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8" name="Oval 1517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9" name="Oval 1518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0" name="Oval 1519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1" name="Oval 1520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77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65971" y="-461193"/>
            <a:ext cx="12992275" cy="9144000"/>
          </a:xfrm>
          <a:prstGeom prst="rect">
            <a:avLst/>
          </a:prstGeom>
          <a:solidFill>
            <a:srgbClr val="92D050">
              <a:alpha val="5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 dirty="0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00203" y="3145801"/>
            <a:ext cx="0" cy="373539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>
            <a:off x="3049401" y="4921050"/>
            <a:ext cx="6278096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 rot="5400000">
            <a:off x="6156568" y="4093850"/>
            <a:ext cx="65865" cy="1654846"/>
            <a:chOff x="5917096" y="5614505"/>
            <a:chExt cx="93675" cy="2353559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917096" y="6658308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18655" y="6403009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22423" y="613796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917096" y="586759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17096" y="561450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18006" y="718397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917096" y="7447721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18655" y="770743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17096" y="7968064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Oval 72"/>
          <p:cNvSpPr/>
          <p:nvPr/>
        </p:nvSpPr>
        <p:spPr>
          <a:xfrm>
            <a:off x="5538976" y="4373297"/>
            <a:ext cx="1103535" cy="1106424"/>
          </a:xfrm>
          <a:prstGeom prst="ellipse">
            <a:avLst/>
          </a:prstGeom>
          <a:solidFill>
            <a:schemeClr val="bg2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068047" y="5662653"/>
            <a:ext cx="63216" cy="551311"/>
            <a:chOff x="6462644" y="7841273"/>
            <a:chExt cx="89907" cy="78408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5057463" y="4645742"/>
            <a:ext cx="63216" cy="551311"/>
            <a:chOff x="6462644" y="7841273"/>
            <a:chExt cx="89907" cy="78408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TextBox 2"/>
          <p:cNvSpPr txBox="1"/>
          <p:nvPr/>
        </p:nvSpPr>
        <p:spPr>
          <a:xfrm>
            <a:off x="8507064" y="3584252"/>
            <a:ext cx="1753879" cy="526555"/>
          </a:xfrm>
          <a:prstGeom prst="rect">
            <a:avLst/>
          </a:prstGeom>
          <a:solidFill>
            <a:srgbClr val="000000">
              <a:alpha val="3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Safe states</a:t>
            </a:r>
          </a:p>
        </p:txBody>
      </p:sp>
      <p:grpSp>
        <p:nvGrpSpPr>
          <p:cNvPr id="837" name="Group 836"/>
          <p:cNvGrpSpPr/>
          <p:nvPr/>
        </p:nvGrpSpPr>
        <p:grpSpPr>
          <a:xfrm>
            <a:off x="6069858" y="3818287"/>
            <a:ext cx="63216" cy="551311"/>
            <a:chOff x="6462644" y="7841273"/>
            <a:chExt cx="89907" cy="784087"/>
          </a:xfrm>
        </p:grpSpPr>
        <p:cxnSp>
          <p:nvCxnSpPr>
            <p:cNvPr id="838" name="Straight Connector 837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9" name="Straight Connector 838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0" name="Straight Connector 839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1" name="Straight Connector 840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842" name="Rounded Rectangle 841"/>
          <p:cNvSpPr/>
          <p:nvPr/>
        </p:nvSpPr>
        <p:spPr>
          <a:xfrm>
            <a:off x="4127369" y="1558418"/>
            <a:ext cx="4242447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Safe(v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) &amp;&amp; Next(v, v’) </a:t>
            </a:r>
            <a:r>
              <a:rPr lang="en-US" sz="2250" b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Safe(v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6887" y="1024369"/>
            <a:ext cx="2950232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b="1" dirty="0">
                <a:latin typeface="Calibri" charset="0"/>
                <a:ea typeface="Calibri" charset="0"/>
                <a:cs typeface="Calibri" charset="0"/>
                <a:sym typeface="Gill Sans Light"/>
              </a:rPr>
              <a:t>Naïve safety proof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097604" y="4738184"/>
            <a:ext cx="518046" cy="185285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 rot="20569322">
            <a:off x="6188777" y="4785935"/>
            <a:ext cx="390997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l-GR" sz="1266" dirty="0">
                <a:latin typeface="Calibri Light" charset="0"/>
                <a:ea typeface="Calibri Light" charset="0"/>
                <a:cs typeface="Calibri Light" charset="0"/>
              </a:rPr>
              <a:t>ρ=3</a:t>
            </a:r>
            <a:endParaRPr lang="en-US" sz="1266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89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>
            <a:off x="6069143" y="548002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nip Single Corner Rectangle 1"/>
          <p:cNvSpPr/>
          <p:nvPr/>
        </p:nvSpPr>
        <p:spPr>
          <a:xfrm rot="10800000">
            <a:off x="6057290" y="-1895550"/>
            <a:ext cx="12226094" cy="11887200"/>
          </a:xfrm>
          <a:prstGeom prst="snip1Rect">
            <a:avLst>
              <a:gd name="adj" fmla="val 50000"/>
            </a:avLst>
          </a:prstGeom>
          <a:solidFill>
            <a:srgbClr val="92D050">
              <a:alpha val="5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 dirty="0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00203" y="3145801"/>
            <a:ext cx="0" cy="373539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>
            <a:off x="3049401" y="4921050"/>
            <a:ext cx="6278096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 rot="5400000">
            <a:off x="6156568" y="4093850"/>
            <a:ext cx="65865" cy="1654846"/>
            <a:chOff x="5917096" y="5614505"/>
            <a:chExt cx="93675" cy="2353559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917096" y="6658308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18655" y="6403009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22423" y="613796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917096" y="586759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17096" y="561450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18006" y="718397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917096" y="7447721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18655" y="770743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17096" y="7968064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Oval 72"/>
          <p:cNvSpPr/>
          <p:nvPr/>
        </p:nvSpPr>
        <p:spPr>
          <a:xfrm>
            <a:off x="5544232" y="4384799"/>
            <a:ext cx="1103535" cy="1106424"/>
          </a:xfrm>
          <a:prstGeom prst="ellipse">
            <a:avLst/>
          </a:prstGeom>
          <a:solidFill>
            <a:schemeClr val="bg2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068047" y="5662653"/>
            <a:ext cx="63216" cy="551311"/>
            <a:chOff x="6462644" y="7841273"/>
            <a:chExt cx="89907" cy="78408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5057463" y="4645742"/>
            <a:ext cx="63216" cy="551311"/>
            <a:chOff x="6462644" y="7841273"/>
            <a:chExt cx="89907" cy="78408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6071793" y="437649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/>
          <p:nvPr/>
        </p:nvCxnSpPr>
        <p:spPr>
          <a:xfrm>
            <a:off x="6068047" y="418638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/>
          <p:nvPr/>
        </p:nvCxnSpPr>
        <p:spPr>
          <a:xfrm>
            <a:off x="6068047" y="5663282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1" name="Group 90"/>
          <p:cNvGrpSpPr/>
          <p:nvPr/>
        </p:nvGrpSpPr>
        <p:grpSpPr>
          <a:xfrm rot="5400000">
            <a:off x="7260970" y="4644293"/>
            <a:ext cx="63216" cy="551311"/>
            <a:chOff x="6462644" y="7841273"/>
            <a:chExt cx="89907" cy="784087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6097604" y="4738184"/>
            <a:ext cx="518046" cy="185285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TextBox 103"/>
          <p:cNvSpPr txBox="1"/>
          <p:nvPr/>
        </p:nvSpPr>
        <p:spPr>
          <a:xfrm rot="20569322">
            <a:off x="6188777" y="4785935"/>
            <a:ext cx="390997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l-GR" sz="1266" dirty="0">
                <a:latin typeface="Calibri Light" charset="0"/>
                <a:ea typeface="Calibri Light" charset="0"/>
                <a:cs typeface="Calibri Light" charset="0"/>
              </a:rPr>
              <a:t>ρ=3</a:t>
            </a:r>
            <a:endParaRPr lang="en-US" sz="1266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073232" y="400843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>
            <a:off x="6069143" y="3828926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/>
          <p:nvPr/>
        </p:nvCxnSpPr>
        <p:spPr>
          <a:xfrm>
            <a:off x="6068545" y="364256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6071294" y="345246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/>
          <p:nvPr/>
        </p:nvCxnSpPr>
        <p:spPr>
          <a:xfrm>
            <a:off x="6071294" y="3281004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/>
          <p:cNvGrpSpPr/>
          <p:nvPr/>
        </p:nvGrpSpPr>
        <p:grpSpPr>
          <a:xfrm>
            <a:off x="6053933" y="3416359"/>
            <a:ext cx="5979817" cy="1577008"/>
            <a:chOff x="6053933" y="3127914"/>
            <a:chExt cx="5979817" cy="1577008"/>
          </a:xfrm>
        </p:grpSpPr>
        <p:sp>
          <p:nvSpPr>
            <p:cNvPr id="289" name="Oval 288"/>
            <p:cNvSpPr/>
            <p:nvPr/>
          </p:nvSpPr>
          <p:spPr>
            <a:xfrm>
              <a:off x="8069382" y="45993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8253081" y="4602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8624744" y="45940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8437789" y="45933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9175123" y="46007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1" name="Oval 360"/>
            <p:cNvSpPr/>
            <p:nvPr/>
          </p:nvSpPr>
          <p:spPr>
            <a:xfrm>
              <a:off x="9358822" y="46043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9730485" y="45954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9543531" y="45947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6414914" y="38611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6788273" y="38612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6969722" y="40497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969400" y="38610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6232446" y="3861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6415623" y="4049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6600360" y="4049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6788273" y="42386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6791515" y="40500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6969400" y="423830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6601318" y="42380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789696" y="44148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6969427" y="45978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153126" y="46014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7153250" y="44144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7152972" y="4239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7153126" y="40504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7152972" y="38618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7335585" y="40482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6597750" y="38589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967710" y="44106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7523346" y="38591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7704473" y="38587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7336391" y="38584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7888045" y="38597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7526537" y="4238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707664" y="42380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7339582" y="42377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7891237" y="42390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7526537" y="4417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7707664" y="44168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7339582" y="4416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7891237" y="44178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7524789" y="45924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7705916" y="45920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7337835" y="45918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7889489" y="45931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7523346" y="40478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7704473" y="4047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7888045" y="40485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8069677" y="4051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8069355" y="38625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8069355" y="42398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8253205" y="4415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8252927" y="42408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8253081" y="40519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4" name="Oval 293"/>
            <p:cNvSpPr/>
            <p:nvPr/>
          </p:nvSpPr>
          <p:spPr>
            <a:xfrm>
              <a:off x="8252927" y="38633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8435540" y="40497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8067665" y="44122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7" name="Oval 306"/>
            <p:cNvSpPr/>
            <p:nvPr/>
          </p:nvSpPr>
          <p:spPr>
            <a:xfrm>
              <a:off x="8623300" y="3860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9" name="Oval 308"/>
            <p:cNvSpPr/>
            <p:nvPr/>
          </p:nvSpPr>
          <p:spPr>
            <a:xfrm>
              <a:off x="8804427" y="38602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0" name="Oval 309"/>
            <p:cNvSpPr/>
            <p:nvPr/>
          </p:nvSpPr>
          <p:spPr>
            <a:xfrm>
              <a:off x="8436346" y="38600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8988000" y="38613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7" name="Oval 326"/>
            <p:cNvSpPr/>
            <p:nvPr/>
          </p:nvSpPr>
          <p:spPr>
            <a:xfrm>
              <a:off x="8626492" y="42399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8807619" y="42395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8439537" y="42392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8991191" y="42406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1" name="Oval 330"/>
            <p:cNvSpPr/>
            <p:nvPr/>
          </p:nvSpPr>
          <p:spPr>
            <a:xfrm>
              <a:off x="8626492" y="44187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8807619" y="44183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3" name="Oval 332"/>
            <p:cNvSpPr/>
            <p:nvPr/>
          </p:nvSpPr>
          <p:spPr>
            <a:xfrm>
              <a:off x="8439537" y="44180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4" name="Oval 333"/>
            <p:cNvSpPr/>
            <p:nvPr/>
          </p:nvSpPr>
          <p:spPr>
            <a:xfrm>
              <a:off x="8991191" y="44194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6" name="Oval 335"/>
            <p:cNvSpPr/>
            <p:nvPr/>
          </p:nvSpPr>
          <p:spPr>
            <a:xfrm>
              <a:off x="8805871" y="4593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8989443" y="45946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8623300" y="40494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8804427" y="4049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8988000" y="40500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9175418" y="40527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9175096" y="38639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9175096" y="424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9358946" y="44173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9358668" y="42422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9358822" y="40533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9358668" y="38647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9541281" y="4051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9173406" y="44135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9729042" y="38620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9910169" y="38616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9542087" y="38613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2" name="Oval 381"/>
            <p:cNvSpPr/>
            <p:nvPr/>
          </p:nvSpPr>
          <p:spPr>
            <a:xfrm>
              <a:off x="10093741" y="38627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9732233" y="42413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9913360" y="424095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9545279" y="42406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10096933" y="42420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9732233" y="44201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9913360" y="44197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9545279" y="4419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10096933" y="44208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9911612" y="45950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0095185" y="45960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9729042" y="40508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>
              <a:off x="9910169" y="4050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2" name="Oval 411"/>
            <p:cNvSpPr/>
            <p:nvPr/>
          </p:nvSpPr>
          <p:spPr>
            <a:xfrm>
              <a:off x="10093741" y="40514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2" name="Oval 591"/>
            <p:cNvSpPr/>
            <p:nvPr/>
          </p:nvSpPr>
          <p:spPr>
            <a:xfrm>
              <a:off x="10278938" y="45938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3" name="Oval 592"/>
            <p:cNvSpPr/>
            <p:nvPr/>
          </p:nvSpPr>
          <p:spPr>
            <a:xfrm>
              <a:off x="10275014" y="441526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4" name="Oval 593"/>
            <p:cNvSpPr/>
            <p:nvPr/>
          </p:nvSpPr>
          <p:spPr>
            <a:xfrm>
              <a:off x="10278508" y="4240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5" name="Oval 594"/>
            <p:cNvSpPr/>
            <p:nvPr/>
          </p:nvSpPr>
          <p:spPr>
            <a:xfrm>
              <a:off x="10464384" y="44154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6" name="Oval 595"/>
            <p:cNvSpPr/>
            <p:nvPr/>
          </p:nvSpPr>
          <p:spPr>
            <a:xfrm>
              <a:off x="10652297" y="45938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7" name="Oval 596"/>
            <p:cNvSpPr/>
            <p:nvPr/>
          </p:nvSpPr>
          <p:spPr>
            <a:xfrm>
              <a:off x="10833424" y="45936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8" name="Oval 597"/>
            <p:cNvSpPr/>
            <p:nvPr/>
          </p:nvSpPr>
          <p:spPr>
            <a:xfrm>
              <a:off x="10833425" y="44154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9" name="Oval 598"/>
            <p:cNvSpPr/>
            <p:nvPr/>
          </p:nvSpPr>
          <p:spPr>
            <a:xfrm>
              <a:off x="10833424" y="4240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0" name="Oval 599"/>
            <p:cNvSpPr/>
            <p:nvPr/>
          </p:nvSpPr>
          <p:spPr>
            <a:xfrm>
              <a:off x="10274947" y="40521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1" name="Oval 600"/>
            <p:cNvSpPr/>
            <p:nvPr/>
          </p:nvSpPr>
          <p:spPr>
            <a:xfrm>
              <a:off x="10463675" y="42370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2" name="Oval 601"/>
            <p:cNvSpPr/>
            <p:nvPr/>
          </p:nvSpPr>
          <p:spPr>
            <a:xfrm>
              <a:off x="10655539" y="44184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3" name="Oval 602"/>
            <p:cNvSpPr/>
            <p:nvPr/>
          </p:nvSpPr>
          <p:spPr>
            <a:xfrm>
              <a:off x="11016997" y="459447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4" name="Oval 603"/>
            <p:cNvSpPr/>
            <p:nvPr/>
          </p:nvSpPr>
          <p:spPr>
            <a:xfrm>
              <a:off x="10461775" y="45916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6" name="Oval 605"/>
            <p:cNvSpPr/>
            <p:nvPr/>
          </p:nvSpPr>
          <p:spPr>
            <a:xfrm>
              <a:off x="10829967" y="38631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10460605" y="38632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0648518" y="40520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0" name="Oval 609"/>
            <p:cNvSpPr/>
            <p:nvPr/>
          </p:nvSpPr>
          <p:spPr>
            <a:xfrm>
              <a:off x="10651760" y="38633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10829645" y="40516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10461563" y="40513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11013217" y="40526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4" name="Oval 613"/>
            <p:cNvSpPr/>
            <p:nvPr/>
          </p:nvSpPr>
          <p:spPr>
            <a:xfrm>
              <a:off x="11013371" y="38637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7" name="Oval 616"/>
            <p:cNvSpPr/>
            <p:nvPr/>
          </p:nvSpPr>
          <p:spPr>
            <a:xfrm>
              <a:off x="11391628" y="42398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8" name="Oval 617"/>
            <p:cNvSpPr/>
            <p:nvPr/>
          </p:nvSpPr>
          <p:spPr>
            <a:xfrm>
              <a:off x="11568819" y="4411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9" name="Oval 618"/>
            <p:cNvSpPr/>
            <p:nvPr/>
          </p:nvSpPr>
          <p:spPr>
            <a:xfrm>
              <a:off x="11572755" y="42396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0" name="Oval 619"/>
            <p:cNvSpPr/>
            <p:nvPr/>
          </p:nvSpPr>
          <p:spPr>
            <a:xfrm>
              <a:off x="11199457" y="44114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1" name="Oval 620"/>
            <p:cNvSpPr/>
            <p:nvPr/>
          </p:nvSpPr>
          <p:spPr>
            <a:xfrm>
              <a:off x="11387370" y="45917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2" name="Oval 621"/>
            <p:cNvSpPr/>
            <p:nvPr/>
          </p:nvSpPr>
          <p:spPr>
            <a:xfrm>
              <a:off x="11390612" y="44115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3" name="Oval 622"/>
            <p:cNvSpPr/>
            <p:nvPr/>
          </p:nvSpPr>
          <p:spPr>
            <a:xfrm>
              <a:off x="11568497" y="4591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4" name="Oval 623"/>
            <p:cNvSpPr/>
            <p:nvPr/>
          </p:nvSpPr>
          <p:spPr>
            <a:xfrm>
              <a:off x="11200415" y="45911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5" name="Oval 624"/>
            <p:cNvSpPr/>
            <p:nvPr/>
          </p:nvSpPr>
          <p:spPr>
            <a:xfrm>
              <a:off x="11752069" y="459242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6" name="Oval 625"/>
            <p:cNvSpPr/>
            <p:nvPr/>
          </p:nvSpPr>
          <p:spPr>
            <a:xfrm>
              <a:off x="11752223" y="44120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7" name="Oval 626"/>
            <p:cNvSpPr/>
            <p:nvPr/>
          </p:nvSpPr>
          <p:spPr>
            <a:xfrm>
              <a:off x="11756328" y="424046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8" name="Oval 627"/>
            <p:cNvSpPr/>
            <p:nvPr/>
          </p:nvSpPr>
          <p:spPr>
            <a:xfrm>
              <a:off x="11201106" y="42375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11567400" y="38639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2" name="Oval 631"/>
            <p:cNvSpPr/>
            <p:nvPr/>
          </p:nvSpPr>
          <p:spPr>
            <a:xfrm>
              <a:off x="11198038" y="38640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3" name="Oval 632"/>
            <p:cNvSpPr/>
            <p:nvPr/>
          </p:nvSpPr>
          <p:spPr>
            <a:xfrm>
              <a:off x="11385951" y="40528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4" name="Oval 633"/>
            <p:cNvSpPr/>
            <p:nvPr/>
          </p:nvSpPr>
          <p:spPr>
            <a:xfrm>
              <a:off x="11389193" y="38641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11567078" y="40524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11198996" y="40521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11750651" y="4053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11750805" y="38646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11012961" y="44154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2" name="Oval 641"/>
            <p:cNvSpPr/>
            <p:nvPr/>
          </p:nvSpPr>
          <p:spPr>
            <a:xfrm>
              <a:off x="11012961" y="4240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3" name="Oval 642"/>
            <p:cNvSpPr/>
            <p:nvPr/>
          </p:nvSpPr>
          <p:spPr>
            <a:xfrm>
              <a:off x="10652900" y="42397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4" name="Oval 643"/>
            <p:cNvSpPr/>
            <p:nvPr/>
          </p:nvSpPr>
          <p:spPr>
            <a:xfrm>
              <a:off x="10282199" y="386055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5" name="Oval 654"/>
            <p:cNvSpPr/>
            <p:nvPr/>
          </p:nvSpPr>
          <p:spPr>
            <a:xfrm>
              <a:off x="11933379" y="45952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6" name="Oval 655"/>
            <p:cNvSpPr/>
            <p:nvPr/>
          </p:nvSpPr>
          <p:spPr>
            <a:xfrm>
              <a:off x="11933379" y="441696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7" name="Oval 656"/>
            <p:cNvSpPr/>
            <p:nvPr/>
          </p:nvSpPr>
          <p:spPr>
            <a:xfrm>
              <a:off x="11933379" y="424251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9" name="Oval 658"/>
            <p:cNvSpPr/>
            <p:nvPr/>
          </p:nvSpPr>
          <p:spPr>
            <a:xfrm>
              <a:off x="11929921" y="38646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1" name="Oval 660"/>
            <p:cNvSpPr/>
            <p:nvPr/>
          </p:nvSpPr>
          <p:spPr>
            <a:xfrm>
              <a:off x="11929599" y="4053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6053934" y="36858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6053934" y="35036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6235223" y="36856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6410990" y="36826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6414484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6600360" y="36827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969400" y="36827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6969400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6053934" y="331783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6053933" y="31288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6232050" y="31314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6410922" y="331946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6599651" y="350445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791515" y="3685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6232049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232049" y="3321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965942" y="31304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6596580" y="31305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6784493" y="33193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6787735" y="313069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6965620" y="33189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6597539" y="33187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7149193" y="33200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7149347" y="31311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7527604" y="35071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7704795" y="36787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7708731" y="350703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7335433" y="36788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7526588" y="36789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7888199" y="367939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892303" y="35078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337081" y="35049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7703376" y="313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7334014" y="31314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7521927" y="33202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7525169" y="313152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7703054" y="33198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7334972" y="33195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7886626" y="33208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7886780" y="3131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7148937" y="36827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7148936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6788876" y="350712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6418175" y="31279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8069355" y="368431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8069354" y="35098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8065897" y="31320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8065575" y="332053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8249148" y="33215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8249302" y="313268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8627558" y="35087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8804749" y="368026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8808686" y="350857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8435387" y="36803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8626542" y="36804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8988154" y="368093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8992258" y="350936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437036" y="35064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8803331" y="31328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8" name="Oval 317"/>
            <p:cNvSpPr/>
            <p:nvPr/>
          </p:nvSpPr>
          <p:spPr>
            <a:xfrm>
              <a:off x="8433968" y="31329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9" name="Oval 318"/>
            <p:cNvSpPr/>
            <p:nvPr/>
          </p:nvSpPr>
          <p:spPr>
            <a:xfrm>
              <a:off x="8621881" y="33217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8625124" y="31330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8803009" y="33213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8434927" y="332109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8986581" y="33224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4" name="Oval 323"/>
            <p:cNvSpPr/>
            <p:nvPr/>
          </p:nvSpPr>
          <p:spPr>
            <a:xfrm>
              <a:off x="8986735" y="313351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8248892" y="368431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8248891" y="35098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75097" y="36857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9175096" y="3511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9171639" y="31334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9171317" y="33219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9354889" y="33229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9355043" y="313407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9733300" y="35101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9910491" y="36816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9914427" y="35099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9541129" y="36817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>
              <a:off x="9732284" y="36818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10093895" y="368233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4" name="Oval 383"/>
            <p:cNvSpPr/>
            <p:nvPr/>
          </p:nvSpPr>
          <p:spPr>
            <a:xfrm>
              <a:off x="10098000" y="35107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5" name="Oval 384"/>
            <p:cNvSpPr/>
            <p:nvPr/>
          </p:nvSpPr>
          <p:spPr>
            <a:xfrm>
              <a:off x="9542778" y="35078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7" name="Oval 386"/>
            <p:cNvSpPr/>
            <p:nvPr/>
          </p:nvSpPr>
          <p:spPr>
            <a:xfrm>
              <a:off x="9909072" y="31342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9539710" y="31343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0" name="Oval 389"/>
            <p:cNvSpPr/>
            <p:nvPr/>
          </p:nvSpPr>
          <p:spPr>
            <a:xfrm>
              <a:off x="9727623" y="3323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9730865" y="31344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9908750" y="33227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3" name="Oval 392"/>
            <p:cNvSpPr/>
            <p:nvPr/>
          </p:nvSpPr>
          <p:spPr>
            <a:xfrm>
              <a:off x="9540668" y="332249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4" name="Oval 393"/>
            <p:cNvSpPr/>
            <p:nvPr/>
          </p:nvSpPr>
          <p:spPr>
            <a:xfrm>
              <a:off x="10092323" y="33238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10092477" y="31349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9354633" y="36857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4" name="Oval 413"/>
            <p:cNvSpPr/>
            <p:nvPr/>
          </p:nvSpPr>
          <p:spPr>
            <a:xfrm>
              <a:off x="9354633" y="3511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5" name="Oval 604"/>
            <p:cNvSpPr/>
            <p:nvPr/>
          </p:nvSpPr>
          <p:spPr>
            <a:xfrm>
              <a:off x="10648518" y="36873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10829645" y="36871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5" name="Oval 614"/>
            <p:cNvSpPr/>
            <p:nvPr/>
          </p:nvSpPr>
          <p:spPr>
            <a:xfrm>
              <a:off x="11013217" y="36879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6" name="Oval 615"/>
            <p:cNvSpPr/>
            <p:nvPr/>
          </p:nvSpPr>
          <p:spPr>
            <a:xfrm>
              <a:off x="10457995" y="36850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11385951" y="36881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1" name="Oval 630"/>
            <p:cNvSpPr/>
            <p:nvPr/>
          </p:nvSpPr>
          <p:spPr>
            <a:xfrm>
              <a:off x="11567078" y="36879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11750651" y="36887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11195429" y="36859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5" name="Oval 644"/>
            <p:cNvSpPr/>
            <p:nvPr/>
          </p:nvSpPr>
          <p:spPr>
            <a:xfrm>
              <a:off x="10283741" y="36876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6" name="Oval 645"/>
            <p:cNvSpPr/>
            <p:nvPr/>
          </p:nvSpPr>
          <p:spPr>
            <a:xfrm>
              <a:off x="10648518" y="35141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7" name="Oval 646"/>
            <p:cNvSpPr/>
            <p:nvPr/>
          </p:nvSpPr>
          <p:spPr>
            <a:xfrm>
              <a:off x="10829645" y="35139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8" name="Oval 647"/>
            <p:cNvSpPr/>
            <p:nvPr/>
          </p:nvSpPr>
          <p:spPr>
            <a:xfrm>
              <a:off x="11013217" y="35147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9" name="Oval 648"/>
            <p:cNvSpPr/>
            <p:nvPr/>
          </p:nvSpPr>
          <p:spPr>
            <a:xfrm>
              <a:off x="10457995" y="35118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0" name="Oval 649"/>
            <p:cNvSpPr/>
            <p:nvPr/>
          </p:nvSpPr>
          <p:spPr>
            <a:xfrm>
              <a:off x="11385951" y="35149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1" name="Oval 650"/>
            <p:cNvSpPr/>
            <p:nvPr/>
          </p:nvSpPr>
          <p:spPr>
            <a:xfrm>
              <a:off x="11567078" y="35147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2" name="Oval 651"/>
            <p:cNvSpPr/>
            <p:nvPr/>
          </p:nvSpPr>
          <p:spPr>
            <a:xfrm>
              <a:off x="11750651" y="35155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3" name="Oval 652"/>
            <p:cNvSpPr/>
            <p:nvPr/>
          </p:nvSpPr>
          <p:spPr>
            <a:xfrm>
              <a:off x="11195429" y="35127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4" name="Oval 653"/>
            <p:cNvSpPr/>
            <p:nvPr/>
          </p:nvSpPr>
          <p:spPr>
            <a:xfrm>
              <a:off x="10283741" y="35144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0" name="Oval 659"/>
            <p:cNvSpPr/>
            <p:nvPr/>
          </p:nvSpPr>
          <p:spPr>
            <a:xfrm>
              <a:off x="11929600" y="36887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7" name="Oval 666"/>
            <p:cNvSpPr/>
            <p:nvPr/>
          </p:nvSpPr>
          <p:spPr>
            <a:xfrm>
              <a:off x="11929600" y="351549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9" name="Oval 668"/>
            <p:cNvSpPr/>
            <p:nvPr/>
          </p:nvSpPr>
          <p:spPr>
            <a:xfrm>
              <a:off x="10283961" y="33285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1" name="Oval 670"/>
            <p:cNvSpPr/>
            <p:nvPr/>
          </p:nvSpPr>
          <p:spPr>
            <a:xfrm>
              <a:off x="10838981" y="31395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3" name="Oval 672"/>
            <p:cNvSpPr/>
            <p:nvPr/>
          </p:nvSpPr>
          <p:spPr>
            <a:xfrm>
              <a:off x="10469619" y="31396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4" name="Oval 673"/>
            <p:cNvSpPr/>
            <p:nvPr/>
          </p:nvSpPr>
          <p:spPr>
            <a:xfrm>
              <a:off x="10657532" y="33284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5" name="Oval 674"/>
            <p:cNvSpPr/>
            <p:nvPr/>
          </p:nvSpPr>
          <p:spPr>
            <a:xfrm>
              <a:off x="10660774" y="31397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6" name="Oval 675"/>
            <p:cNvSpPr/>
            <p:nvPr/>
          </p:nvSpPr>
          <p:spPr>
            <a:xfrm>
              <a:off x="10838659" y="33280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7" name="Oval 676"/>
            <p:cNvSpPr/>
            <p:nvPr/>
          </p:nvSpPr>
          <p:spPr>
            <a:xfrm>
              <a:off x="10470577" y="3327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8" name="Oval 677"/>
            <p:cNvSpPr/>
            <p:nvPr/>
          </p:nvSpPr>
          <p:spPr>
            <a:xfrm>
              <a:off x="11022231" y="33291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9" name="Oval 678"/>
            <p:cNvSpPr/>
            <p:nvPr/>
          </p:nvSpPr>
          <p:spPr>
            <a:xfrm>
              <a:off x="11022385" y="31401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3" name="Oval 682"/>
            <p:cNvSpPr/>
            <p:nvPr/>
          </p:nvSpPr>
          <p:spPr>
            <a:xfrm>
              <a:off x="10291213" y="31369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0" name="Oval 689"/>
            <p:cNvSpPr/>
            <p:nvPr/>
          </p:nvSpPr>
          <p:spPr>
            <a:xfrm>
              <a:off x="11200919" y="33273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2" name="Oval 691"/>
            <p:cNvSpPr/>
            <p:nvPr/>
          </p:nvSpPr>
          <p:spPr>
            <a:xfrm>
              <a:off x="11755939" y="313833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4" name="Oval 693"/>
            <p:cNvSpPr/>
            <p:nvPr/>
          </p:nvSpPr>
          <p:spPr>
            <a:xfrm>
              <a:off x="11386577" y="31384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5" name="Oval 694"/>
            <p:cNvSpPr/>
            <p:nvPr/>
          </p:nvSpPr>
          <p:spPr>
            <a:xfrm>
              <a:off x="11574490" y="332726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6" name="Oval 695"/>
            <p:cNvSpPr/>
            <p:nvPr/>
          </p:nvSpPr>
          <p:spPr>
            <a:xfrm>
              <a:off x="11577732" y="31385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7" name="Oval 696"/>
            <p:cNvSpPr/>
            <p:nvPr/>
          </p:nvSpPr>
          <p:spPr>
            <a:xfrm>
              <a:off x="11755617" y="33268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8" name="Oval 697"/>
            <p:cNvSpPr/>
            <p:nvPr/>
          </p:nvSpPr>
          <p:spPr>
            <a:xfrm>
              <a:off x="11387535" y="33265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9" name="Oval 698"/>
            <p:cNvSpPr/>
            <p:nvPr/>
          </p:nvSpPr>
          <p:spPr>
            <a:xfrm>
              <a:off x="11939190" y="33279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0" name="Oval 699"/>
            <p:cNvSpPr/>
            <p:nvPr/>
          </p:nvSpPr>
          <p:spPr>
            <a:xfrm>
              <a:off x="11939344" y="31390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3" name="Oval 702"/>
            <p:cNvSpPr/>
            <p:nvPr/>
          </p:nvSpPr>
          <p:spPr>
            <a:xfrm>
              <a:off x="11208172" y="31357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839132" y="5808769"/>
            <a:ext cx="1208654" cy="1552119"/>
            <a:chOff x="12354423" y="5507261"/>
            <a:chExt cx="1208654" cy="1552119"/>
          </a:xfrm>
        </p:grpSpPr>
        <p:sp>
          <p:nvSpPr>
            <p:cNvPr id="510" name="Oval 509"/>
            <p:cNvSpPr/>
            <p:nvPr/>
          </p:nvSpPr>
          <p:spPr>
            <a:xfrm>
              <a:off x="12354423" y="58607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1" name="Oval 510"/>
            <p:cNvSpPr/>
            <p:nvPr/>
          </p:nvSpPr>
          <p:spPr>
            <a:xfrm>
              <a:off x="12354577" y="568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12358681" y="55087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4" name="Oval 533"/>
            <p:cNvSpPr/>
            <p:nvPr/>
          </p:nvSpPr>
          <p:spPr>
            <a:xfrm>
              <a:off x="12541519" y="58633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5" name="Oval 534"/>
            <p:cNvSpPr/>
            <p:nvPr/>
          </p:nvSpPr>
          <p:spPr>
            <a:xfrm>
              <a:off x="12541519" y="568508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6" name="Oval 535"/>
            <p:cNvSpPr/>
            <p:nvPr/>
          </p:nvSpPr>
          <p:spPr>
            <a:xfrm>
              <a:off x="12541519" y="55106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7" name="Oval 536"/>
            <p:cNvSpPr/>
            <p:nvPr/>
          </p:nvSpPr>
          <p:spPr>
            <a:xfrm>
              <a:off x="12725091" y="586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4" name="Oval 543"/>
            <p:cNvSpPr/>
            <p:nvPr/>
          </p:nvSpPr>
          <p:spPr>
            <a:xfrm>
              <a:off x="13099722" y="55095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>
              <a:off x="13276913" y="568102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6" name="Oval 545"/>
            <p:cNvSpPr/>
            <p:nvPr/>
          </p:nvSpPr>
          <p:spPr>
            <a:xfrm>
              <a:off x="13280850" y="55093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7" name="Oval 546"/>
            <p:cNvSpPr/>
            <p:nvPr/>
          </p:nvSpPr>
          <p:spPr>
            <a:xfrm>
              <a:off x="12907551" y="56811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8" name="Oval 547"/>
            <p:cNvSpPr/>
            <p:nvPr/>
          </p:nvSpPr>
          <p:spPr>
            <a:xfrm>
              <a:off x="13095464" y="58614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9" name="Oval 548"/>
            <p:cNvSpPr/>
            <p:nvPr/>
          </p:nvSpPr>
          <p:spPr>
            <a:xfrm>
              <a:off x="13098706" y="568126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0" name="Oval 549"/>
            <p:cNvSpPr/>
            <p:nvPr/>
          </p:nvSpPr>
          <p:spPr>
            <a:xfrm>
              <a:off x="13276591" y="58610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1" name="Oval 550"/>
            <p:cNvSpPr/>
            <p:nvPr/>
          </p:nvSpPr>
          <p:spPr>
            <a:xfrm>
              <a:off x="12908510" y="58607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2" name="Oval 551"/>
            <p:cNvSpPr/>
            <p:nvPr/>
          </p:nvSpPr>
          <p:spPr>
            <a:xfrm>
              <a:off x="13460164" y="58620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3" name="Oval 552"/>
            <p:cNvSpPr/>
            <p:nvPr/>
          </p:nvSpPr>
          <p:spPr>
            <a:xfrm>
              <a:off x="13460318" y="56817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4" name="Oval 553"/>
            <p:cNvSpPr/>
            <p:nvPr/>
          </p:nvSpPr>
          <p:spPr>
            <a:xfrm>
              <a:off x="13464422" y="551012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5" name="Oval 554"/>
            <p:cNvSpPr/>
            <p:nvPr/>
          </p:nvSpPr>
          <p:spPr>
            <a:xfrm>
              <a:off x="12909200" y="55072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12721056" y="568508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2721055" y="55106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1" name="Oval 750"/>
            <p:cNvSpPr/>
            <p:nvPr/>
          </p:nvSpPr>
          <p:spPr>
            <a:xfrm>
              <a:off x="12364458" y="69552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2" name="Oval 751"/>
            <p:cNvSpPr/>
            <p:nvPr/>
          </p:nvSpPr>
          <p:spPr>
            <a:xfrm>
              <a:off x="12364612" y="67748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3" name="Oval 752"/>
            <p:cNvSpPr/>
            <p:nvPr/>
          </p:nvSpPr>
          <p:spPr>
            <a:xfrm>
              <a:off x="12368716" y="6603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3" name="Oval 762"/>
            <p:cNvSpPr/>
            <p:nvPr/>
          </p:nvSpPr>
          <p:spPr>
            <a:xfrm>
              <a:off x="12363039" y="6416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>
              <a:off x="12363193" y="62273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5" name="Oval 764"/>
            <p:cNvSpPr/>
            <p:nvPr/>
          </p:nvSpPr>
          <p:spPr>
            <a:xfrm>
              <a:off x="12363039" y="60515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3" name="Oval 772"/>
            <p:cNvSpPr/>
            <p:nvPr/>
          </p:nvSpPr>
          <p:spPr>
            <a:xfrm>
              <a:off x="12545768" y="69580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4" name="Oval 773"/>
            <p:cNvSpPr/>
            <p:nvPr/>
          </p:nvSpPr>
          <p:spPr>
            <a:xfrm>
              <a:off x="12545768" y="677973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5" name="Oval 774"/>
            <p:cNvSpPr/>
            <p:nvPr/>
          </p:nvSpPr>
          <p:spPr>
            <a:xfrm>
              <a:off x="12545768" y="66052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6" name="Oval 775"/>
            <p:cNvSpPr/>
            <p:nvPr/>
          </p:nvSpPr>
          <p:spPr>
            <a:xfrm>
              <a:off x="12729340" y="6958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7" name="Oval 776"/>
            <p:cNvSpPr/>
            <p:nvPr/>
          </p:nvSpPr>
          <p:spPr>
            <a:xfrm>
              <a:off x="12542310" y="62274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8" name="Oval 777"/>
            <p:cNvSpPr/>
            <p:nvPr/>
          </p:nvSpPr>
          <p:spPr>
            <a:xfrm>
              <a:off x="12541988" y="605147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9" name="Oval 778"/>
            <p:cNvSpPr/>
            <p:nvPr/>
          </p:nvSpPr>
          <p:spPr>
            <a:xfrm>
              <a:off x="12541988" y="6415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0" name="Oval 779"/>
            <p:cNvSpPr/>
            <p:nvPr/>
          </p:nvSpPr>
          <p:spPr>
            <a:xfrm>
              <a:off x="12725561" y="6417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1" name="Oval 780"/>
            <p:cNvSpPr/>
            <p:nvPr/>
          </p:nvSpPr>
          <p:spPr>
            <a:xfrm>
              <a:off x="12725715" y="6228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2" name="Oval 781"/>
            <p:cNvSpPr/>
            <p:nvPr/>
          </p:nvSpPr>
          <p:spPr>
            <a:xfrm>
              <a:off x="12725561" y="60522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3" name="Oval 782"/>
            <p:cNvSpPr/>
            <p:nvPr/>
          </p:nvSpPr>
          <p:spPr>
            <a:xfrm>
              <a:off x="13103971" y="66041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4" name="Oval 783"/>
            <p:cNvSpPr/>
            <p:nvPr/>
          </p:nvSpPr>
          <p:spPr>
            <a:xfrm>
              <a:off x="13281162" y="67756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5" name="Oval 784"/>
            <p:cNvSpPr/>
            <p:nvPr/>
          </p:nvSpPr>
          <p:spPr>
            <a:xfrm>
              <a:off x="13285099" y="6603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6" name="Oval 785"/>
            <p:cNvSpPr/>
            <p:nvPr/>
          </p:nvSpPr>
          <p:spPr>
            <a:xfrm>
              <a:off x="12911800" y="67757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7" name="Oval 786"/>
            <p:cNvSpPr/>
            <p:nvPr/>
          </p:nvSpPr>
          <p:spPr>
            <a:xfrm>
              <a:off x="13099713" y="69560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8" name="Oval 787"/>
            <p:cNvSpPr/>
            <p:nvPr/>
          </p:nvSpPr>
          <p:spPr>
            <a:xfrm>
              <a:off x="13102955" y="67759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9" name="Oval 788"/>
            <p:cNvSpPr/>
            <p:nvPr/>
          </p:nvSpPr>
          <p:spPr>
            <a:xfrm>
              <a:off x="13280840" y="69556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0" name="Oval 789"/>
            <p:cNvSpPr/>
            <p:nvPr/>
          </p:nvSpPr>
          <p:spPr>
            <a:xfrm>
              <a:off x="12912759" y="69554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1" name="Oval 790"/>
            <p:cNvSpPr/>
            <p:nvPr/>
          </p:nvSpPr>
          <p:spPr>
            <a:xfrm>
              <a:off x="13464413" y="69567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2" name="Oval 791"/>
            <p:cNvSpPr/>
            <p:nvPr/>
          </p:nvSpPr>
          <p:spPr>
            <a:xfrm>
              <a:off x="13464567" y="6776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3" name="Oval 792"/>
            <p:cNvSpPr/>
            <p:nvPr/>
          </p:nvSpPr>
          <p:spPr>
            <a:xfrm>
              <a:off x="13468671" y="66047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4" name="Oval 793"/>
            <p:cNvSpPr/>
            <p:nvPr/>
          </p:nvSpPr>
          <p:spPr>
            <a:xfrm>
              <a:off x="12913449" y="66019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5" name="Oval 794"/>
            <p:cNvSpPr/>
            <p:nvPr/>
          </p:nvSpPr>
          <p:spPr>
            <a:xfrm>
              <a:off x="13098294" y="60524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6" name="Oval 795"/>
            <p:cNvSpPr/>
            <p:nvPr/>
          </p:nvSpPr>
          <p:spPr>
            <a:xfrm>
              <a:off x="13279744" y="6228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7" name="Oval 796"/>
            <p:cNvSpPr/>
            <p:nvPr/>
          </p:nvSpPr>
          <p:spPr>
            <a:xfrm>
              <a:off x="13279421" y="605230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8" name="Oval 797"/>
            <p:cNvSpPr/>
            <p:nvPr/>
          </p:nvSpPr>
          <p:spPr>
            <a:xfrm>
              <a:off x="12910381" y="6228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9" name="Oval 798"/>
            <p:cNvSpPr/>
            <p:nvPr/>
          </p:nvSpPr>
          <p:spPr>
            <a:xfrm>
              <a:off x="13098294" y="6417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0" name="Oval 799"/>
            <p:cNvSpPr/>
            <p:nvPr/>
          </p:nvSpPr>
          <p:spPr>
            <a:xfrm>
              <a:off x="13101536" y="62284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1" name="Oval 800"/>
            <p:cNvSpPr/>
            <p:nvPr/>
          </p:nvSpPr>
          <p:spPr>
            <a:xfrm>
              <a:off x="13279421" y="641678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2" name="Oval 801"/>
            <p:cNvSpPr/>
            <p:nvPr/>
          </p:nvSpPr>
          <p:spPr>
            <a:xfrm>
              <a:off x="12911340" y="64165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3" name="Oval 802"/>
            <p:cNvSpPr/>
            <p:nvPr/>
          </p:nvSpPr>
          <p:spPr>
            <a:xfrm>
              <a:off x="13462994" y="64178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4" name="Oval 803"/>
            <p:cNvSpPr/>
            <p:nvPr/>
          </p:nvSpPr>
          <p:spPr>
            <a:xfrm>
              <a:off x="13463148" y="6228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5" name="Oval 804"/>
            <p:cNvSpPr/>
            <p:nvPr/>
          </p:nvSpPr>
          <p:spPr>
            <a:xfrm>
              <a:off x="13462994" y="60530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6" name="Oval 805"/>
            <p:cNvSpPr/>
            <p:nvPr/>
          </p:nvSpPr>
          <p:spPr>
            <a:xfrm>
              <a:off x="12907772" y="605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7" name="Oval 806"/>
            <p:cNvSpPr/>
            <p:nvPr/>
          </p:nvSpPr>
          <p:spPr>
            <a:xfrm>
              <a:off x="12725305" y="677973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8" name="Oval 807"/>
            <p:cNvSpPr/>
            <p:nvPr/>
          </p:nvSpPr>
          <p:spPr>
            <a:xfrm>
              <a:off x="12725304" y="66052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55733" y="5055538"/>
            <a:ext cx="4873573" cy="2281600"/>
            <a:chOff x="7155733" y="4767093"/>
            <a:chExt cx="4873573" cy="2281600"/>
          </a:xfrm>
        </p:grpSpPr>
        <p:sp>
          <p:nvSpPr>
            <p:cNvPr id="421" name="Oval 420"/>
            <p:cNvSpPr/>
            <p:nvPr/>
          </p:nvSpPr>
          <p:spPr>
            <a:xfrm>
              <a:off x="8077647" y="568500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8257337" y="586056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3" name="Oval 422"/>
            <p:cNvSpPr/>
            <p:nvPr/>
          </p:nvSpPr>
          <p:spPr>
            <a:xfrm>
              <a:off x="8253413" y="568199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8256907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442783" y="5682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8630696" y="58605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8811823" y="586042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8811824" y="5682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8811823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8442074" y="550383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8633938" y="56852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5" name="Oval 434"/>
            <p:cNvSpPr/>
            <p:nvPr/>
          </p:nvSpPr>
          <p:spPr>
            <a:xfrm>
              <a:off x="8995396" y="58612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6" name="Oval 435"/>
            <p:cNvSpPr/>
            <p:nvPr/>
          </p:nvSpPr>
          <p:spPr>
            <a:xfrm>
              <a:off x="8440174" y="58583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8074473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1" name="Oval 450"/>
            <p:cNvSpPr/>
            <p:nvPr/>
          </p:nvSpPr>
          <p:spPr>
            <a:xfrm>
              <a:off x="9370027" y="55065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9547218" y="56780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3" name="Oval 452"/>
            <p:cNvSpPr/>
            <p:nvPr/>
          </p:nvSpPr>
          <p:spPr>
            <a:xfrm>
              <a:off x="9551154" y="55064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4" name="Oval 453"/>
            <p:cNvSpPr/>
            <p:nvPr/>
          </p:nvSpPr>
          <p:spPr>
            <a:xfrm>
              <a:off x="9177856" y="56782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9365769" y="58585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6" name="Oval 455"/>
            <p:cNvSpPr/>
            <p:nvPr/>
          </p:nvSpPr>
          <p:spPr>
            <a:xfrm>
              <a:off x="9369011" y="56783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7" name="Oval 456"/>
            <p:cNvSpPr/>
            <p:nvPr/>
          </p:nvSpPr>
          <p:spPr>
            <a:xfrm>
              <a:off x="9546896" y="585810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9178814" y="58578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9" name="Oval 458"/>
            <p:cNvSpPr/>
            <p:nvPr/>
          </p:nvSpPr>
          <p:spPr>
            <a:xfrm>
              <a:off x="9730468" y="5859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0" name="Oval 459"/>
            <p:cNvSpPr/>
            <p:nvPr/>
          </p:nvSpPr>
          <p:spPr>
            <a:xfrm>
              <a:off x="9730622" y="56787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9734727" y="5507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9179505" y="55043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5" name="Oval 474"/>
            <p:cNvSpPr/>
            <p:nvPr/>
          </p:nvSpPr>
          <p:spPr>
            <a:xfrm>
              <a:off x="8991360" y="5682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8991360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7" name="Oval 476"/>
            <p:cNvSpPr/>
            <p:nvPr/>
          </p:nvSpPr>
          <p:spPr>
            <a:xfrm>
              <a:off x="8631299" y="550650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2" name="Oval 491"/>
            <p:cNvSpPr/>
            <p:nvPr/>
          </p:nvSpPr>
          <p:spPr>
            <a:xfrm>
              <a:off x="9911778" y="586196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9911778" y="56836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9911778" y="5509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5" name="Oval 494"/>
            <p:cNvSpPr/>
            <p:nvPr/>
          </p:nvSpPr>
          <p:spPr>
            <a:xfrm>
              <a:off x="10095350" y="58627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2" name="Oval 501"/>
            <p:cNvSpPr/>
            <p:nvPr/>
          </p:nvSpPr>
          <p:spPr>
            <a:xfrm>
              <a:off x="10469982" y="55081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10647173" y="56796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4" name="Oval 503"/>
            <p:cNvSpPr/>
            <p:nvPr/>
          </p:nvSpPr>
          <p:spPr>
            <a:xfrm>
              <a:off x="10651109" y="55079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5" name="Oval 504"/>
            <p:cNvSpPr/>
            <p:nvPr/>
          </p:nvSpPr>
          <p:spPr>
            <a:xfrm>
              <a:off x="10277811" y="56797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10465723" y="58600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7" name="Oval 506"/>
            <p:cNvSpPr/>
            <p:nvPr/>
          </p:nvSpPr>
          <p:spPr>
            <a:xfrm>
              <a:off x="10468966" y="56798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8" name="Oval 507"/>
            <p:cNvSpPr/>
            <p:nvPr/>
          </p:nvSpPr>
          <p:spPr>
            <a:xfrm>
              <a:off x="10646851" y="585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10278769" y="58593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3" name="Oval 512"/>
            <p:cNvSpPr/>
            <p:nvPr/>
          </p:nvSpPr>
          <p:spPr>
            <a:xfrm>
              <a:off x="10279459" y="55058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6" name="Oval 525"/>
            <p:cNvSpPr/>
            <p:nvPr/>
          </p:nvSpPr>
          <p:spPr>
            <a:xfrm>
              <a:off x="10091315" y="56836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7" name="Oval 526"/>
            <p:cNvSpPr/>
            <p:nvPr/>
          </p:nvSpPr>
          <p:spPr>
            <a:xfrm>
              <a:off x="10091314" y="5509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0" name="Oval 589"/>
            <p:cNvSpPr/>
            <p:nvPr/>
          </p:nvSpPr>
          <p:spPr>
            <a:xfrm>
              <a:off x="7889618" y="55103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7155733" y="47726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7523346" y="47677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7704473" y="47673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7336391" y="47670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7888045" y="476842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7523346" y="49553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7704473" y="495497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7336391" y="495469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7888045" y="49560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8074473" y="513084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8253345" y="53188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8" name="Oval 437"/>
            <p:cNvSpPr/>
            <p:nvPr/>
          </p:nvSpPr>
          <p:spPr>
            <a:xfrm>
              <a:off x="8074472" y="532068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8626916" y="4954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8808366" y="51298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1" name="Oval 440"/>
            <p:cNvSpPr/>
            <p:nvPr/>
          </p:nvSpPr>
          <p:spPr>
            <a:xfrm>
              <a:off x="8808044" y="49538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8439003" y="51299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8626916" y="53187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4" name="Oval 443"/>
            <p:cNvSpPr/>
            <p:nvPr/>
          </p:nvSpPr>
          <p:spPr>
            <a:xfrm>
              <a:off x="8630159" y="51300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8808044" y="53183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439962" y="531809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7" name="Oval 446"/>
            <p:cNvSpPr/>
            <p:nvPr/>
          </p:nvSpPr>
          <p:spPr>
            <a:xfrm>
              <a:off x="8991616" y="53194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8" name="Oval 447"/>
            <p:cNvSpPr/>
            <p:nvPr/>
          </p:nvSpPr>
          <p:spPr>
            <a:xfrm>
              <a:off x="8991770" y="513051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9" name="Oval 448"/>
            <p:cNvSpPr/>
            <p:nvPr/>
          </p:nvSpPr>
          <p:spPr>
            <a:xfrm>
              <a:off x="8991616" y="49546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0" name="Oval 449"/>
            <p:cNvSpPr/>
            <p:nvPr/>
          </p:nvSpPr>
          <p:spPr>
            <a:xfrm>
              <a:off x="8436394" y="4951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3" name="Oval 462"/>
            <p:cNvSpPr/>
            <p:nvPr/>
          </p:nvSpPr>
          <p:spPr>
            <a:xfrm>
              <a:off x="9364350" y="49548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9545799" y="513066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5" name="Oval 464"/>
            <p:cNvSpPr/>
            <p:nvPr/>
          </p:nvSpPr>
          <p:spPr>
            <a:xfrm>
              <a:off x="9545477" y="495472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6" name="Oval 465"/>
            <p:cNvSpPr/>
            <p:nvPr/>
          </p:nvSpPr>
          <p:spPr>
            <a:xfrm>
              <a:off x="9176437" y="51307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9364350" y="531959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8" name="Oval 467"/>
            <p:cNvSpPr/>
            <p:nvPr/>
          </p:nvSpPr>
          <p:spPr>
            <a:xfrm>
              <a:off x="9367592" y="513090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9545477" y="531920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9177395" y="53189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1" name="Oval 470"/>
            <p:cNvSpPr/>
            <p:nvPr/>
          </p:nvSpPr>
          <p:spPr>
            <a:xfrm>
              <a:off x="9729049" y="53202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2" name="Oval 471"/>
            <p:cNvSpPr/>
            <p:nvPr/>
          </p:nvSpPr>
          <p:spPr>
            <a:xfrm>
              <a:off x="9729203" y="51313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9729049" y="49555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4" name="Oval 473"/>
            <p:cNvSpPr/>
            <p:nvPr/>
          </p:nvSpPr>
          <p:spPr>
            <a:xfrm>
              <a:off x="9173827" y="49526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8" name="Oval 477"/>
            <p:cNvSpPr/>
            <p:nvPr/>
          </p:nvSpPr>
          <p:spPr>
            <a:xfrm>
              <a:off x="8260598" y="51272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8262140" y="49543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0" name="Oval 479"/>
            <p:cNvSpPr/>
            <p:nvPr/>
          </p:nvSpPr>
          <p:spPr>
            <a:xfrm>
              <a:off x="8071618" y="49521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1" name="Oval 480"/>
            <p:cNvSpPr/>
            <p:nvPr/>
          </p:nvSpPr>
          <p:spPr>
            <a:xfrm>
              <a:off x="8626916" y="47808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2" name="Oval 481"/>
            <p:cNvSpPr/>
            <p:nvPr/>
          </p:nvSpPr>
          <p:spPr>
            <a:xfrm>
              <a:off x="8808044" y="4780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3" name="Oval 482"/>
            <p:cNvSpPr/>
            <p:nvPr/>
          </p:nvSpPr>
          <p:spPr>
            <a:xfrm>
              <a:off x="8991616" y="4781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4" name="Oval 483"/>
            <p:cNvSpPr/>
            <p:nvPr/>
          </p:nvSpPr>
          <p:spPr>
            <a:xfrm>
              <a:off x="8436394" y="4778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9364350" y="47816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6" name="Oval 485"/>
            <p:cNvSpPr/>
            <p:nvPr/>
          </p:nvSpPr>
          <p:spPr>
            <a:xfrm>
              <a:off x="9545477" y="478151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7" name="Oval 486"/>
            <p:cNvSpPr/>
            <p:nvPr/>
          </p:nvSpPr>
          <p:spPr>
            <a:xfrm>
              <a:off x="9729049" y="478230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9173827" y="47794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9" name="Oval 488"/>
            <p:cNvSpPr/>
            <p:nvPr/>
          </p:nvSpPr>
          <p:spPr>
            <a:xfrm>
              <a:off x="8262140" y="47811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0" name="Oval 489"/>
            <p:cNvSpPr/>
            <p:nvPr/>
          </p:nvSpPr>
          <p:spPr>
            <a:xfrm>
              <a:off x="8071618" y="477890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6" name="Oval 495"/>
            <p:cNvSpPr/>
            <p:nvPr/>
          </p:nvSpPr>
          <p:spPr>
            <a:xfrm>
              <a:off x="9908320" y="51313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9907998" y="49554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8" name="Oval 497"/>
            <p:cNvSpPr/>
            <p:nvPr/>
          </p:nvSpPr>
          <p:spPr>
            <a:xfrm>
              <a:off x="9907998" y="53199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9" name="Oval 498"/>
            <p:cNvSpPr/>
            <p:nvPr/>
          </p:nvSpPr>
          <p:spPr>
            <a:xfrm>
              <a:off x="10091571" y="53209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10091725" y="51320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1" name="Oval 500"/>
            <p:cNvSpPr/>
            <p:nvPr/>
          </p:nvSpPr>
          <p:spPr>
            <a:xfrm>
              <a:off x="10091571" y="49562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4" name="Oval 513"/>
            <p:cNvSpPr/>
            <p:nvPr/>
          </p:nvSpPr>
          <p:spPr>
            <a:xfrm>
              <a:off x="10464304" y="49564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>
              <a:off x="10645754" y="513221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6" name="Oval 515"/>
            <p:cNvSpPr/>
            <p:nvPr/>
          </p:nvSpPr>
          <p:spPr>
            <a:xfrm>
              <a:off x="10645432" y="49562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7" name="Oval 516"/>
            <p:cNvSpPr/>
            <p:nvPr/>
          </p:nvSpPr>
          <p:spPr>
            <a:xfrm>
              <a:off x="10276391" y="51323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8" name="Oval 517"/>
            <p:cNvSpPr/>
            <p:nvPr/>
          </p:nvSpPr>
          <p:spPr>
            <a:xfrm>
              <a:off x="10464304" y="5321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9" name="Oval 518"/>
            <p:cNvSpPr/>
            <p:nvPr/>
          </p:nvSpPr>
          <p:spPr>
            <a:xfrm>
              <a:off x="10467547" y="51324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0" name="Oval 519"/>
            <p:cNvSpPr/>
            <p:nvPr/>
          </p:nvSpPr>
          <p:spPr>
            <a:xfrm>
              <a:off x="10645432" y="53207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1" name="Oval 520"/>
            <p:cNvSpPr/>
            <p:nvPr/>
          </p:nvSpPr>
          <p:spPr>
            <a:xfrm>
              <a:off x="10277350" y="53204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2" name="Oval 521"/>
            <p:cNvSpPr/>
            <p:nvPr/>
          </p:nvSpPr>
          <p:spPr>
            <a:xfrm>
              <a:off x="10829004" y="53217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3" name="Oval 522"/>
            <p:cNvSpPr/>
            <p:nvPr/>
          </p:nvSpPr>
          <p:spPr>
            <a:xfrm>
              <a:off x="10829158" y="51328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4" name="Oval 523"/>
            <p:cNvSpPr/>
            <p:nvPr/>
          </p:nvSpPr>
          <p:spPr>
            <a:xfrm>
              <a:off x="10829004" y="49570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5" name="Oval 524"/>
            <p:cNvSpPr/>
            <p:nvPr/>
          </p:nvSpPr>
          <p:spPr>
            <a:xfrm>
              <a:off x="10273782" y="49541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8" name="Oval 527"/>
            <p:cNvSpPr/>
            <p:nvPr/>
          </p:nvSpPr>
          <p:spPr>
            <a:xfrm>
              <a:off x="9907998" y="478222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9" name="Oval 528"/>
            <p:cNvSpPr/>
            <p:nvPr/>
          </p:nvSpPr>
          <p:spPr>
            <a:xfrm>
              <a:off x="10091571" y="478301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0" name="Oval 529"/>
            <p:cNvSpPr/>
            <p:nvPr/>
          </p:nvSpPr>
          <p:spPr>
            <a:xfrm>
              <a:off x="10464304" y="47832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1" name="Oval 530"/>
            <p:cNvSpPr/>
            <p:nvPr/>
          </p:nvSpPr>
          <p:spPr>
            <a:xfrm>
              <a:off x="10645432" y="47830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2" name="Oval 531"/>
            <p:cNvSpPr/>
            <p:nvPr/>
          </p:nvSpPr>
          <p:spPr>
            <a:xfrm>
              <a:off x="10829004" y="47838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3" name="Oval 532"/>
            <p:cNvSpPr/>
            <p:nvPr/>
          </p:nvSpPr>
          <p:spPr>
            <a:xfrm>
              <a:off x="10273782" y="47809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8" name="Oval 537"/>
            <p:cNvSpPr/>
            <p:nvPr/>
          </p:nvSpPr>
          <p:spPr>
            <a:xfrm>
              <a:off x="11014062" y="51327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11013740" y="495683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0" name="Oval 539"/>
            <p:cNvSpPr/>
            <p:nvPr/>
          </p:nvSpPr>
          <p:spPr>
            <a:xfrm>
              <a:off x="11013740" y="532130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1" name="Oval 540"/>
            <p:cNvSpPr/>
            <p:nvPr/>
          </p:nvSpPr>
          <p:spPr>
            <a:xfrm>
              <a:off x="11197312" y="532236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11197466" y="51334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11197312" y="49576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6" name="Oval 555"/>
            <p:cNvSpPr/>
            <p:nvPr/>
          </p:nvSpPr>
          <p:spPr>
            <a:xfrm>
              <a:off x="11570046" y="49578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7" name="Oval 556"/>
            <p:cNvSpPr/>
            <p:nvPr/>
          </p:nvSpPr>
          <p:spPr>
            <a:xfrm>
              <a:off x="11751495" y="513360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8" name="Oval 557"/>
            <p:cNvSpPr/>
            <p:nvPr/>
          </p:nvSpPr>
          <p:spPr>
            <a:xfrm>
              <a:off x="11751173" y="49576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9" name="Oval 558"/>
            <p:cNvSpPr/>
            <p:nvPr/>
          </p:nvSpPr>
          <p:spPr>
            <a:xfrm>
              <a:off x="11382133" y="51337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0" name="Oval 559"/>
            <p:cNvSpPr/>
            <p:nvPr/>
          </p:nvSpPr>
          <p:spPr>
            <a:xfrm>
              <a:off x="11570046" y="53225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1" name="Oval 560"/>
            <p:cNvSpPr/>
            <p:nvPr/>
          </p:nvSpPr>
          <p:spPr>
            <a:xfrm>
              <a:off x="11573288" y="51338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2" name="Oval 561"/>
            <p:cNvSpPr/>
            <p:nvPr/>
          </p:nvSpPr>
          <p:spPr>
            <a:xfrm>
              <a:off x="11751173" y="53221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3" name="Oval 562"/>
            <p:cNvSpPr/>
            <p:nvPr/>
          </p:nvSpPr>
          <p:spPr>
            <a:xfrm>
              <a:off x="11383091" y="53218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4" name="Oval 563"/>
            <p:cNvSpPr/>
            <p:nvPr/>
          </p:nvSpPr>
          <p:spPr>
            <a:xfrm>
              <a:off x="11934746" y="532319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5" name="Oval 564"/>
            <p:cNvSpPr/>
            <p:nvPr/>
          </p:nvSpPr>
          <p:spPr>
            <a:xfrm>
              <a:off x="11934900" y="51342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6" name="Oval 565"/>
            <p:cNvSpPr/>
            <p:nvPr/>
          </p:nvSpPr>
          <p:spPr>
            <a:xfrm>
              <a:off x="11934746" y="49584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11379524" y="49555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0" name="Oval 569"/>
            <p:cNvSpPr/>
            <p:nvPr/>
          </p:nvSpPr>
          <p:spPr>
            <a:xfrm>
              <a:off x="11013740" y="47836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1" name="Oval 570"/>
            <p:cNvSpPr/>
            <p:nvPr/>
          </p:nvSpPr>
          <p:spPr>
            <a:xfrm>
              <a:off x="11197312" y="478441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11570046" y="47846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11751173" y="47844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11934746" y="47852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11379524" y="47823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6" name="Oval 585"/>
            <p:cNvSpPr/>
            <p:nvPr/>
          </p:nvSpPr>
          <p:spPr>
            <a:xfrm>
              <a:off x="7697322" y="51337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7885235" y="532258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888477" y="51338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7698280" y="53219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1" name="Oval 590"/>
            <p:cNvSpPr/>
            <p:nvPr/>
          </p:nvSpPr>
          <p:spPr>
            <a:xfrm>
              <a:off x="7518917" y="5131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8633336" y="605141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1" name="Oval 710"/>
            <p:cNvSpPr/>
            <p:nvPr/>
          </p:nvSpPr>
          <p:spPr>
            <a:xfrm>
              <a:off x="8814463" y="605101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2" name="Oval 711"/>
            <p:cNvSpPr/>
            <p:nvPr/>
          </p:nvSpPr>
          <p:spPr>
            <a:xfrm>
              <a:off x="8446382" y="60507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3" name="Oval 712"/>
            <p:cNvSpPr/>
            <p:nvPr/>
          </p:nvSpPr>
          <p:spPr>
            <a:xfrm>
              <a:off x="8998036" y="60520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4" name="Oval 713"/>
            <p:cNvSpPr/>
            <p:nvPr/>
          </p:nvSpPr>
          <p:spPr>
            <a:xfrm>
              <a:off x="9187637" y="67810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5" name="Oval 714"/>
            <p:cNvSpPr/>
            <p:nvPr/>
          </p:nvSpPr>
          <p:spPr>
            <a:xfrm>
              <a:off x="9367328" y="695660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6" name="Oval 715"/>
            <p:cNvSpPr/>
            <p:nvPr/>
          </p:nvSpPr>
          <p:spPr>
            <a:xfrm>
              <a:off x="9363403" y="67780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7" name="Oval 716"/>
            <p:cNvSpPr/>
            <p:nvPr/>
          </p:nvSpPr>
          <p:spPr>
            <a:xfrm>
              <a:off x="9366897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8" name="Oval 717"/>
            <p:cNvSpPr/>
            <p:nvPr/>
          </p:nvSpPr>
          <p:spPr>
            <a:xfrm>
              <a:off x="9552773" y="6778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9" name="Oval 718"/>
            <p:cNvSpPr/>
            <p:nvPr/>
          </p:nvSpPr>
          <p:spPr>
            <a:xfrm>
              <a:off x="9740686" y="695663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0" name="Oval 719"/>
            <p:cNvSpPr/>
            <p:nvPr/>
          </p:nvSpPr>
          <p:spPr>
            <a:xfrm>
              <a:off x="9921813" y="695646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1" name="Oval 720"/>
            <p:cNvSpPr/>
            <p:nvPr/>
          </p:nvSpPr>
          <p:spPr>
            <a:xfrm>
              <a:off x="9921814" y="6778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2" name="Oval 721"/>
            <p:cNvSpPr/>
            <p:nvPr/>
          </p:nvSpPr>
          <p:spPr>
            <a:xfrm>
              <a:off x="9921813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3" name="Oval 722"/>
            <p:cNvSpPr/>
            <p:nvPr/>
          </p:nvSpPr>
          <p:spPr>
            <a:xfrm>
              <a:off x="9184464" y="62268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4" name="Oval 723"/>
            <p:cNvSpPr/>
            <p:nvPr/>
          </p:nvSpPr>
          <p:spPr>
            <a:xfrm>
              <a:off x="9363336" y="641488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5" name="Oval 724"/>
            <p:cNvSpPr/>
            <p:nvPr/>
          </p:nvSpPr>
          <p:spPr>
            <a:xfrm>
              <a:off x="9552065" y="65998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6" name="Oval 725"/>
            <p:cNvSpPr/>
            <p:nvPr/>
          </p:nvSpPr>
          <p:spPr>
            <a:xfrm>
              <a:off x="9743928" y="67812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7" name="Oval 726"/>
            <p:cNvSpPr/>
            <p:nvPr/>
          </p:nvSpPr>
          <p:spPr>
            <a:xfrm>
              <a:off x="10105386" y="69572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8" name="Oval 727"/>
            <p:cNvSpPr/>
            <p:nvPr/>
          </p:nvSpPr>
          <p:spPr>
            <a:xfrm>
              <a:off x="9550164" y="69543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9" name="Oval 728"/>
            <p:cNvSpPr/>
            <p:nvPr/>
          </p:nvSpPr>
          <p:spPr>
            <a:xfrm>
              <a:off x="9184463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0" name="Oval 729"/>
            <p:cNvSpPr/>
            <p:nvPr/>
          </p:nvSpPr>
          <p:spPr>
            <a:xfrm>
              <a:off x="9184462" y="641672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1" name="Oval 730"/>
            <p:cNvSpPr/>
            <p:nvPr/>
          </p:nvSpPr>
          <p:spPr>
            <a:xfrm>
              <a:off x="9736907" y="6050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2" name="Oval 731"/>
            <p:cNvSpPr/>
            <p:nvPr/>
          </p:nvSpPr>
          <p:spPr>
            <a:xfrm>
              <a:off x="9918356" y="62258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3" name="Oval 732"/>
            <p:cNvSpPr/>
            <p:nvPr/>
          </p:nvSpPr>
          <p:spPr>
            <a:xfrm>
              <a:off x="9918034" y="604993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4" name="Oval 733"/>
            <p:cNvSpPr/>
            <p:nvPr/>
          </p:nvSpPr>
          <p:spPr>
            <a:xfrm>
              <a:off x="9548994" y="62260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5" name="Oval 734"/>
            <p:cNvSpPr/>
            <p:nvPr/>
          </p:nvSpPr>
          <p:spPr>
            <a:xfrm>
              <a:off x="9736907" y="64148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6" name="Oval 735"/>
            <p:cNvSpPr/>
            <p:nvPr/>
          </p:nvSpPr>
          <p:spPr>
            <a:xfrm>
              <a:off x="9740149" y="622611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7" name="Oval 736"/>
            <p:cNvSpPr/>
            <p:nvPr/>
          </p:nvSpPr>
          <p:spPr>
            <a:xfrm>
              <a:off x="9918034" y="64144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8" name="Oval 737"/>
            <p:cNvSpPr/>
            <p:nvPr/>
          </p:nvSpPr>
          <p:spPr>
            <a:xfrm>
              <a:off x="9549952" y="641413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9" name="Oval 738"/>
            <p:cNvSpPr/>
            <p:nvPr/>
          </p:nvSpPr>
          <p:spPr>
            <a:xfrm>
              <a:off x="10101607" y="64154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0" name="Oval 739"/>
            <p:cNvSpPr/>
            <p:nvPr/>
          </p:nvSpPr>
          <p:spPr>
            <a:xfrm>
              <a:off x="10101761" y="622655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1" name="Oval 740"/>
            <p:cNvSpPr/>
            <p:nvPr/>
          </p:nvSpPr>
          <p:spPr>
            <a:xfrm>
              <a:off x="10101607" y="60507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2" name="Oval 741"/>
            <p:cNvSpPr/>
            <p:nvPr/>
          </p:nvSpPr>
          <p:spPr>
            <a:xfrm>
              <a:off x="9546385" y="604785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3" name="Oval 742"/>
            <p:cNvSpPr/>
            <p:nvPr/>
          </p:nvSpPr>
          <p:spPr>
            <a:xfrm>
              <a:off x="10480017" y="66026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4" name="Oval 743"/>
            <p:cNvSpPr/>
            <p:nvPr/>
          </p:nvSpPr>
          <p:spPr>
            <a:xfrm>
              <a:off x="10657208" y="67741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5" name="Oval 744"/>
            <p:cNvSpPr/>
            <p:nvPr/>
          </p:nvSpPr>
          <p:spPr>
            <a:xfrm>
              <a:off x="10661144" y="66024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6" name="Oval 745"/>
            <p:cNvSpPr/>
            <p:nvPr/>
          </p:nvSpPr>
          <p:spPr>
            <a:xfrm>
              <a:off x="10287846" y="67742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7" name="Oval 746"/>
            <p:cNvSpPr/>
            <p:nvPr/>
          </p:nvSpPr>
          <p:spPr>
            <a:xfrm>
              <a:off x="10475759" y="695454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8" name="Oval 747"/>
            <p:cNvSpPr/>
            <p:nvPr/>
          </p:nvSpPr>
          <p:spPr>
            <a:xfrm>
              <a:off x="10479001" y="677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9" name="Oval 748"/>
            <p:cNvSpPr/>
            <p:nvPr/>
          </p:nvSpPr>
          <p:spPr>
            <a:xfrm>
              <a:off x="10656886" y="6954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0" name="Oval 749"/>
            <p:cNvSpPr/>
            <p:nvPr/>
          </p:nvSpPr>
          <p:spPr>
            <a:xfrm>
              <a:off x="10288805" y="69538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4" name="Oval 753"/>
            <p:cNvSpPr/>
            <p:nvPr/>
          </p:nvSpPr>
          <p:spPr>
            <a:xfrm>
              <a:off x="10289495" y="66003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5" name="Oval 754"/>
            <p:cNvSpPr/>
            <p:nvPr/>
          </p:nvSpPr>
          <p:spPr>
            <a:xfrm>
              <a:off x="10474340" y="6050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6" name="Oval 755"/>
            <p:cNvSpPr/>
            <p:nvPr/>
          </p:nvSpPr>
          <p:spPr>
            <a:xfrm>
              <a:off x="10655789" y="62267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7" name="Oval 756"/>
            <p:cNvSpPr/>
            <p:nvPr/>
          </p:nvSpPr>
          <p:spPr>
            <a:xfrm>
              <a:off x="10655467" y="60507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>
              <a:off x="10286427" y="62268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9" name="Oval 758"/>
            <p:cNvSpPr/>
            <p:nvPr/>
          </p:nvSpPr>
          <p:spPr>
            <a:xfrm>
              <a:off x="10474340" y="641563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0" name="Oval 759"/>
            <p:cNvSpPr/>
            <p:nvPr/>
          </p:nvSpPr>
          <p:spPr>
            <a:xfrm>
              <a:off x="10477582" y="62269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1" name="Oval 760"/>
            <p:cNvSpPr/>
            <p:nvPr/>
          </p:nvSpPr>
          <p:spPr>
            <a:xfrm>
              <a:off x="10655467" y="64152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2" name="Oval 761"/>
            <p:cNvSpPr/>
            <p:nvPr/>
          </p:nvSpPr>
          <p:spPr>
            <a:xfrm>
              <a:off x="10287386" y="641496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6" name="Oval 765"/>
            <p:cNvSpPr/>
            <p:nvPr/>
          </p:nvSpPr>
          <p:spPr>
            <a:xfrm>
              <a:off x="10283818" y="60486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7" name="Oval 766"/>
            <p:cNvSpPr/>
            <p:nvPr/>
          </p:nvSpPr>
          <p:spPr>
            <a:xfrm>
              <a:off x="10101351" y="6778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8" name="Oval 767"/>
            <p:cNvSpPr/>
            <p:nvPr/>
          </p:nvSpPr>
          <p:spPr>
            <a:xfrm>
              <a:off x="10101350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9" name="Oval 768"/>
            <p:cNvSpPr/>
            <p:nvPr/>
          </p:nvSpPr>
          <p:spPr>
            <a:xfrm>
              <a:off x="9741290" y="66025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9370589" y="622332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1" name="Oval 770"/>
            <p:cNvSpPr/>
            <p:nvPr/>
          </p:nvSpPr>
          <p:spPr>
            <a:xfrm>
              <a:off x="9372131" y="60504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2" name="Oval 771"/>
            <p:cNvSpPr/>
            <p:nvPr/>
          </p:nvSpPr>
          <p:spPr>
            <a:xfrm>
              <a:off x="9181608" y="60481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5" name="Oval 844"/>
            <p:cNvSpPr/>
            <p:nvPr/>
          </p:nvSpPr>
          <p:spPr>
            <a:xfrm>
              <a:off x="8807312" y="622982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6" name="Oval 845"/>
            <p:cNvSpPr/>
            <p:nvPr/>
          </p:nvSpPr>
          <p:spPr>
            <a:xfrm>
              <a:off x="8995225" y="64186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7" name="Oval 846"/>
            <p:cNvSpPr/>
            <p:nvPr/>
          </p:nvSpPr>
          <p:spPr>
            <a:xfrm>
              <a:off x="8998468" y="6229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8" name="Oval 847"/>
            <p:cNvSpPr/>
            <p:nvPr/>
          </p:nvSpPr>
          <p:spPr>
            <a:xfrm>
              <a:off x="8808271" y="64179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9" name="Oval 848"/>
            <p:cNvSpPr/>
            <p:nvPr/>
          </p:nvSpPr>
          <p:spPr>
            <a:xfrm>
              <a:off x="8999608" y="660636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0" name="Oval 849"/>
            <p:cNvSpPr/>
            <p:nvPr/>
          </p:nvSpPr>
          <p:spPr>
            <a:xfrm>
              <a:off x="8628907" y="622714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53933" y="2148082"/>
            <a:ext cx="5979827" cy="1196169"/>
            <a:chOff x="6053933" y="1859637"/>
            <a:chExt cx="5979827" cy="1196169"/>
          </a:xfrm>
        </p:grpSpPr>
        <p:sp>
          <p:nvSpPr>
            <p:cNvPr id="149" name="Oval 148"/>
            <p:cNvSpPr/>
            <p:nvPr/>
          </p:nvSpPr>
          <p:spPr>
            <a:xfrm>
              <a:off x="6053933" y="29568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784493" y="29546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6965620" y="29545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7149193" y="29553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6593971" y="29524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7521927" y="29555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7703054" y="29553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7886626" y="2956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7331404" y="2953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6419717" y="29549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6229195" y="29527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6784493" y="27814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6965620" y="27813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7149193" y="2782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6593971" y="2779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7521927" y="2782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7703054" y="27821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7886626" y="2782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7331404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419717" y="2781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6229195" y="27795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054759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8065575" y="29560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8249148" y="2956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8621881" y="2957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8803009" y="29568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5" name="Oval 324"/>
            <p:cNvSpPr/>
            <p:nvPr/>
          </p:nvSpPr>
          <p:spPr>
            <a:xfrm>
              <a:off x="8986581" y="29576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8431359" y="2954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065575" y="27828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8249148" y="27836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8621881" y="27838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8803009" y="2783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8986581" y="2784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8431359" y="2781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9171317" y="29574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9354889" y="29582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9727623" y="29584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9908750" y="29582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6" name="Oval 395"/>
            <p:cNvSpPr/>
            <p:nvPr/>
          </p:nvSpPr>
          <p:spPr>
            <a:xfrm>
              <a:off x="10092323" y="29590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7" name="Oval 396"/>
            <p:cNvSpPr/>
            <p:nvPr/>
          </p:nvSpPr>
          <p:spPr>
            <a:xfrm>
              <a:off x="9537101" y="29562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5" name="Oval 414"/>
            <p:cNvSpPr/>
            <p:nvPr/>
          </p:nvSpPr>
          <p:spPr>
            <a:xfrm>
              <a:off x="9171317" y="2784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9354889" y="27850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>
              <a:off x="9727623" y="27852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>
              <a:off x="9908750" y="27850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10092323" y="27858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>
              <a:off x="9537101" y="27830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0" name="Oval 669"/>
            <p:cNvSpPr/>
            <p:nvPr/>
          </p:nvSpPr>
          <p:spPr>
            <a:xfrm>
              <a:off x="10657532" y="29637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2" name="Oval 671"/>
            <p:cNvSpPr/>
            <p:nvPr/>
          </p:nvSpPr>
          <p:spPr>
            <a:xfrm>
              <a:off x="10838659" y="29635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1" name="Oval 680"/>
            <p:cNvSpPr/>
            <p:nvPr/>
          </p:nvSpPr>
          <p:spPr>
            <a:xfrm>
              <a:off x="11022231" y="296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2" name="Oval 681"/>
            <p:cNvSpPr/>
            <p:nvPr/>
          </p:nvSpPr>
          <p:spPr>
            <a:xfrm>
              <a:off x="10467009" y="29614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4" name="Oval 683"/>
            <p:cNvSpPr/>
            <p:nvPr/>
          </p:nvSpPr>
          <p:spPr>
            <a:xfrm>
              <a:off x="10292755" y="29640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5" name="Oval 684"/>
            <p:cNvSpPr/>
            <p:nvPr/>
          </p:nvSpPr>
          <p:spPr>
            <a:xfrm>
              <a:off x="10657532" y="27905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6" name="Oval 685"/>
            <p:cNvSpPr/>
            <p:nvPr/>
          </p:nvSpPr>
          <p:spPr>
            <a:xfrm>
              <a:off x="10838659" y="27903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7" name="Oval 686"/>
            <p:cNvSpPr/>
            <p:nvPr/>
          </p:nvSpPr>
          <p:spPr>
            <a:xfrm>
              <a:off x="11022231" y="2791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8" name="Oval 687"/>
            <p:cNvSpPr/>
            <p:nvPr/>
          </p:nvSpPr>
          <p:spPr>
            <a:xfrm>
              <a:off x="10467009" y="27882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9" name="Oval 688"/>
            <p:cNvSpPr/>
            <p:nvPr/>
          </p:nvSpPr>
          <p:spPr>
            <a:xfrm>
              <a:off x="10292755" y="27908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1" name="Oval 690"/>
            <p:cNvSpPr/>
            <p:nvPr/>
          </p:nvSpPr>
          <p:spPr>
            <a:xfrm>
              <a:off x="11574490" y="29625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3" name="Oval 692"/>
            <p:cNvSpPr/>
            <p:nvPr/>
          </p:nvSpPr>
          <p:spPr>
            <a:xfrm>
              <a:off x="11755617" y="29623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1" name="Oval 700"/>
            <p:cNvSpPr/>
            <p:nvPr/>
          </p:nvSpPr>
          <p:spPr>
            <a:xfrm>
              <a:off x="11939190" y="296317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2" name="Oval 701"/>
            <p:cNvSpPr/>
            <p:nvPr/>
          </p:nvSpPr>
          <p:spPr>
            <a:xfrm>
              <a:off x="11383968" y="296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4" name="Oval 703"/>
            <p:cNvSpPr/>
            <p:nvPr/>
          </p:nvSpPr>
          <p:spPr>
            <a:xfrm>
              <a:off x="11209713" y="29628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5" name="Oval 704"/>
            <p:cNvSpPr/>
            <p:nvPr/>
          </p:nvSpPr>
          <p:spPr>
            <a:xfrm>
              <a:off x="11574490" y="27893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6" name="Oval 705"/>
            <p:cNvSpPr/>
            <p:nvPr/>
          </p:nvSpPr>
          <p:spPr>
            <a:xfrm>
              <a:off x="11755617" y="27891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7" name="Oval 706"/>
            <p:cNvSpPr/>
            <p:nvPr/>
          </p:nvSpPr>
          <p:spPr>
            <a:xfrm>
              <a:off x="11939190" y="2789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8" name="Oval 707"/>
            <p:cNvSpPr/>
            <p:nvPr/>
          </p:nvSpPr>
          <p:spPr>
            <a:xfrm>
              <a:off x="11383968" y="2787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9" name="Oval 708"/>
            <p:cNvSpPr/>
            <p:nvPr/>
          </p:nvSpPr>
          <p:spPr>
            <a:xfrm>
              <a:off x="11209713" y="278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5" name="Oval 854"/>
            <p:cNvSpPr/>
            <p:nvPr/>
          </p:nvSpPr>
          <p:spPr>
            <a:xfrm>
              <a:off x="6053944" y="25840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8" name="Oval 857"/>
            <p:cNvSpPr/>
            <p:nvPr/>
          </p:nvSpPr>
          <p:spPr>
            <a:xfrm>
              <a:off x="6053944" y="23982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9" name="Oval 858"/>
            <p:cNvSpPr/>
            <p:nvPr/>
          </p:nvSpPr>
          <p:spPr>
            <a:xfrm>
              <a:off x="6053943" y="22092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0" name="Oval 859"/>
            <p:cNvSpPr/>
            <p:nvPr/>
          </p:nvSpPr>
          <p:spPr>
            <a:xfrm>
              <a:off x="6053943" y="20372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6" name="Oval 855"/>
            <p:cNvSpPr/>
            <p:nvPr/>
          </p:nvSpPr>
          <p:spPr>
            <a:xfrm>
              <a:off x="6414494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7" name="Oval 856"/>
            <p:cNvSpPr/>
            <p:nvPr/>
          </p:nvSpPr>
          <p:spPr>
            <a:xfrm>
              <a:off x="6969410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1" name="Oval 860"/>
            <p:cNvSpPr/>
            <p:nvPr/>
          </p:nvSpPr>
          <p:spPr>
            <a:xfrm>
              <a:off x="6232060" y="22118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2" name="Oval 861"/>
            <p:cNvSpPr/>
            <p:nvPr/>
          </p:nvSpPr>
          <p:spPr>
            <a:xfrm>
              <a:off x="6410932" y="23998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3" name="Oval 862"/>
            <p:cNvSpPr/>
            <p:nvPr/>
          </p:nvSpPr>
          <p:spPr>
            <a:xfrm>
              <a:off x="6599661" y="25848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4" name="Oval 863"/>
            <p:cNvSpPr/>
            <p:nvPr/>
          </p:nvSpPr>
          <p:spPr>
            <a:xfrm>
              <a:off x="6232059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5" name="Oval 864"/>
            <p:cNvSpPr/>
            <p:nvPr/>
          </p:nvSpPr>
          <p:spPr>
            <a:xfrm>
              <a:off x="6232059" y="24017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6" name="Oval 865"/>
            <p:cNvSpPr/>
            <p:nvPr/>
          </p:nvSpPr>
          <p:spPr>
            <a:xfrm>
              <a:off x="6784503" y="20350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7" name="Oval 866"/>
            <p:cNvSpPr/>
            <p:nvPr/>
          </p:nvSpPr>
          <p:spPr>
            <a:xfrm>
              <a:off x="6965952" y="22108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8" name="Oval 867"/>
            <p:cNvSpPr/>
            <p:nvPr/>
          </p:nvSpPr>
          <p:spPr>
            <a:xfrm>
              <a:off x="6965630" y="20349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9" name="Oval 868"/>
            <p:cNvSpPr/>
            <p:nvPr/>
          </p:nvSpPr>
          <p:spPr>
            <a:xfrm>
              <a:off x="6596590" y="2210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0" name="Oval 869"/>
            <p:cNvSpPr/>
            <p:nvPr/>
          </p:nvSpPr>
          <p:spPr>
            <a:xfrm>
              <a:off x="6784503" y="2399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1" name="Oval 870"/>
            <p:cNvSpPr/>
            <p:nvPr/>
          </p:nvSpPr>
          <p:spPr>
            <a:xfrm>
              <a:off x="6787745" y="2211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2" name="Oval 871"/>
            <p:cNvSpPr/>
            <p:nvPr/>
          </p:nvSpPr>
          <p:spPr>
            <a:xfrm>
              <a:off x="6965630" y="23994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3" name="Oval 872"/>
            <p:cNvSpPr/>
            <p:nvPr/>
          </p:nvSpPr>
          <p:spPr>
            <a:xfrm>
              <a:off x="6597549" y="23991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4" name="Oval 873"/>
            <p:cNvSpPr/>
            <p:nvPr/>
          </p:nvSpPr>
          <p:spPr>
            <a:xfrm>
              <a:off x="7149203" y="24004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5" name="Oval 874"/>
            <p:cNvSpPr/>
            <p:nvPr/>
          </p:nvSpPr>
          <p:spPr>
            <a:xfrm>
              <a:off x="7149357" y="22115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6" name="Oval 875"/>
            <p:cNvSpPr/>
            <p:nvPr/>
          </p:nvSpPr>
          <p:spPr>
            <a:xfrm>
              <a:off x="7149203" y="20357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7" name="Oval 876"/>
            <p:cNvSpPr/>
            <p:nvPr/>
          </p:nvSpPr>
          <p:spPr>
            <a:xfrm>
              <a:off x="6593981" y="20328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8" name="Oval 877"/>
            <p:cNvSpPr/>
            <p:nvPr/>
          </p:nvSpPr>
          <p:spPr>
            <a:xfrm>
              <a:off x="7527614" y="25876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9" name="Oval 878"/>
            <p:cNvSpPr/>
            <p:nvPr/>
          </p:nvSpPr>
          <p:spPr>
            <a:xfrm>
              <a:off x="7708741" y="258743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0" name="Oval 879"/>
            <p:cNvSpPr/>
            <p:nvPr/>
          </p:nvSpPr>
          <p:spPr>
            <a:xfrm>
              <a:off x="7892313" y="25882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1" name="Oval 880"/>
            <p:cNvSpPr/>
            <p:nvPr/>
          </p:nvSpPr>
          <p:spPr>
            <a:xfrm>
              <a:off x="7337091" y="25853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2" name="Oval 881"/>
            <p:cNvSpPr/>
            <p:nvPr/>
          </p:nvSpPr>
          <p:spPr>
            <a:xfrm>
              <a:off x="7521937" y="20359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3" name="Oval 882"/>
            <p:cNvSpPr/>
            <p:nvPr/>
          </p:nvSpPr>
          <p:spPr>
            <a:xfrm>
              <a:off x="7703386" y="22117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4" name="Oval 883"/>
            <p:cNvSpPr/>
            <p:nvPr/>
          </p:nvSpPr>
          <p:spPr>
            <a:xfrm>
              <a:off x="7703064" y="20357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5" name="Oval 884"/>
            <p:cNvSpPr/>
            <p:nvPr/>
          </p:nvSpPr>
          <p:spPr>
            <a:xfrm>
              <a:off x="7334024" y="22118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6" name="Oval 885"/>
            <p:cNvSpPr/>
            <p:nvPr/>
          </p:nvSpPr>
          <p:spPr>
            <a:xfrm>
              <a:off x="7521937" y="24006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7" name="Oval 886"/>
            <p:cNvSpPr/>
            <p:nvPr/>
          </p:nvSpPr>
          <p:spPr>
            <a:xfrm>
              <a:off x="7525179" y="2211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8" name="Oval 887"/>
            <p:cNvSpPr/>
            <p:nvPr/>
          </p:nvSpPr>
          <p:spPr>
            <a:xfrm>
              <a:off x="7703064" y="240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9" name="Oval 888"/>
            <p:cNvSpPr/>
            <p:nvPr/>
          </p:nvSpPr>
          <p:spPr>
            <a:xfrm>
              <a:off x="7334982" y="2399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0" name="Oval 889"/>
            <p:cNvSpPr/>
            <p:nvPr/>
          </p:nvSpPr>
          <p:spPr>
            <a:xfrm>
              <a:off x="7886636" y="24012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1" name="Oval 890"/>
            <p:cNvSpPr/>
            <p:nvPr/>
          </p:nvSpPr>
          <p:spPr>
            <a:xfrm>
              <a:off x="7886790" y="2212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2" name="Oval 891"/>
            <p:cNvSpPr/>
            <p:nvPr/>
          </p:nvSpPr>
          <p:spPr>
            <a:xfrm>
              <a:off x="7886636" y="203654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3" name="Oval 892"/>
            <p:cNvSpPr/>
            <p:nvPr/>
          </p:nvSpPr>
          <p:spPr>
            <a:xfrm>
              <a:off x="7331414" y="2033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4" name="Oval 893"/>
            <p:cNvSpPr/>
            <p:nvPr/>
          </p:nvSpPr>
          <p:spPr>
            <a:xfrm>
              <a:off x="7148946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5" name="Oval 894"/>
            <p:cNvSpPr/>
            <p:nvPr/>
          </p:nvSpPr>
          <p:spPr>
            <a:xfrm>
              <a:off x="6788886" y="25875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6" name="Oval 895"/>
            <p:cNvSpPr/>
            <p:nvPr/>
          </p:nvSpPr>
          <p:spPr>
            <a:xfrm>
              <a:off x="6418185" y="2208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7" name="Oval 896"/>
            <p:cNvSpPr/>
            <p:nvPr/>
          </p:nvSpPr>
          <p:spPr>
            <a:xfrm>
              <a:off x="6419727" y="20353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8" name="Oval 897"/>
            <p:cNvSpPr/>
            <p:nvPr/>
          </p:nvSpPr>
          <p:spPr>
            <a:xfrm>
              <a:off x="6229205" y="20331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9" name="Oval 898"/>
            <p:cNvSpPr/>
            <p:nvPr/>
          </p:nvSpPr>
          <p:spPr>
            <a:xfrm>
              <a:off x="6784503" y="18618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0" name="Oval 899"/>
            <p:cNvSpPr/>
            <p:nvPr/>
          </p:nvSpPr>
          <p:spPr>
            <a:xfrm>
              <a:off x="6965630" y="18617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1" name="Oval 900"/>
            <p:cNvSpPr/>
            <p:nvPr/>
          </p:nvSpPr>
          <p:spPr>
            <a:xfrm>
              <a:off x="7149203" y="18625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2" name="Oval 901"/>
            <p:cNvSpPr/>
            <p:nvPr/>
          </p:nvSpPr>
          <p:spPr>
            <a:xfrm>
              <a:off x="6593981" y="1859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3" name="Oval 902"/>
            <p:cNvSpPr/>
            <p:nvPr/>
          </p:nvSpPr>
          <p:spPr>
            <a:xfrm>
              <a:off x="7521937" y="1862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4" name="Oval 903"/>
            <p:cNvSpPr/>
            <p:nvPr/>
          </p:nvSpPr>
          <p:spPr>
            <a:xfrm>
              <a:off x="7703064" y="1862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5" name="Oval 904"/>
            <p:cNvSpPr/>
            <p:nvPr/>
          </p:nvSpPr>
          <p:spPr>
            <a:xfrm>
              <a:off x="7886636" y="18633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6" name="Oval 905"/>
            <p:cNvSpPr/>
            <p:nvPr/>
          </p:nvSpPr>
          <p:spPr>
            <a:xfrm>
              <a:off x="7331414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7" name="Oval 906"/>
            <p:cNvSpPr/>
            <p:nvPr/>
          </p:nvSpPr>
          <p:spPr>
            <a:xfrm>
              <a:off x="6419727" y="1862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8" name="Oval 907"/>
            <p:cNvSpPr/>
            <p:nvPr/>
          </p:nvSpPr>
          <p:spPr>
            <a:xfrm>
              <a:off x="6229205" y="18599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9" name="Oval 908"/>
            <p:cNvSpPr/>
            <p:nvPr/>
          </p:nvSpPr>
          <p:spPr>
            <a:xfrm>
              <a:off x="6054769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0" name="Oval 909"/>
            <p:cNvSpPr/>
            <p:nvPr/>
          </p:nvSpPr>
          <p:spPr>
            <a:xfrm>
              <a:off x="8069364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1" name="Oval 910"/>
            <p:cNvSpPr/>
            <p:nvPr/>
          </p:nvSpPr>
          <p:spPr>
            <a:xfrm>
              <a:off x="8065907" y="22124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2" name="Oval 911"/>
            <p:cNvSpPr/>
            <p:nvPr/>
          </p:nvSpPr>
          <p:spPr>
            <a:xfrm>
              <a:off x="8065585" y="20364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3" name="Oval 912"/>
            <p:cNvSpPr/>
            <p:nvPr/>
          </p:nvSpPr>
          <p:spPr>
            <a:xfrm>
              <a:off x="8065585" y="2400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4" name="Oval 913"/>
            <p:cNvSpPr/>
            <p:nvPr/>
          </p:nvSpPr>
          <p:spPr>
            <a:xfrm>
              <a:off x="8249158" y="24019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5" name="Oval 914"/>
            <p:cNvSpPr/>
            <p:nvPr/>
          </p:nvSpPr>
          <p:spPr>
            <a:xfrm>
              <a:off x="8249312" y="2213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6" name="Oval 915"/>
            <p:cNvSpPr/>
            <p:nvPr/>
          </p:nvSpPr>
          <p:spPr>
            <a:xfrm>
              <a:off x="8249158" y="20372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7" name="Oval 916"/>
            <p:cNvSpPr/>
            <p:nvPr/>
          </p:nvSpPr>
          <p:spPr>
            <a:xfrm>
              <a:off x="8627568" y="25891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8" name="Oval 917"/>
            <p:cNvSpPr/>
            <p:nvPr/>
          </p:nvSpPr>
          <p:spPr>
            <a:xfrm>
              <a:off x="8808696" y="2588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9" name="Oval 918"/>
            <p:cNvSpPr/>
            <p:nvPr/>
          </p:nvSpPr>
          <p:spPr>
            <a:xfrm>
              <a:off x="8992268" y="25897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0" name="Oval 919"/>
            <p:cNvSpPr/>
            <p:nvPr/>
          </p:nvSpPr>
          <p:spPr>
            <a:xfrm>
              <a:off x="8437046" y="25868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1" name="Oval 920"/>
            <p:cNvSpPr/>
            <p:nvPr/>
          </p:nvSpPr>
          <p:spPr>
            <a:xfrm>
              <a:off x="8621891" y="20374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2" name="Oval 921"/>
            <p:cNvSpPr/>
            <p:nvPr/>
          </p:nvSpPr>
          <p:spPr>
            <a:xfrm>
              <a:off x="8803341" y="22132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3" name="Oval 922"/>
            <p:cNvSpPr/>
            <p:nvPr/>
          </p:nvSpPr>
          <p:spPr>
            <a:xfrm>
              <a:off x="8803019" y="20372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4" name="Oval 923"/>
            <p:cNvSpPr/>
            <p:nvPr/>
          </p:nvSpPr>
          <p:spPr>
            <a:xfrm>
              <a:off x="8433978" y="2213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5" name="Oval 924"/>
            <p:cNvSpPr/>
            <p:nvPr/>
          </p:nvSpPr>
          <p:spPr>
            <a:xfrm>
              <a:off x="8621891" y="24021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6" name="Oval 925"/>
            <p:cNvSpPr/>
            <p:nvPr/>
          </p:nvSpPr>
          <p:spPr>
            <a:xfrm>
              <a:off x="8625134" y="22134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7" name="Oval 926"/>
            <p:cNvSpPr/>
            <p:nvPr/>
          </p:nvSpPr>
          <p:spPr>
            <a:xfrm>
              <a:off x="8803019" y="2401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8" name="Oval 927"/>
            <p:cNvSpPr/>
            <p:nvPr/>
          </p:nvSpPr>
          <p:spPr>
            <a:xfrm>
              <a:off x="8434937" y="24014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9" name="Oval 928"/>
            <p:cNvSpPr/>
            <p:nvPr/>
          </p:nvSpPr>
          <p:spPr>
            <a:xfrm>
              <a:off x="8986591" y="24028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0" name="Oval 929"/>
            <p:cNvSpPr/>
            <p:nvPr/>
          </p:nvSpPr>
          <p:spPr>
            <a:xfrm>
              <a:off x="8986745" y="22139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1" name="Oval 930"/>
            <p:cNvSpPr/>
            <p:nvPr/>
          </p:nvSpPr>
          <p:spPr>
            <a:xfrm>
              <a:off x="8986591" y="20380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2" name="Oval 931"/>
            <p:cNvSpPr/>
            <p:nvPr/>
          </p:nvSpPr>
          <p:spPr>
            <a:xfrm>
              <a:off x="8431369" y="2035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3" name="Oval 932"/>
            <p:cNvSpPr/>
            <p:nvPr/>
          </p:nvSpPr>
          <p:spPr>
            <a:xfrm>
              <a:off x="8248901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4" name="Oval 933"/>
            <p:cNvSpPr/>
            <p:nvPr/>
          </p:nvSpPr>
          <p:spPr>
            <a:xfrm>
              <a:off x="8065585" y="18632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5" name="Oval 934"/>
            <p:cNvSpPr/>
            <p:nvPr/>
          </p:nvSpPr>
          <p:spPr>
            <a:xfrm>
              <a:off x="8249158" y="18640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6" name="Oval 935"/>
            <p:cNvSpPr/>
            <p:nvPr/>
          </p:nvSpPr>
          <p:spPr>
            <a:xfrm>
              <a:off x="8621891" y="1864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7" name="Oval 936"/>
            <p:cNvSpPr/>
            <p:nvPr/>
          </p:nvSpPr>
          <p:spPr>
            <a:xfrm>
              <a:off x="8803019" y="1864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8" name="Oval 937"/>
            <p:cNvSpPr/>
            <p:nvPr/>
          </p:nvSpPr>
          <p:spPr>
            <a:xfrm>
              <a:off x="8986591" y="18648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9" name="Oval 938"/>
            <p:cNvSpPr/>
            <p:nvPr/>
          </p:nvSpPr>
          <p:spPr>
            <a:xfrm>
              <a:off x="8431369" y="1862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0" name="Oval 939"/>
            <p:cNvSpPr/>
            <p:nvPr/>
          </p:nvSpPr>
          <p:spPr>
            <a:xfrm>
              <a:off x="9175106" y="2591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1" name="Oval 940"/>
            <p:cNvSpPr/>
            <p:nvPr/>
          </p:nvSpPr>
          <p:spPr>
            <a:xfrm>
              <a:off x="9171649" y="22138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2" name="Oval 941"/>
            <p:cNvSpPr/>
            <p:nvPr/>
          </p:nvSpPr>
          <p:spPr>
            <a:xfrm>
              <a:off x="9171327" y="20378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3" name="Oval 942"/>
            <p:cNvSpPr/>
            <p:nvPr/>
          </p:nvSpPr>
          <p:spPr>
            <a:xfrm>
              <a:off x="9171327" y="24023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4" name="Oval 943"/>
            <p:cNvSpPr/>
            <p:nvPr/>
          </p:nvSpPr>
          <p:spPr>
            <a:xfrm>
              <a:off x="9354899" y="24033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5" name="Oval 944"/>
            <p:cNvSpPr/>
            <p:nvPr/>
          </p:nvSpPr>
          <p:spPr>
            <a:xfrm>
              <a:off x="9355053" y="22144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6" name="Oval 945"/>
            <p:cNvSpPr/>
            <p:nvPr/>
          </p:nvSpPr>
          <p:spPr>
            <a:xfrm>
              <a:off x="9354899" y="2038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7" name="Oval 946"/>
            <p:cNvSpPr/>
            <p:nvPr/>
          </p:nvSpPr>
          <p:spPr>
            <a:xfrm>
              <a:off x="9733310" y="25905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8" name="Oval 947"/>
            <p:cNvSpPr/>
            <p:nvPr/>
          </p:nvSpPr>
          <p:spPr>
            <a:xfrm>
              <a:off x="9914437" y="25903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9" name="Oval 948"/>
            <p:cNvSpPr/>
            <p:nvPr/>
          </p:nvSpPr>
          <p:spPr>
            <a:xfrm>
              <a:off x="10098010" y="2591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0" name="Oval 949"/>
            <p:cNvSpPr/>
            <p:nvPr/>
          </p:nvSpPr>
          <p:spPr>
            <a:xfrm>
              <a:off x="9542788" y="25882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1" name="Oval 950"/>
            <p:cNvSpPr/>
            <p:nvPr/>
          </p:nvSpPr>
          <p:spPr>
            <a:xfrm>
              <a:off x="9727633" y="20388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2" name="Oval 951"/>
            <p:cNvSpPr/>
            <p:nvPr/>
          </p:nvSpPr>
          <p:spPr>
            <a:xfrm>
              <a:off x="9909082" y="22146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3" name="Oval 952"/>
            <p:cNvSpPr/>
            <p:nvPr/>
          </p:nvSpPr>
          <p:spPr>
            <a:xfrm>
              <a:off x="9908760" y="20386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4" name="Oval 953"/>
            <p:cNvSpPr/>
            <p:nvPr/>
          </p:nvSpPr>
          <p:spPr>
            <a:xfrm>
              <a:off x="9539720" y="22147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5" name="Oval 954"/>
            <p:cNvSpPr/>
            <p:nvPr/>
          </p:nvSpPr>
          <p:spPr>
            <a:xfrm>
              <a:off x="9727633" y="24035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6" name="Oval 955"/>
            <p:cNvSpPr/>
            <p:nvPr/>
          </p:nvSpPr>
          <p:spPr>
            <a:xfrm>
              <a:off x="9730875" y="22148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7" name="Oval 956"/>
            <p:cNvSpPr/>
            <p:nvPr/>
          </p:nvSpPr>
          <p:spPr>
            <a:xfrm>
              <a:off x="9908760" y="24031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8" name="Oval 957"/>
            <p:cNvSpPr/>
            <p:nvPr/>
          </p:nvSpPr>
          <p:spPr>
            <a:xfrm>
              <a:off x="9540678" y="2402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9" name="Oval 958"/>
            <p:cNvSpPr/>
            <p:nvPr/>
          </p:nvSpPr>
          <p:spPr>
            <a:xfrm>
              <a:off x="10092333" y="24042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0" name="Oval 959"/>
            <p:cNvSpPr/>
            <p:nvPr/>
          </p:nvSpPr>
          <p:spPr>
            <a:xfrm>
              <a:off x="10092487" y="22153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1" name="Oval 960"/>
            <p:cNvSpPr/>
            <p:nvPr/>
          </p:nvSpPr>
          <p:spPr>
            <a:xfrm>
              <a:off x="10092333" y="20394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2" name="Oval 961"/>
            <p:cNvSpPr/>
            <p:nvPr/>
          </p:nvSpPr>
          <p:spPr>
            <a:xfrm>
              <a:off x="9537111" y="20366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3" name="Oval 962"/>
            <p:cNvSpPr/>
            <p:nvPr/>
          </p:nvSpPr>
          <p:spPr>
            <a:xfrm>
              <a:off x="9354643" y="25916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4" name="Oval 963"/>
            <p:cNvSpPr/>
            <p:nvPr/>
          </p:nvSpPr>
          <p:spPr>
            <a:xfrm>
              <a:off x="9171327" y="18646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5" name="Oval 964"/>
            <p:cNvSpPr/>
            <p:nvPr/>
          </p:nvSpPr>
          <p:spPr>
            <a:xfrm>
              <a:off x="9354899" y="18654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6" name="Oval 965"/>
            <p:cNvSpPr/>
            <p:nvPr/>
          </p:nvSpPr>
          <p:spPr>
            <a:xfrm>
              <a:off x="9727633" y="18656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7" name="Oval 966"/>
            <p:cNvSpPr/>
            <p:nvPr/>
          </p:nvSpPr>
          <p:spPr>
            <a:xfrm>
              <a:off x="9908760" y="1865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8" name="Oval 967"/>
            <p:cNvSpPr/>
            <p:nvPr/>
          </p:nvSpPr>
          <p:spPr>
            <a:xfrm>
              <a:off x="10092333" y="18662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9" name="Oval 968"/>
            <p:cNvSpPr/>
            <p:nvPr/>
          </p:nvSpPr>
          <p:spPr>
            <a:xfrm>
              <a:off x="9537111" y="1863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0" name="Oval 969"/>
            <p:cNvSpPr/>
            <p:nvPr/>
          </p:nvSpPr>
          <p:spPr>
            <a:xfrm>
              <a:off x="10648528" y="2594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1" name="Oval 970"/>
            <p:cNvSpPr/>
            <p:nvPr/>
          </p:nvSpPr>
          <p:spPr>
            <a:xfrm>
              <a:off x="10829655" y="2594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2" name="Oval 971"/>
            <p:cNvSpPr/>
            <p:nvPr/>
          </p:nvSpPr>
          <p:spPr>
            <a:xfrm>
              <a:off x="11013227" y="25951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3" name="Oval 972"/>
            <p:cNvSpPr/>
            <p:nvPr/>
          </p:nvSpPr>
          <p:spPr>
            <a:xfrm>
              <a:off x="10458005" y="25922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4" name="Oval 973"/>
            <p:cNvSpPr/>
            <p:nvPr/>
          </p:nvSpPr>
          <p:spPr>
            <a:xfrm>
              <a:off x="11385961" y="2595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5" name="Oval 974"/>
            <p:cNvSpPr/>
            <p:nvPr/>
          </p:nvSpPr>
          <p:spPr>
            <a:xfrm>
              <a:off x="11567088" y="2595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6" name="Oval 975"/>
            <p:cNvSpPr/>
            <p:nvPr/>
          </p:nvSpPr>
          <p:spPr>
            <a:xfrm>
              <a:off x="11750661" y="25959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7" name="Oval 976"/>
            <p:cNvSpPr/>
            <p:nvPr/>
          </p:nvSpPr>
          <p:spPr>
            <a:xfrm>
              <a:off x="11195439" y="25931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8" name="Oval 977"/>
            <p:cNvSpPr/>
            <p:nvPr/>
          </p:nvSpPr>
          <p:spPr>
            <a:xfrm>
              <a:off x="10283751" y="25948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9" name="Oval 978"/>
            <p:cNvSpPr/>
            <p:nvPr/>
          </p:nvSpPr>
          <p:spPr>
            <a:xfrm>
              <a:off x="11929610" y="25958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0" name="Oval 979"/>
            <p:cNvSpPr/>
            <p:nvPr/>
          </p:nvSpPr>
          <p:spPr>
            <a:xfrm>
              <a:off x="10283971" y="24089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1" name="Oval 980"/>
            <p:cNvSpPr/>
            <p:nvPr/>
          </p:nvSpPr>
          <p:spPr>
            <a:xfrm>
              <a:off x="10657542" y="204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2" name="Oval 981"/>
            <p:cNvSpPr/>
            <p:nvPr/>
          </p:nvSpPr>
          <p:spPr>
            <a:xfrm>
              <a:off x="10838991" y="22199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3" name="Oval 982"/>
            <p:cNvSpPr/>
            <p:nvPr/>
          </p:nvSpPr>
          <p:spPr>
            <a:xfrm>
              <a:off x="10838669" y="20439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4" name="Oval 983"/>
            <p:cNvSpPr/>
            <p:nvPr/>
          </p:nvSpPr>
          <p:spPr>
            <a:xfrm>
              <a:off x="10469629" y="22200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5" name="Oval 984"/>
            <p:cNvSpPr/>
            <p:nvPr/>
          </p:nvSpPr>
          <p:spPr>
            <a:xfrm>
              <a:off x="10657542" y="24088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6" name="Oval 985"/>
            <p:cNvSpPr/>
            <p:nvPr/>
          </p:nvSpPr>
          <p:spPr>
            <a:xfrm>
              <a:off x="10660784" y="2220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7" name="Oval 986"/>
            <p:cNvSpPr/>
            <p:nvPr/>
          </p:nvSpPr>
          <p:spPr>
            <a:xfrm>
              <a:off x="10838669" y="24084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8" name="Oval 987"/>
            <p:cNvSpPr/>
            <p:nvPr/>
          </p:nvSpPr>
          <p:spPr>
            <a:xfrm>
              <a:off x="10470587" y="24081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9" name="Oval 988"/>
            <p:cNvSpPr/>
            <p:nvPr/>
          </p:nvSpPr>
          <p:spPr>
            <a:xfrm>
              <a:off x="11022241" y="24095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0" name="Oval 989"/>
            <p:cNvSpPr/>
            <p:nvPr/>
          </p:nvSpPr>
          <p:spPr>
            <a:xfrm>
              <a:off x="11022395" y="222060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1" name="Oval 990"/>
            <p:cNvSpPr/>
            <p:nvPr/>
          </p:nvSpPr>
          <p:spPr>
            <a:xfrm>
              <a:off x="11022241" y="20447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2" name="Oval 991"/>
            <p:cNvSpPr/>
            <p:nvPr/>
          </p:nvSpPr>
          <p:spPr>
            <a:xfrm>
              <a:off x="10467019" y="20419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3" name="Oval 992"/>
            <p:cNvSpPr/>
            <p:nvPr/>
          </p:nvSpPr>
          <p:spPr>
            <a:xfrm>
              <a:off x="10291223" y="22173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4" name="Oval 993"/>
            <p:cNvSpPr/>
            <p:nvPr/>
          </p:nvSpPr>
          <p:spPr>
            <a:xfrm>
              <a:off x="10292765" y="20444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5" name="Oval 994"/>
            <p:cNvSpPr/>
            <p:nvPr/>
          </p:nvSpPr>
          <p:spPr>
            <a:xfrm>
              <a:off x="10657542" y="18709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6" name="Oval 995"/>
            <p:cNvSpPr/>
            <p:nvPr/>
          </p:nvSpPr>
          <p:spPr>
            <a:xfrm>
              <a:off x="10838669" y="1870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7" name="Oval 996"/>
            <p:cNvSpPr/>
            <p:nvPr/>
          </p:nvSpPr>
          <p:spPr>
            <a:xfrm>
              <a:off x="11022241" y="18715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8" name="Oval 997"/>
            <p:cNvSpPr/>
            <p:nvPr/>
          </p:nvSpPr>
          <p:spPr>
            <a:xfrm>
              <a:off x="10467019" y="18686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9" name="Oval 998"/>
            <p:cNvSpPr/>
            <p:nvPr/>
          </p:nvSpPr>
          <p:spPr>
            <a:xfrm>
              <a:off x="10292765" y="187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0" name="Oval 999"/>
            <p:cNvSpPr/>
            <p:nvPr/>
          </p:nvSpPr>
          <p:spPr>
            <a:xfrm>
              <a:off x="11200929" y="24077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1" name="Oval 1000"/>
            <p:cNvSpPr/>
            <p:nvPr/>
          </p:nvSpPr>
          <p:spPr>
            <a:xfrm>
              <a:off x="11574500" y="2042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2" name="Oval 1001"/>
            <p:cNvSpPr/>
            <p:nvPr/>
          </p:nvSpPr>
          <p:spPr>
            <a:xfrm>
              <a:off x="11755949" y="2218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3" name="Oval 1002"/>
            <p:cNvSpPr/>
            <p:nvPr/>
          </p:nvSpPr>
          <p:spPr>
            <a:xfrm>
              <a:off x="11755627" y="20427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4" name="Oval 1003"/>
            <p:cNvSpPr/>
            <p:nvPr/>
          </p:nvSpPr>
          <p:spPr>
            <a:xfrm>
              <a:off x="11386587" y="22188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5" name="Oval 1004"/>
            <p:cNvSpPr/>
            <p:nvPr/>
          </p:nvSpPr>
          <p:spPr>
            <a:xfrm>
              <a:off x="11574500" y="24076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6" name="Oval 1005"/>
            <p:cNvSpPr/>
            <p:nvPr/>
          </p:nvSpPr>
          <p:spPr>
            <a:xfrm>
              <a:off x="11577742" y="2218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7" name="Oval 1006"/>
            <p:cNvSpPr/>
            <p:nvPr/>
          </p:nvSpPr>
          <p:spPr>
            <a:xfrm>
              <a:off x="11755627" y="24072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8" name="Oval 1007"/>
            <p:cNvSpPr/>
            <p:nvPr/>
          </p:nvSpPr>
          <p:spPr>
            <a:xfrm>
              <a:off x="11387545" y="24069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9" name="Oval 1008"/>
            <p:cNvSpPr/>
            <p:nvPr/>
          </p:nvSpPr>
          <p:spPr>
            <a:xfrm>
              <a:off x="11939200" y="24083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0" name="Oval 1009"/>
            <p:cNvSpPr/>
            <p:nvPr/>
          </p:nvSpPr>
          <p:spPr>
            <a:xfrm>
              <a:off x="11939354" y="2219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1" name="Oval 1010"/>
            <p:cNvSpPr/>
            <p:nvPr/>
          </p:nvSpPr>
          <p:spPr>
            <a:xfrm>
              <a:off x="11939200" y="20435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2" name="Oval 1011"/>
            <p:cNvSpPr/>
            <p:nvPr/>
          </p:nvSpPr>
          <p:spPr>
            <a:xfrm>
              <a:off x="11383978" y="2040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3" name="Oval 1012"/>
            <p:cNvSpPr/>
            <p:nvPr/>
          </p:nvSpPr>
          <p:spPr>
            <a:xfrm>
              <a:off x="11208182" y="2216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4" name="Oval 1013"/>
            <p:cNvSpPr/>
            <p:nvPr/>
          </p:nvSpPr>
          <p:spPr>
            <a:xfrm>
              <a:off x="11209723" y="20432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5" name="Oval 1014"/>
            <p:cNvSpPr/>
            <p:nvPr/>
          </p:nvSpPr>
          <p:spPr>
            <a:xfrm>
              <a:off x="11574500" y="18697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6" name="Oval 1015"/>
            <p:cNvSpPr/>
            <p:nvPr/>
          </p:nvSpPr>
          <p:spPr>
            <a:xfrm>
              <a:off x="11755627" y="18695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7" name="Oval 1016"/>
            <p:cNvSpPr/>
            <p:nvPr/>
          </p:nvSpPr>
          <p:spPr>
            <a:xfrm>
              <a:off x="11939200" y="18703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8" name="Oval 1017"/>
            <p:cNvSpPr/>
            <p:nvPr/>
          </p:nvSpPr>
          <p:spPr>
            <a:xfrm>
              <a:off x="11383978" y="18675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9" name="Oval 1018"/>
            <p:cNvSpPr/>
            <p:nvPr/>
          </p:nvSpPr>
          <p:spPr>
            <a:xfrm>
              <a:off x="11209723" y="1870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102330" y="2158819"/>
            <a:ext cx="104150" cy="1184244"/>
            <a:chOff x="12112490" y="2341699"/>
            <a:chExt cx="104150" cy="1184244"/>
          </a:xfrm>
        </p:grpSpPr>
        <p:sp>
          <p:nvSpPr>
            <p:cNvPr id="840" name="Oval 839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1" name="Oval 840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2" name="Oval 841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3" name="Oval 842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4" name="Oval 843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1" name="Oval 850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2" name="Oval 851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12102330" y="3428819"/>
            <a:ext cx="104150" cy="1184244"/>
            <a:chOff x="12112490" y="2341699"/>
            <a:chExt cx="104150" cy="1184244"/>
          </a:xfrm>
        </p:grpSpPr>
        <p:sp>
          <p:nvSpPr>
            <p:cNvPr id="854" name="Oval 853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0" name="Oval 1019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1" name="Oval 1020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2" name="Oval 1021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3" name="Oval 1022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4" name="Oval 1023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5" name="Oval 1024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026" name="Group 1025"/>
          <p:cNvGrpSpPr/>
          <p:nvPr/>
        </p:nvGrpSpPr>
        <p:grpSpPr>
          <a:xfrm>
            <a:off x="12102330" y="4708979"/>
            <a:ext cx="104150" cy="1184244"/>
            <a:chOff x="12112490" y="2341699"/>
            <a:chExt cx="104150" cy="1184244"/>
          </a:xfrm>
        </p:grpSpPr>
        <p:sp>
          <p:nvSpPr>
            <p:cNvPr id="1027" name="Oval 1026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8" name="Oval 1027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9" name="Oval 1028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0" name="Oval 1029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1" name="Oval 1030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2" name="Oval 1031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3" name="Oval 1032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12102330" y="5989139"/>
            <a:ext cx="104150" cy="1184244"/>
            <a:chOff x="12112490" y="2341699"/>
            <a:chExt cx="104150" cy="1184244"/>
          </a:xfrm>
        </p:grpSpPr>
        <p:sp>
          <p:nvSpPr>
            <p:cNvPr id="1035" name="Oval 1034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6" name="Oval 1035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7" name="Oval 1036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8" name="Oval 1037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9" name="Oval 1038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0" name="Oval 1039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1" name="Oval 1040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sp>
        <p:nvSpPr>
          <p:cNvPr id="1044" name="TextBox 1043"/>
          <p:cNvSpPr txBox="1"/>
          <p:nvPr/>
        </p:nvSpPr>
        <p:spPr>
          <a:xfrm>
            <a:off x="6861077" y="2736408"/>
            <a:ext cx="4932840" cy="933910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800" b="1" dirty="0" smtClean="0">
                <a:solidFill>
                  <a:srgbClr val="FFFFFF"/>
                </a:solidFill>
                <a:ea typeface="Calibri" charset="0"/>
                <a:cs typeface="Calibri" charset="0"/>
                <a:sym typeface="Gill Sans Light"/>
              </a:rPr>
              <a:t>The set of reachable states is always an inductive </a:t>
            </a:r>
            <a:r>
              <a:rPr lang="en-US" sz="2800" b="1" dirty="0" smtClean="0">
                <a:solidFill>
                  <a:srgbClr val="FFFFFF"/>
                </a:solidFill>
                <a:ea typeface="Calibri" charset="0"/>
                <a:cs typeface="Calibri" charset="0"/>
              </a:rPr>
              <a:t>invariant</a:t>
            </a:r>
            <a:endParaRPr lang="en-US" sz="2800" b="1" dirty="0">
              <a:solidFill>
                <a:srgbClr val="FFFFFF"/>
              </a:solidFill>
              <a:ea typeface="Calibri" charset="0"/>
              <a:cs typeface="Calibri" charset="0"/>
              <a:sym typeface="Gill Sans Light"/>
            </a:endParaRPr>
          </a:p>
        </p:txBody>
      </p:sp>
      <p:grpSp>
        <p:nvGrpSpPr>
          <p:cNvPr id="1293" name="Group 1292"/>
          <p:cNvGrpSpPr/>
          <p:nvPr/>
        </p:nvGrpSpPr>
        <p:grpSpPr>
          <a:xfrm>
            <a:off x="6057290" y="870884"/>
            <a:ext cx="5979827" cy="1196169"/>
            <a:chOff x="6053933" y="1859637"/>
            <a:chExt cx="5979827" cy="1196169"/>
          </a:xfrm>
        </p:grpSpPr>
        <p:sp>
          <p:nvSpPr>
            <p:cNvPr id="1294" name="Oval 1293"/>
            <p:cNvSpPr/>
            <p:nvPr/>
          </p:nvSpPr>
          <p:spPr>
            <a:xfrm>
              <a:off x="6053933" y="29568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5" name="Oval 1294"/>
            <p:cNvSpPr/>
            <p:nvPr/>
          </p:nvSpPr>
          <p:spPr>
            <a:xfrm>
              <a:off x="6784493" y="29546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6" name="Oval 1295"/>
            <p:cNvSpPr/>
            <p:nvPr/>
          </p:nvSpPr>
          <p:spPr>
            <a:xfrm>
              <a:off x="6965620" y="29545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7" name="Oval 1296"/>
            <p:cNvSpPr/>
            <p:nvPr/>
          </p:nvSpPr>
          <p:spPr>
            <a:xfrm>
              <a:off x="7149193" y="29553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8" name="Oval 1297"/>
            <p:cNvSpPr/>
            <p:nvPr/>
          </p:nvSpPr>
          <p:spPr>
            <a:xfrm>
              <a:off x="6593971" y="29524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9" name="Oval 1298"/>
            <p:cNvSpPr/>
            <p:nvPr/>
          </p:nvSpPr>
          <p:spPr>
            <a:xfrm>
              <a:off x="7521927" y="29555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0" name="Oval 1299"/>
            <p:cNvSpPr/>
            <p:nvPr/>
          </p:nvSpPr>
          <p:spPr>
            <a:xfrm>
              <a:off x="7703054" y="29553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1" name="Oval 1300"/>
            <p:cNvSpPr/>
            <p:nvPr/>
          </p:nvSpPr>
          <p:spPr>
            <a:xfrm>
              <a:off x="7886626" y="2956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2" name="Oval 1301"/>
            <p:cNvSpPr/>
            <p:nvPr/>
          </p:nvSpPr>
          <p:spPr>
            <a:xfrm>
              <a:off x="7331404" y="2953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3" name="Oval 1302"/>
            <p:cNvSpPr/>
            <p:nvPr/>
          </p:nvSpPr>
          <p:spPr>
            <a:xfrm>
              <a:off x="6419717" y="29549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4" name="Oval 1303"/>
            <p:cNvSpPr/>
            <p:nvPr/>
          </p:nvSpPr>
          <p:spPr>
            <a:xfrm>
              <a:off x="6229195" y="29527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5" name="Oval 1304"/>
            <p:cNvSpPr/>
            <p:nvPr/>
          </p:nvSpPr>
          <p:spPr>
            <a:xfrm>
              <a:off x="6784493" y="27814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6" name="Oval 1305"/>
            <p:cNvSpPr/>
            <p:nvPr/>
          </p:nvSpPr>
          <p:spPr>
            <a:xfrm>
              <a:off x="6965620" y="27813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7" name="Oval 1306"/>
            <p:cNvSpPr/>
            <p:nvPr/>
          </p:nvSpPr>
          <p:spPr>
            <a:xfrm>
              <a:off x="7149193" y="2782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8" name="Oval 1307"/>
            <p:cNvSpPr/>
            <p:nvPr/>
          </p:nvSpPr>
          <p:spPr>
            <a:xfrm>
              <a:off x="6593971" y="2779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9" name="Oval 1308"/>
            <p:cNvSpPr/>
            <p:nvPr/>
          </p:nvSpPr>
          <p:spPr>
            <a:xfrm>
              <a:off x="7521927" y="2782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0" name="Oval 1309"/>
            <p:cNvSpPr/>
            <p:nvPr/>
          </p:nvSpPr>
          <p:spPr>
            <a:xfrm>
              <a:off x="7703054" y="27821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1" name="Oval 1310"/>
            <p:cNvSpPr/>
            <p:nvPr/>
          </p:nvSpPr>
          <p:spPr>
            <a:xfrm>
              <a:off x="7886626" y="2782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2" name="Oval 1311"/>
            <p:cNvSpPr/>
            <p:nvPr/>
          </p:nvSpPr>
          <p:spPr>
            <a:xfrm>
              <a:off x="7331404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3" name="Oval 1312"/>
            <p:cNvSpPr/>
            <p:nvPr/>
          </p:nvSpPr>
          <p:spPr>
            <a:xfrm>
              <a:off x="6419717" y="2781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4" name="Oval 1313"/>
            <p:cNvSpPr/>
            <p:nvPr/>
          </p:nvSpPr>
          <p:spPr>
            <a:xfrm>
              <a:off x="6229195" y="27795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5" name="Oval 1314"/>
            <p:cNvSpPr/>
            <p:nvPr/>
          </p:nvSpPr>
          <p:spPr>
            <a:xfrm>
              <a:off x="6054759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6" name="Oval 1315"/>
            <p:cNvSpPr/>
            <p:nvPr/>
          </p:nvSpPr>
          <p:spPr>
            <a:xfrm>
              <a:off x="8065575" y="29560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7" name="Oval 1316"/>
            <p:cNvSpPr/>
            <p:nvPr/>
          </p:nvSpPr>
          <p:spPr>
            <a:xfrm>
              <a:off x="8249148" y="2956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8" name="Oval 1317"/>
            <p:cNvSpPr/>
            <p:nvPr/>
          </p:nvSpPr>
          <p:spPr>
            <a:xfrm>
              <a:off x="8621881" y="2957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9" name="Oval 1318"/>
            <p:cNvSpPr/>
            <p:nvPr/>
          </p:nvSpPr>
          <p:spPr>
            <a:xfrm>
              <a:off x="8803009" y="29568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0" name="Oval 1319"/>
            <p:cNvSpPr/>
            <p:nvPr/>
          </p:nvSpPr>
          <p:spPr>
            <a:xfrm>
              <a:off x="8986581" y="29576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1" name="Oval 1320"/>
            <p:cNvSpPr/>
            <p:nvPr/>
          </p:nvSpPr>
          <p:spPr>
            <a:xfrm>
              <a:off x="8431359" y="2954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2" name="Oval 1321"/>
            <p:cNvSpPr/>
            <p:nvPr/>
          </p:nvSpPr>
          <p:spPr>
            <a:xfrm>
              <a:off x="8065575" y="27828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3" name="Oval 1322"/>
            <p:cNvSpPr/>
            <p:nvPr/>
          </p:nvSpPr>
          <p:spPr>
            <a:xfrm>
              <a:off x="8249148" y="27836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4" name="Oval 1323"/>
            <p:cNvSpPr/>
            <p:nvPr/>
          </p:nvSpPr>
          <p:spPr>
            <a:xfrm>
              <a:off x="8621881" y="27838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5" name="Oval 1324"/>
            <p:cNvSpPr/>
            <p:nvPr/>
          </p:nvSpPr>
          <p:spPr>
            <a:xfrm>
              <a:off x="8803009" y="2783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6" name="Oval 1325"/>
            <p:cNvSpPr/>
            <p:nvPr/>
          </p:nvSpPr>
          <p:spPr>
            <a:xfrm>
              <a:off x="8986581" y="2784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7" name="Oval 1326"/>
            <p:cNvSpPr/>
            <p:nvPr/>
          </p:nvSpPr>
          <p:spPr>
            <a:xfrm>
              <a:off x="8431359" y="2781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8" name="Oval 1327"/>
            <p:cNvSpPr/>
            <p:nvPr/>
          </p:nvSpPr>
          <p:spPr>
            <a:xfrm>
              <a:off x="9171317" y="29574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9" name="Oval 1328"/>
            <p:cNvSpPr/>
            <p:nvPr/>
          </p:nvSpPr>
          <p:spPr>
            <a:xfrm>
              <a:off x="9354889" y="29582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0" name="Oval 1329"/>
            <p:cNvSpPr/>
            <p:nvPr/>
          </p:nvSpPr>
          <p:spPr>
            <a:xfrm>
              <a:off x="9727623" y="29584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1" name="Oval 1330"/>
            <p:cNvSpPr/>
            <p:nvPr/>
          </p:nvSpPr>
          <p:spPr>
            <a:xfrm>
              <a:off x="9908750" y="29582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2" name="Oval 1331"/>
            <p:cNvSpPr/>
            <p:nvPr/>
          </p:nvSpPr>
          <p:spPr>
            <a:xfrm>
              <a:off x="10092323" y="29590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3" name="Oval 1332"/>
            <p:cNvSpPr/>
            <p:nvPr/>
          </p:nvSpPr>
          <p:spPr>
            <a:xfrm>
              <a:off x="9537101" y="29562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4" name="Oval 1333"/>
            <p:cNvSpPr/>
            <p:nvPr/>
          </p:nvSpPr>
          <p:spPr>
            <a:xfrm>
              <a:off x="9171317" y="2784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5" name="Oval 1334"/>
            <p:cNvSpPr/>
            <p:nvPr/>
          </p:nvSpPr>
          <p:spPr>
            <a:xfrm>
              <a:off x="9354889" y="27850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6" name="Oval 1335"/>
            <p:cNvSpPr/>
            <p:nvPr/>
          </p:nvSpPr>
          <p:spPr>
            <a:xfrm>
              <a:off x="9727623" y="27852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7" name="Oval 1336"/>
            <p:cNvSpPr/>
            <p:nvPr/>
          </p:nvSpPr>
          <p:spPr>
            <a:xfrm>
              <a:off x="9908750" y="27850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8" name="Oval 1337"/>
            <p:cNvSpPr/>
            <p:nvPr/>
          </p:nvSpPr>
          <p:spPr>
            <a:xfrm>
              <a:off x="10092323" y="27858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9" name="Oval 1338"/>
            <p:cNvSpPr/>
            <p:nvPr/>
          </p:nvSpPr>
          <p:spPr>
            <a:xfrm>
              <a:off x="9537101" y="27830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0" name="Oval 1339"/>
            <p:cNvSpPr/>
            <p:nvPr/>
          </p:nvSpPr>
          <p:spPr>
            <a:xfrm>
              <a:off x="10657532" y="29637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1" name="Oval 1340"/>
            <p:cNvSpPr/>
            <p:nvPr/>
          </p:nvSpPr>
          <p:spPr>
            <a:xfrm>
              <a:off x="10838659" y="29635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2" name="Oval 1341"/>
            <p:cNvSpPr/>
            <p:nvPr/>
          </p:nvSpPr>
          <p:spPr>
            <a:xfrm>
              <a:off x="11022231" y="296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3" name="Oval 1342"/>
            <p:cNvSpPr/>
            <p:nvPr/>
          </p:nvSpPr>
          <p:spPr>
            <a:xfrm>
              <a:off x="10467009" y="29614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4" name="Oval 1343"/>
            <p:cNvSpPr/>
            <p:nvPr/>
          </p:nvSpPr>
          <p:spPr>
            <a:xfrm>
              <a:off x="10292755" y="29640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5" name="Oval 1344"/>
            <p:cNvSpPr/>
            <p:nvPr/>
          </p:nvSpPr>
          <p:spPr>
            <a:xfrm>
              <a:off x="10657532" y="27905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6" name="Oval 1345"/>
            <p:cNvSpPr/>
            <p:nvPr/>
          </p:nvSpPr>
          <p:spPr>
            <a:xfrm>
              <a:off x="10838659" y="27903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7" name="Oval 1346"/>
            <p:cNvSpPr/>
            <p:nvPr/>
          </p:nvSpPr>
          <p:spPr>
            <a:xfrm>
              <a:off x="11022231" y="2791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8" name="Oval 1347"/>
            <p:cNvSpPr/>
            <p:nvPr/>
          </p:nvSpPr>
          <p:spPr>
            <a:xfrm>
              <a:off x="10467009" y="27882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9" name="Oval 1348"/>
            <p:cNvSpPr/>
            <p:nvPr/>
          </p:nvSpPr>
          <p:spPr>
            <a:xfrm>
              <a:off x="10292755" y="27908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0" name="Oval 1349"/>
            <p:cNvSpPr/>
            <p:nvPr/>
          </p:nvSpPr>
          <p:spPr>
            <a:xfrm>
              <a:off x="11574490" y="29625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1" name="Oval 1350"/>
            <p:cNvSpPr/>
            <p:nvPr/>
          </p:nvSpPr>
          <p:spPr>
            <a:xfrm>
              <a:off x="11755617" y="29623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2" name="Oval 1351"/>
            <p:cNvSpPr/>
            <p:nvPr/>
          </p:nvSpPr>
          <p:spPr>
            <a:xfrm>
              <a:off x="11939190" y="296317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3" name="Oval 1352"/>
            <p:cNvSpPr/>
            <p:nvPr/>
          </p:nvSpPr>
          <p:spPr>
            <a:xfrm>
              <a:off x="11383968" y="296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4" name="Oval 1353"/>
            <p:cNvSpPr/>
            <p:nvPr/>
          </p:nvSpPr>
          <p:spPr>
            <a:xfrm>
              <a:off x="11209713" y="29628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5" name="Oval 1354"/>
            <p:cNvSpPr/>
            <p:nvPr/>
          </p:nvSpPr>
          <p:spPr>
            <a:xfrm>
              <a:off x="11574490" y="27893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6" name="Oval 1355"/>
            <p:cNvSpPr/>
            <p:nvPr/>
          </p:nvSpPr>
          <p:spPr>
            <a:xfrm>
              <a:off x="11755617" y="27891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7" name="Oval 1356"/>
            <p:cNvSpPr/>
            <p:nvPr/>
          </p:nvSpPr>
          <p:spPr>
            <a:xfrm>
              <a:off x="11939190" y="2789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8" name="Oval 1357"/>
            <p:cNvSpPr/>
            <p:nvPr/>
          </p:nvSpPr>
          <p:spPr>
            <a:xfrm>
              <a:off x="11383968" y="2787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9" name="Oval 1358"/>
            <p:cNvSpPr/>
            <p:nvPr/>
          </p:nvSpPr>
          <p:spPr>
            <a:xfrm>
              <a:off x="11209713" y="278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0" name="Oval 1359"/>
            <p:cNvSpPr/>
            <p:nvPr/>
          </p:nvSpPr>
          <p:spPr>
            <a:xfrm>
              <a:off x="6053944" y="25840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1" name="Oval 1360"/>
            <p:cNvSpPr/>
            <p:nvPr/>
          </p:nvSpPr>
          <p:spPr>
            <a:xfrm>
              <a:off x="6053944" y="23982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2" name="Oval 1361"/>
            <p:cNvSpPr/>
            <p:nvPr/>
          </p:nvSpPr>
          <p:spPr>
            <a:xfrm>
              <a:off x="6053943" y="22092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3" name="Oval 1362"/>
            <p:cNvSpPr/>
            <p:nvPr/>
          </p:nvSpPr>
          <p:spPr>
            <a:xfrm>
              <a:off x="6053943" y="20372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4" name="Oval 1363"/>
            <p:cNvSpPr/>
            <p:nvPr/>
          </p:nvSpPr>
          <p:spPr>
            <a:xfrm>
              <a:off x="6414494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5" name="Oval 1364"/>
            <p:cNvSpPr/>
            <p:nvPr/>
          </p:nvSpPr>
          <p:spPr>
            <a:xfrm>
              <a:off x="6969410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6" name="Oval 1365"/>
            <p:cNvSpPr/>
            <p:nvPr/>
          </p:nvSpPr>
          <p:spPr>
            <a:xfrm>
              <a:off x="6232060" y="22118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7" name="Oval 1366"/>
            <p:cNvSpPr/>
            <p:nvPr/>
          </p:nvSpPr>
          <p:spPr>
            <a:xfrm>
              <a:off x="6410932" y="23998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8" name="Oval 1367"/>
            <p:cNvSpPr/>
            <p:nvPr/>
          </p:nvSpPr>
          <p:spPr>
            <a:xfrm>
              <a:off x="6599661" y="25848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9" name="Oval 1368"/>
            <p:cNvSpPr/>
            <p:nvPr/>
          </p:nvSpPr>
          <p:spPr>
            <a:xfrm>
              <a:off x="6232059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0" name="Oval 1369"/>
            <p:cNvSpPr/>
            <p:nvPr/>
          </p:nvSpPr>
          <p:spPr>
            <a:xfrm>
              <a:off x="6232059" y="24017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1" name="Oval 1370"/>
            <p:cNvSpPr/>
            <p:nvPr/>
          </p:nvSpPr>
          <p:spPr>
            <a:xfrm>
              <a:off x="6784503" y="20350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2" name="Oval 1371"/>
            <p:cNvSpPr/>
            <p:nvPr/>
          </p:nvSpPr>
          <p:spPr>
            <a:xfrm>
              <a:off x="6965952" y="22108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3" name="Oval 1372"/>
            <p:cNvSpPr/>
            <p:nvPr/>
          </p:nvSpPr>
          <p:spPr>
            <a:xfrm>
              <a:off x="6965630" y="20349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4" name="Oval 1373"/>
            <p:cNvSpPr/>
            <p:nvPr/>
          </p:nvSpPr>
          <p:spPr>
            <a:xfrm>
              <a:off x="6596590" y="2210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5" name="Oval 1374"/>
            <p:cNvSpPr/>
            <p:nvPr/>
          </p:nvSpPr>
          <p:spPr>
            <a:xfrm>
              <a:off x="6784503" y="2399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6" name="Oval 1375"/>
            <p:cNvSpPr/>
            <p:nvPr/>
          </p:nvSpPr>
          <p:spPr>
            <a:xfrm>
              <a:off x="6787745" y="2211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7" name="Oval 1376"/>
            <p:cNvSpPr/>
            <p:nvPr/>
          </p:nvSpPr>
          <p:spPr>
            <a:xfrm>
              <a:off x="6965630" y="23994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8" name="Oval 1377"/>
            <p:cNvSpPr/>
            <p:nvPr/>
          </p:nvSpPr>
          <p:spPr>
            <a:xfrm>
              <a:off x="6597549" y="23991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9" name="Oval 1378"/>
            <p:cNvSpPr/>
            <p:nvPr/>
          </p:nvSpPr>
          <p:spPr>
            <a:xfrm>
              <a:off x="7149203" y="24004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0" name="Oval 1379"/>
            <p:cNvSpPr/>
            <p:nvPr/>
          </p:nvSpPr>
          <p:spPr>
            <a:xfrm>
              <a:off x="7149357" y="22115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1" name="Oval 1380"/>
            <p:cNvSpPr/>
            <p:nvPr/>
          </p:nvSpPr>
          <p:spPr>
            <a:xfrm>
              <a:off x="7149203" y="20357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2" name="Oval 1381"/>
            <p:cNvSpPr/>
            <p:nvPr/>
          </p:nvSpPr>
          <p:spPr>
            <a:xfrm>
              <a:off x="6593981" y="20328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3" name="Oval 1382"/>
            <p:cNvSpPr/>
            <p:nvPr/>
          </p:nvSpPr>
          <p:spPr>
            <a:xfrm>
              <a:off x="7527614" y="25876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4" name="Oval 1383"/>
            <p:cNvSpPr/>
            <p:nvPr/>
          </p:nvSpPr>
          <p:spPr>
            <a:xfrm>
              <a:off x="7708741" y="258743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5" name="Oval 1384"/>
            <p:cNvSpPr/>
            <p:nvPr/>
          </p:nvSpPr>
          <p:spPr>
            <a:xfrm>
              <a:off x="7892313" y="25882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6" name="Oval 1385"/>
            <p:cNvSpPr/>
            <p:nvPr/>
          </p:nvSpPr>
          <p:spPr>
            <a:xfrm>
              <a:off x="7337091" y="25853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7" name="Oval 1386"/>
            <p:cNvSpPr/>
            <p:nvPr/>
          </p:nvSpPr>
          <p:spPr>
            <a:xfrm>
              <a:off x="7521937" y="20359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8" name="Oval 1387"/>
            <p:cNvSpPr/>
            <p:nvPr/>
          </p:nvSpPr>
          <p:spPr>
            <a:xfrm>
              <a:off x="7703386" y="22117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9" name="Oval 1388"/>
            <p:cNvSpPr/>
            <p:nvPr/>
          </p:nvSpPr>
          <p:spPr>
            <a:xfrm>
              <a:off x="7703064" y="20357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0" name="Oval 1389"/>
            <p:cNvSpPr/>
            <p:nvPr/>
          </p:nvSpPr>
          <p:spPr>
            <a:xfrm>
              <a:off x="7334024" y="22118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1" name="Oval 1390"/>
            <p:cNvSpPr/>
            <p:nvPr/>
          </p:nvSpPr>
          <p:spPr>
            <a:xfrm>
              <a:off x="7521937" y="24006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2" name="Oval 1391"/>
            <p:cNvSpPr/>
            <p:nvPr/>
          </p:nvSpPr>
          <p:spPr>
            <a:xfrm>
              <a:off x="7525179" y="2211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3" name="Oval 1392"/>
            <p:cNvSpPr/>
            <p:nvPr/>
          </p:nvSpPr>
          <p:spPr>
            <a:xfrm>
              <a:off x="7703064" y="240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4" name="Oval 1393"/>
            <p:cNvSpPr/>
            <p:nvPr/>
          </p:nvSpPr>
          <p:spPr>
            <a:xfrm>
              <a:off x="7334982" y="2399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5" name="Oval 1394"/>
            <p:cNvSpPr/>
            <p:nvPr/>
          </p:nvSpPr>
          <p:spPr>
            <a:xfrm>
              <a:off x="7886636" y="24012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6" name="Oval 1395"/>
            <p:cNvSpPr/>
            <p:nvPr/>
          </p:nvSpPr>
          <p:spPr>
            <a:xfrm>
              <a:off x="7886790" y="2212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7" name="Oval 1396"/>
            <p:cNvSpPr/>
            <p:nvPr/>
          </p:nvSpPr>
          <p:spPr>
            <a:xfrm>
              <a:off x="7886636" y="203654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8" name="Oval 1397"/>
            <p:cNvSpPr/>
            <p:nvPr/>
          </p:nvSpPr>
          <p:spPr>
            <a:xfrm>
              <a:off x="7331414" y="2033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9" name="Oval 1398"/>
            <p:cNvSpPr/>
            <p:nvPr/>
          </p:nvSpPr>
          <p:spPr>
            <a:xfrm>
              <a:off x="7148946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0" name="Oval 1399"/>
            <p:cNvSpPr/>
            <p:nvPr/>
          </p:nvSpPr>
          <p:spPr>
            <a:xfrm>
              <a:off x="6788886" y="25875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1" name="Oval 1400"/>
            <p:cNvSpPr/>
            <p:nvPr/>
          </p:nvSpPr>
          <p:spPr>
            <a:xfrm>
              <a:off x="6418185" y="2208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2" name="Oval 1401"/>
            <p:cNvSpPr/>
            <p:nvPr/>
          </p:nvSpPr>
          <p:spPr>
            <a:xfrm>
              <a:off x="6419727" y="20353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3" name="Oval 1402"/>
            <p:cNvSpPr/>
            <p:nvPr/>
          </p:nvSpPr>
          <p:spPr>
            <a:xfrm>
              <a:off x="6229205" y="20331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4" name="Oval 1403"/>
            <p:cNvSpPr/>
            <p:nvPr/>
          </p:nvSpPr>
          <p:spPr>
            <a:xfrm>
              <a:off x="6784503" y="18618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5" name="Oval 1404"/>
            <p:cNvSpPr/>
            <p:nvPr/>
          </p:nvSpPr>
          <p:spPr>
            <a:xfrm>
              <a:off x="6965630" y="18617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6" name="Oval 1405"/>
            <p:cNvSpPr/>
            <p:nvPr/>
          </p:nvSpPr>
          <p:spPr>
            <a:xfrm>
              <a:off x="7149203" y="18625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7" name="Oval 1406"/>
            <p:cNvSpPr/>
            <p:nvPr/>
          </p:nvSpPr>
          <p:spPr>
            <a:xfrm>
              <a:off x="6593981" y="1859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8" name="Oval 1407"/>
            <p:cNvSpPr/>
            <p:nvPr/>
          </p:nvSpPr>
          <p:spPr>
            <a:xfrm>
              <a:off x="7521937" y="1862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9" name="Oval 1408"/>
            <p:cNvSpPr/>
            <p:nvPr/>
          </p:nvSpPr>
          <p:spPr>
            <a:xfrm>
              <a:off x="7703064" y="1862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0" name="Oval 1409"/>
            <p:cNvSpPr/>
            <p:nvPr/>
          </p:nvSpPr>
          <p:spPr>
            <a:xfrm>
              <a:off x="7886636" y="18633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1" name="Oval 1410"/>
            <p:cNvSpPr/>
            <p:nvPr/>
          </p:nvSpPr>
          <p:spPr>
            <a:xfrm>
              <a:off x="7331414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2" name="Oval 1411"/>
            <p:cNvSpPr/>
            <p:nvPr/>
          </p:nvSpPr>
          <p:spPr>
            <a:xfrm>
              <a:off x="6419727" y="1862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3" name="Oval 1412"/>
            <p:cNvSpPr/>
            <p:nvPr/>
          </p:nvSpPr>
          <p:spPr>
            <a:xfrm>
              <a:off x="6229205" y="18599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4" name="Oval 1413"/>
            <p:cNvSpPr/>
            <p:nvPr/>
          </p:nvSpPr>
          <p:spPr>
            <a:xfrm>
              <a:off x="6054769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5" name="Oval 1414"/>
            <p:cNvSpPr/>
            <p:nvPr/>
          </p:nvSpPr>
          <p:spPr>
            <a:xfrm>
              <a:off x="8069364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6" name="Oval 1415"/>
            <p:cNvSpPr/>
            <p:nvPr/>
          </p:nvSpPr>
          <p:spPr>
            <a:xfrm>
              <a:off x="8065907" y="22124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7" name="Oval 1416"/>
            <p:cNvSpPr/>
            <p:nvPr/>
          </p:nvSpPr>
          <p:spPr>
            <a:xfrm>
              <a:off x="8065585" y="20364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8" name="Oval 1417"/>
            <p:cNvSpPr/>
            <p:nvPr/>
          </p:nvSpPr>
          <p:spPr>
            <a:xfrm>
              <a:off x="8065585" y="2400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9" name="Oval 1418"/>
            <p:cNvSpPr/>
            <p:nvPr/>
          </p:nvSpPr>
          <p:spPr>
            <a:xfrm>
              <a:off x="8249158" y="24019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0" name="Oval 1419"/>
            <p:cNvSpPr/>
            <p:nvPr/>
          </p:nvSpPr>
          <p:spPr>
            <a:xfrm>
              <a:off x="8249312" y="2213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1" name="Oval 1420"/>
            <p:cNvSpPr/>
            <p:nvPr/>
          </p:nvSpPr>
          <p:spPr>
            <a:xfrm>
              <a:off x="8249158" y="20372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2" name="Oval 1421"/>
            <p:cNvSpPr/>
            <p:nvPr/>
          </p:nvSpPr>
          <p:spPr>
            <a:xfrm>
              <a:off x="8627568" y="25891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3" name="Oval 1422"/>
            <p:cNvSpPr/>
            <p:nvPr/>
          </p:nvSpPr>
          <p:spPr>
            <a:xfrm>
              <a:off x="8808696" y="2588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4" name="Oval 1423"/>
            <p:cNvSpPr/>
            <p:nvPr/>
          </p:nvSpPr>
          <p:spPr>
            <a:xfrm>
              <a:off x="8992268" y="25897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5" name="Oval 1424"/>
            <p:cNvSpPr/>
            <p:nvPr/>
          </p:nvSpPr>
          <p:spPr>
            <a:xfrm>
              <a:off x="8437046" y="25868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6" name="Oval 1425"/>
            <p:cNvSpPr/>
            <p:nvPr/>
          </p:nvSpPr>
          <p:spPr>
            <a:xfrm>
              <a:off x="8621891" y="20374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7" name="Oval 1426"/>
            <p:cNvSpPr/>
            <p:nvPr/>
          </p:nvSpPr>
          <p:spPr>
            <a:xfrm>
              <a:off x="8803341" y="22132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8" name="Oval 1427"/>
            <p:cNvSpPr/>
            <p:nvPr/>
          </p:nvSpPr>
          <p:spPr>
            <a:xfrm>
              <a:off x="8803019" y="20372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9" name="Oval 1428"/>
            <p:cNvSpPr/>
            <p:nvPr/>
          </p:nvSpPr>
          <p:spPr>
            <a:xfrm>
              <a:off x="8433978" y="2213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0" name="Oval 1429"/>
            <p:cNvSpPr/>
            <p:nvPr/>
          </p:nvSpPr>
          <p:spPr>
            <a:xfrm>
              <a:off x="8621891" y="24021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1" name="Oval 1430"/>
            <p:cNvSpPr/>
            <p:nvPr/>
          </p:nvSpPr>
          <p:spPr>
            <a:xfrm>
              <a:off x="8625134" y="22134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2" name="Oval 1431"/>
            <p:cNvSpPr/>
            <p:nvPr/>
          </p:nvSpPr>
          <p:spPr>
            <a:xfrm>
              <a:off x="8803019" y="2401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3" name="Oval 1432"/>
            <p:cNvSpPr/>
            <p:nvPr/>
          </p:nvSpPr>
          <p:spPr>
            <a:xfrm>
              <a:off x="8434937" y="24014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4" name="Oval 1433"/>
            <p:cNvSpPr/>
            <p:nvPr/>
          </p:nvSpPr>
          <p:spPr>
            <a:xfrm>
              <a:off x="8986591" y="24028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5" name="Oval 1434"/>
            <p:cNvSpPr/>
            <p:nvPr/>
          </p:nvSpPr>
          <p:spPr>
            <a:xfrm>
              <a:off x="8986745" y="22139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6" name="Oval 1435"/>
            <p:cNvSpPr/>
            <p:nvPr/>
          </p:nvSpPr>
          <p:spPr>
            <a:xfrm>
              <a:off x="8986591" y="20380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7" name="Oval 1436"/>
            <p:cNvSpPr/>
            <p:nvPr/>
          </p:nvSpPr>
          <p:spPr>
            <a:xfrm>
              <a:off x="8431369" y="2035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8" name="Oval 1437"/>
            <p:cNvSpPr/>
            <p:nvPr/>
          </p:nvSpPr>
          <p:spPr>
            <a:xfrm>
              <a:off x="8248901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9" name="Oval 1438"/>
            <p:cNvSpPr/>
            <p:nvPr/>
          </p:nvSpPr>
          <p:spPr>
            <a:xfrm>
              <a:off x="8065585" y="18632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0" name="Oval 1439"/>
            <p:cNvSpPr/>
            <p:nvPr/>
          </p:nvSpPr>
          <p:spPr>
            <a:xfrm>
              <a:off x="8249158" y="18640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1" name="Oval 1440"/>
            <p:cNvSpPr/>
            <p:nvPr/>
          </p:nvSpPr>
          <p:spPr>
            <a:xfrm>
              <a:off x="8621891" y="1864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2" name="Oval 1441"/>
            <p:cNvSpPr/>
            <p:nvPr/>
          </p:nvSpPr>
          <p:spPr>
            <a:xfrm>
              <a:off x="8803019" y="1864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3" name="Oval 1442"/>
            <p:cNvSpPr/>
            <p:nvPr/>
          </p:nvSpPr>
          <p:spPr>
            <a:xfrm>
              <a:off x="8986591" y="18648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4" name="Oval 1443"/>
            <p:cNvSpPr/>
            <p:nvPr/>
          </p:nvSpPr>
          <p:spPr>
            <a:xfrm>
              <a:off x="8431369" y="1862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5" name="Oval 1444"/>
            <p:cNvSpPr/>
            <p:nvPr/>
          </p:nvSpPr>
          <p:spPr>
            <a:xfrm>
              <a:off x="9175106" y="2591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6" name="Oval 1445"/>
            <p:cNvSpPr/>
            <p:nvPr/>
          </p:nvSpPr>
          <p:spPr>
            <a:xfrm>
              <a:off x="9171649" y="22138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7" name="Oval 1446"/>
            <p:cNvSpPr/>
            <p:nvPr/>
          </p:nvSpPr>
          <p:spPr>
            <a:xfrm>
              <a:off x="9171327" y="20378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8" name="Oval 1447"/>
            <p:cNvSpPr/>
            <p:nvPr/>
          </p:nvSpPr>
          <p:spPr>
            <a:xfrm>
              <a:off x="9171327" y="24023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9" name="Oval 1448"/>
            <p:cNvSpPr/>
            <p:nvPr/>
          </p:nvSpPr>
          <p:spPr>
            <a:xfrm>
              <a:off x="9354899" y="24033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0" name="Oval 1449"/>
            <p:cNvSpPr/>
            <p:nvPr/>
          </p:nvSpPr>
          <p:spPr>
            <a:xfrm>
              <a:off x="9355053" y="22144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1" name="Oval 1450"/>
            <p:cNvSpPr/>
            <p:nvPr/>
          </p:nvSpPr>
          <p:spPr>
            <a:xfrm>
              <a:off x="9354899" y="2038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2" name="Oval 1451"/>
            <p:cNvSpPr/>
            <p:nvPr/>
          </p:nvSpPr>
          <p:spPr>
            <a:xfrm>
              <a:off x="9733310" y="25905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3" name="Oval 1452"/>
            <p:cNvSpPr/>
            <p:nvPr/>
          </p:nvSpPr>
          <p:spPr>
            <a:xfrm>
              <a:off x="9914437" y="25903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4" name="Oval 1453"/>
            <p:cNvSpPr/>
            <p:nvPr/>
          </p:nvSpPr>
          <p:spPr>
            <a:xfrm>
              <a:off x="10098010" y="2591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5" name="Oval 1454"/>
            <p:cNvSpPr/>
            <p:nvPr/>
          </p:nvSpPr>
          <p:spPr>
            <a:xfrm>
              <a:off x="9542788" y="25882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6" name="Oval 1455"/>
            <p:cNvSpPr/>
            <p:nvPr/>
          </p:nvSpPr>
          <p:spPr>
            <a:xfrm>
              <a:off x="9727633" y="20388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7" name="Oval 1456"/>
            <p:cNvSpPr/>
            <p:nvPr/>
          </p:nvSpPr>
          <p:spPr>
            <a:xfrm>
              <a:off x="9909082" y="22146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8" name="Oval 1457"/>
            <p:cNvSpPr/>
            <p:nvPr/>
          </p:nvSpPr>
          <p:spPr>
            <a:xfrm>
              <a:off x="9908760" y="20386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9" name="Oval 1458"/>
            <p:cNvSpPr/>
            <p:nvPr/>
          </p:nvSpPr>
          <p:spPr>
            <a:xfrm>
              <a:off x="9539720" y="22147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0" name="Oval 1459"/>
            <p:cNvSpPr/>
            <p:nvPr/>
          </p:nvSpPr>
          <p:spPr>
            <a:xfrm>
              <a:off x="9727633" y="24035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1" name="Oval 1460"/>
            <p:cNvSpPr/>
            <p:nvPr/>
          </p:nvSpPr>
          <p:spPr>
            <a:xfrm>
              <a:off x="9730875" y="22148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2" name="Oval 1461"/>
            <p:cNvSpPr/>
            <p:nvPr/>
          </p:nvSpPr>
          <p:spPr>
            <a:xfrm>
              <a:off x="9908760" y="24031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3" name="Oval 1462"/>
            <p:cNvSpPr/>
            <p:nvPr/>
          </p:nvSpPr>
          <p:spPr>
            <a:xfrm>
              <a:off x="9540678" y="2402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4" name="Oval 1463"/>
            <p:cNvSpPr/>
            <p:nvPr/>
          </p:nvSpPr>
          <p:spPr>
            <a:xfrm>
              <a:off x="10092333" y="24042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5" name="Oval 1464"/>
            <p:cNvSpPr/>
            <p:nvPr/>
          </p:nvSpPr>
          <p:spPr>
            <a:xfrm>
              <a:off x="10092487" y="22153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6" name="Oval 1465"/>
            <p:cNvSpPr/>
            <p:nvPr/>
          </p:nvSpPr>
          <p:spPr>
            <a:xfrm>
              <a:off x="10092333" y="20394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7" name="Oval 1466"/>
            <p:cNvSpPr/>
            <p:nvPr/>
          </p:nvSpPr>
          <p:spPr>
            <a:xfrm>
              <a:off x="9537111" y="20366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8" name="Oval 1467"/>
            <p:cNvSpPr/>
            <p:nvPr/>
          </p:nvSpPr>
          <p:spPr>
            <a:xfrm>
              <a:off x="9354643" y="25916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9" name="Oval 1468"/>
            <p:cNvSpPr/>
            <p:nvPr/>
          </p:nvSpPr>
          <p:spPr>
            <a:xfrm>
              <a:off x="9171327" y="18646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0" name="Oval 1469"/>
            <p:cNvSpPr/>
            <p:nvPr/>
          </p:nvSpPr>
          <p:spPr>
            <a:xfrm>
              <a:off x="9354899" y="18654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1" name="Oval 1470"/>
            <p:cNvSpPr/>
            <p:nvPr/>
          </p:nvSpPr>
          <p:spPr>
            <a:xfrm>
              <a:off x="9727633" y="18656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2" name="Oval 1471"/>
            <p:cNvSpPr/>
            <p:nvPr/>
          </p:nvSpPr>
          <p:spPr>
            <a:xfrm>
              <a:off x="9908760" y="1865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3" name="Oval 1472"/>
            <p:cNvSpPr/>
            <p:nvPr/>
          </p:nvSpPr>
          <p:spPr>
            <a:xfrm>
              <a:off x="10092333" y="18662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4" name="Oval 1473"/>
            <p:cNvSpPr/>
            <p:nvPr/>
          </p:nvSpPr>
          <p:spPr>
            <a:xfrm>
              <a:off x="9537111" y="1863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5" name="Oval 1474"/>
            <p:cNvSpPr/>
            <p:nvPr/>
          </p:nvSpPr>
          <p:spPr>
            <a:xfrm>
              <a:off x="10648528" y="2594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6" name="Oval 1475"/>
            <p:cNvSpPr/>
            <p:nvPr/>
          </p:nvSpPr>
          <p:spPr>
            <a:xfrm>
              <a:off x="10829655" y="2594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7" name="Oval 1476"/>
            <p:cNvSpPr/>
            <p:nvPr/>
          </p:nvSpPr>
          <p:spPr>
            <a:xfrm>
              <a:off x="11013227" y="25951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8" name="Oval 1477"/>
            <p:cNvSpPr/>
            <p:nvPr/>
          </p:nvSpPr>
          <p:spPr>
            <a:xfrm>
              <a:off x="10458005" y="25922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9" name="Oval 1478"/>
            <p:cNvSpPr/>
            <p:nvPr/>
          </p:nvSpPr>
          <p:spPr>
            <a:xfrm>
              <a:off x="11385961" y="2595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0" name="Oval 1479"/>
            <p:cNvSpPr/>
            <p:nvPr/>
          </p:nvSpPr>
          <p:spPr>
            <a:xfrm>
              <a:off x="11567088" y="2595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1" name="Oval 1480"/>
            <p:cNvSpPr/>
            <p:nvPr/>
          </p:nvSpPr>
          <p:spPr>
            <a:xfrm>
              <a:off x="11750661" y="25959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2" name="Oval 1481"/>
            <p:cNvSpPr/>
            <p:nvPr/>
          </p:nvSpPr>
          <p:spPr>
            <a:xfrm>
              <a:off x="11195439" y="25931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3" name="Oval 1482"/>
            <p:cNvSpPr/>
            <p:nvPr/>
          </p:nvSpPr>
          <p:spPr>
            <a:xfrm>
              <a:off x="10283751" y="25948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4" name="Oval 1483"/>
            <p:cNvSpPr/>
            <p:nvPr/>
          </p:nvSpPr>
          <p:spPr>
            <a:xfrm>
              <a:off x="11929610" y="25958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5" name="Oval 1484"/>
            <p:cNvSpPr/>
            <p:nvPr/>
          </p:nvSpPr>
          <p:spPr>
            <a:xfrm>
              <a:off x="10283971" y="24089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6" name="Oval 1485"/>
            <p:cNvSpPr/>
            <p:nvPr/>
          </p:nvSpPr>
          <p:spPr>
            <a:xfrm>
              <a:off x="10657542" y="204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7" name="Oval 1486"/>
            <p:cNvSpPr/>
            <p:nvPr/>
          </p:nvSpPr>
          <p:spPr>
            <a:xfrm>
              <a:off x="10838991" y="22199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8" name="Oval 1487"/>
            <p:cNvSpPr/>
            <p:nvPr/>
          </p:nvSpPr>
          <p:spPr>
            <a:xfrm>
              <a:off x="10838669" y="20439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9" name="Oval 1488"/>
            <p:cNvSpPr/>
            <p:nvPr/>
          </p:nvSpPr>
          <p:spPr>
            <a:xfrm>
              <a:off x="10469629" y="22200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0" name="Oval 1489"/>
            <p:cNvSpPr/>
            <p:nvPr/>
          </p:nvSpPr>
          <p:spPr>
            <a:xfrm>
              <a:off x="10657542" y="24088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1" name="Oval 1490"/>
            <p:cNvSpPr/>
            <p:nvPr/>
          </p:nvSpPr>
          <p:spPr>
            <a:xfrm>
              <a:off x="10660784" y="2220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2" name="Oval 1491"/>
            <p:cNvSpPr/>
            <p:nvPr/>
          </p:nvSpPr>
          <p:spPr>
            <a:xfrm>
              <a:off x="10838669" y="24084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3" name="Oval 1492"/>
            <p:cNvSpPr/>
            <p:nvPr/>
          </p:nvSpPr>
          <p:spPr>
            <a:xfrm>
              <a:off x="10470587" y="24081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4" name="Oval 1493"/>
            <p:cNvSpPr/>
            <p:nvPr/>
          </p:nvSpPr>
          <p:spPr>
            <a:xfrm>
              <a:off x="11022241" y="24095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5" name="Oval 1494"/>
            <p:cNvSpPr/>
            <p:nvPr/>
          </p:nvSpPr>
          <p:spPr>
            <a:xfrm>
              <a:off x="11022395" y="222060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6" name="Oval 1495"/>
            <p:cNvSpPr/>
            <p:nvPr/>
          </p:nvSpPr>
          <p:spPr>
            <a:xfrm>
              <a:off x="11022241" y="20447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7" name="Oval 1496"/>
            <p:cNvSpPr/>
            <p:nvPr/>
          </p:nvSpPr>
          <p:spPr>
            <a:xfrm>
              <a:off x="10467019" y="20419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8" name="Oval 1497"/>
            <p:cNvSpPr/>
            <p:nvPr/>
          </p:nvSpPr>
          <p:spPr>
            <a:xfrm>
              <a:off x="10291223" y="22173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9" name="Oval 1498"/>
            <p:cNvSpPr/>
            <p:nvPr/>
          </p:nvSpPr>
          <p:spPr>
            <a:xfrm>
              <a:off x="10292765" y="20444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0" name="Oval 1499"/>
            <p:cNvSpPr/>
            <p:nvPr/>
          </p:nvSpPr>
          <p:spPr>
            <a:xfrm>
              <a:off x="10657542" y="18709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1" name="Oval 1500"/>
            <p:cNvSpPr/>
            <p:nvPr/>
          </p:nvSpPr>
          <p:spPr>
            <a:xfrm>
              <a:off x="10838669" y="1870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2" name="Oval 1501"/>
            <p:cNvSpPr/>
            <p:nvPr/>
          </p:nvSpPr>
          <p:spPr>
            <a:xfrm>
              <a:off x="11022241" y="18715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3" name="Oval 1502"/>
            <p:cNvSpPr/>
            <p:nvPr/>
          </p:nvSpPr>
          <p:spPr>
            <a:xfrm>
              <a:off x="10467019" y="18686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4" name="Oval 1503"/>
            <p:cNvSpPr/>
            <p:nvPr/>
          </p:nvSpPr>
          <p:spPr>
            <a:xfrm>
              <a:off x="10292765" y="187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5" name="Oval 1504"/>
            <p:cNvSpPr/>
            <p:nvPr/>
          </p:nvSpPr>
          <p:spPr>
            <a:xfrm>
              <a:off x="11200929" y="24077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6" name="Oval 1505"/>
            <p:cNvSpPr/>
            <p:nvPr/>
          </p:nvSpPr>
          <p:spPr>
            <a:xfrm>
              <a:off x="11574500" y="2042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7" name="Oval 1506"/>
            <p:cNvSpPr/>
            <p:nvPr/>
          </p:nvSpPr>
          <p:spPr>
            <a:xfrm>
              <a:off x="11755949" y="2218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8" name="Oval 1507"/>
            <p:cNvSpPr/>
            <p:nvPr/>
          </p:nvSpPr>
          <p:spPr>
            <a:xfrm>
              <a:off x="11755627" y="20427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9" name="Oval 1508"/>
            <p:cNvSpPr/>
            <p:nvPr/>
          </p:nvSpPr>
          <p:spPr>
            <a:xfrm>
              <a:off x="11386587" y="22188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0" name="Oval 1509"/>
            <p:cNvSpPr/>
            <p:nvPr/>
          </p:nvSpPr>
          <p:spPr>
            <a:xfrm>
              <a:off x="11574500" y="24076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1" name="Oval 1510"/>
            <p:cNvSpPr/>
            <p:nvPr/>
          </p:nvSpPr>
          <p:spPr>
            <a:xfrm>
              <a:off x="11577742" y="2218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2" name="Oval 1511"/>
            <p:cNvSpPr/>
            <p:nvPr/>
          </p:nvSpPr>
          <p:spPr>
            <a:xfrm>
              <a:off x="11755627" y="24072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3" name="Oval 1512"/>
            <p:cNvSpPr/>
            <p:nvPr/>
          </p:nvSpPr>
          <p:spPr>
            <a:xfrm>
              <a:off x="11387545" y="24069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4" name="Oval 1513"/>
            <p:cNvSpPr/>
            <p:nvPr/>
          </p:nvSpPr>
          <p:spPr>
            <a:xfrm>
              <a:off x="11939200" y="24083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5" name="Oval 1514"/>
            <p:cNvSpPr/>
            <p:nvPr/>
          </p:nvSpPr>
          <p:spPr>
            <a:xfrm>
              <a:off x="11939354" y="2219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6" name="Oval 1515"/>
            <p:cNvSpPr/>
            <p:nvPr/>
          </p:nvSpPr>
          <p:spPr>
            <a:xfrm>
              <a:off x="11939200" y="20435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7" name="Oval 1516"/>
            <p:cNvSpPr/>
            <p:nvPr/>
          </p:nvSpPr>
          <p:spPr>
            <a:xfrm>
              <a:off x="11383978" y="2040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8" name="Oval 1517"/>
            <p:cNvSpPr/>
            <p:nvPr/>
          </p:nvSpPr>
          <p:spPr>
            <a:xfrm>
              <a:off x="11208182" y="2216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9" name="Oval 1518"/>
            <p:cNvSpPr/>
            <p:nvPr/>
          </p:nvSpPr>
          <p:spPr>
            <a:xfrm>
              <a:off x="11209723" y="20432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0" name="Oval 1519"/>
            <p:cNvSpPr/>
            <p:nvPr/>
          </p:nvSpPr>
          <p:spPr>
            <a:xfrm>
              <a:off x="11574500" y="18697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1" name="Oval 1520"/>
            <p:cNvSpPr/>
            <p:nvPr/>
          </p:nvSpPr>
          <p:spPr>
            <a:xfrm>
              <a:off x="11755627" y="18695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2" name="Oval 1521"/>
            <p:cNvSpPr/>
            <p:nvPr/>
          </p:nvSpPr>
          <p:spPr>
            <a:xfrm>
              <a:off x="11939200" y="18703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3" name="Oval 1522"/>
            <p:cNvSpPr/>
            <p:nvPr/>
          </p:nvSpPr>
          <p:spPr>
            <a:xfrm>
              <a:off x="11383978" y="18675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4" name="Oval 1523"/>
            <p:cNvSpPr/>
            <p:nvPr/>
          </p:nvSpPr>
          <p:spPr>
            <a:xfrm>
              <a:off x="11209723" y="1870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525" name="Group 1524"/>
          <p:cNvGrpSpPr/>
          <p:nvPr/>
        </p:nvGrpSpPr>
        <p:grpSpPr>
          <a:xfrm>
            <a:off x="6056207" y="-388127"/>
            <a:ext cx="5979827" cy="1196169"/>
            <a:chOff x="6053933" y="1859637"/>
            <a:chExt cx="5979827" cy="1196169"/>
          </a:xfrm>
        </p:grpSpPr>
        <p:sp>
          <p:nvSpPr>
            <p:cNvPr id="1526" name="Oval 1525"/>
            <p:cNvSpPr/>
            <p:nvPr/>
          </p:nvSpPr>
          <p:spPr>
            <a:xfrm>
              <a:off x="6053933" y="29568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7" name="Oval 1526"/>
            <p:cNvSpPr/>
            <p:nvPr/>
          </p:nvSpPr>
          <p:spPr>
            <a:xfrm>
              <a:off x="6784493" y="29546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8" name="Oval 1527"/>
            <p:cNvSpPr/>
            <p:nvPr/>
          </p:nvSpPr>
          <p:spPr>
            <a:xfrm>
              <a:off x="6965620" y="29545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9" name="Oval 1528"/>
            <p:cNvSpPr/>
            <p:nvPr/>
          </p:nvSpPr>
          <p:spPr>
            <a:xfrm>
              <a:off x="7149193" y="29553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0" name="Oval 1529"/>
            <p:cNvSpPr/>
            <p:nvPr/>
          </p:nvSpPr>
          <p:spPr>
            <a:xfrm>
              <a:off x="6593971" y="29524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1" name="Oval 1530"/>
            <p:cNvSpPr/>
            <p:nvPr/>
          </p:nvSpPr>
          <p:spPr>
            <a:xfrm>
              <a:off x="7521927" y="29555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2" name="Oval 1531"/>
            <p:cNvSpPr/>
            <p:nvPr/>
          </p:nvSpPr>
          <p:spPr>
            <a:xfrm>
              <a:off x="7703054" y="29553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3" name="Oval 1532"/>
            <p:cNvSpPr/>
            <p:nvPr/>
          </p:nvSpPr>
          <p:spPr>
            <a:xfrm>
              <a:off x="7886626" y="2956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4" name="Oval 1533"/>
            <p:cNvSpPr/>
            <p:nvPr/>
          </p:nvSpPr>
          <p:spPr>
            <a:xfrm>
              <a:off x="7331404" y="2953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5" name="Oval 1534"/>
            <p:cNvSpPr/>
            <p:nvPr/>
          </p:nvSpPr>
          <p:spPr>
            <a:xfrm>
              <a:off x="6419717" y="29549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6" name="Oval 1535"/>
            <p:cNvSpPr/>
            <p:nvPr/>
          </p:nvSpPr>
          <p:spPr>
            <a:xfrm>
              <a:off x="6229195" y="29527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7" name="Oval 1536"/>
            <p:cNvSpPr/>
            <p:nvPr/>
          </p:nvSpPr>
          <p:spPr>
            <a:xfrm>
              <a:off x="6784493" y="27814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8" name="Oval 1537"/>
            <p:cNvSpPr/>
            <p:nvPr/>
          </p:nvSpPr>
          <p:spPr>
            <a:xfrm>
              <a:off x="6965620" y="27813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9" name="Oval 1538"/>
            <p:cNvSpPr/>
            <p:nvPr/>
          </p:nvSpPr>
          <p:spPr>
            <a:xfrm>
              <a:off x="7149193" y="2782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0" name="Oval 1539"/>
            <p:cNvSpPr/>
            <p:nvPr/>
          </p:nvSpPr>
          <p:spPr>
            <a:xfrm>
              <a:off x="6593971" y="2779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1" name="Oval 1540"/>
            <p:cNvSpPr/>
            <p:nvPr/>
          </p:nvSpPr>
          <p:spPr>
            <a:xfrm>
              <a:off x="7521927" y="2782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2" name="Oval 1541"/>
            <p:cNvSpPr/>
            <p:nvPr/>
          </p:nvSpPr>
          <p:spPr>
            <a:xfrm>
              <a:off x="7703054" y="27821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3" name="Oval 1542"/>
            <p:cNvSpPr/>
            <p:nvPr/>
          </p:nvSpPr>
          <p:spPr>
            <a:xfrm>
              <a:off x="7886626" y="2782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4" name="Oval 1543"/>
            <p:cNvSpPr/>
            <p:nvPr/>
          </p:nvSpPr>
          <p:spPr>
            <a:xfrm>
              <a:off x="7331404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5" name="Oval 1544"/>
            <p:cNvSpPr/>
            <p:nvPr/>
          </p:nvSpPr>
          <p:spPr>
            <a:xfrm>
              <a:off x="6419717" y="2781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6" name="Oval 1545"/>
            <p:cNvSpPr/>
            <p:nvPr/>
          </p:nvSpPr>
          <p:spPr>
            <a:xfrm>
              <a:off x="6229195" y="27795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7" name="Oval 1546"/>
            <p:cNvSpPr/>
            <p:nvPr/>
          </p:nvSpPr>
          <p:spPr>
            <a:xfrm>
              <a:off x="6054759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8" name="Oval 1547"/>
            <p:cNvSpPr/>
            <p:nvPr/>
          </p:nvSpPr>
          <p:spPr>
            <a:xfrm>
              <a:off x="8065575" y="29560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9" name="Oval 1548"/>
            <p:cNvSpPr/>
            <p:nvPr/>
          </p:nvSpPr>
          <p:spPr>
            <a:xfrm>
              <a:off x="8249148" y="2956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0" name="Oval 1549"/>
            <p:cNvSpPr/>
            <p:nvPr/>
          </p:nvSpPr>
          <p:spPr>
            <a:xfrm>
              <a:off x="8621881" y="2957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1" name="Oval 1550"/>
            <p:cNvSpPr/>
            <p:nvPr/>
          </p:nvSpPr>
          <p:spPr>
            <a:xfrm>
              <a:off x="8803009" y="29568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2" name="Oval 1551"/>
            <p:cNvSpPr/>
            <p:nvPr/>
          </p:nvSpPr>
          <p:spPr>
            <a:xfrm>
              <a:off x="8986581" y="29576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3" name="Oval 1552"/>
            <p:cNvSpPr/>
            <p:nvPr/>
          </p:nvSpPr>
          <p:spPr>
            <a:xfrm>
              <a:off x="8431359" y="2954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4" name="Oval 1553"/>
            <p:cNvSpPr/>
            <p:nvPr/>
          </p:nvSpPr>
          <p:spPr>
            <a:xfrm>
              <a:off x="8065575" y="27828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5" name="Oval 1554"/>
            <p:cNvSpPr/>
            <p:nvPr/>
          </p:nvSpPr>
          <p:spPr>
            <a:xfrm>
              <a:off x="8249148" y="27836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6" name="Oval 1555"/>
            <p:cNvSpPr/>
            <p:nvPr/>
          </p:nvSpPr>
          <p:spPr>
            <a:xfrm>
              <a:off x="8621881" y="27838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7" name="Oval 1556"/>
            <p:cNvSpPr/>
            <p:nvPr/>
          </p:nvSpPr>
          <p:spPr>
            <a:xfrm>
              <a:off x="8803009" y="2783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8" name="Oval 1557"/>
            <p:cNvSpPr/>
            <p:nvPr/>
          </p:nvSpPr>
          <p:spPr>
            <a:xfrm>
              <a:off x="8986581" y="2784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9" name="Oval 1558"/>
            <p:cNvSpPr/>
            <p:nvPr/>
          </p:nvSpPr>
          <p:spPr>
            <a:xfrm>
              <a:off x="8431359" y="2781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0" name="Oval 1559"/>
            <p:cNvSpPr/>
            <p:nvPr/>
          </p:nvSpPr>
          <p:spPr>
            <a:xfrm>
              <a:off x="9171317" y="29574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1" name="Oval 1560"/>
            <p:cNvSpPr/>
            <p:nvPr/>
          </p:nvSpPr>
          <p:spPr>
            <a:xfrm>
              <a:off x="9354889" y="29582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2" name="Oval 1561"/>
            <p:cNvSpPr/>
            <p:nvPr/>
          </p:nvSpPr>
          <p:spPr>
            <a:xfrm>
              <a:off x="9727623" y="29584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3" name="Oval 1562"/>
            <p:cNvSpPr/>
            <p:nvPr/>
          </p:nvSpPr>
          <p:spPr>
            <a:xfrm>
              <a:off x="9908750" y="29582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4" name="Oval 1563"/>
            <p:cNvSpPr/>
            <p:nvPr/>
          </p:nvSpPr>
          <p:spPr>
            <a:xfrm>
              <a:off x="10092323" y="29590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5" name="Oval 1564"/>
            <p:cNvSpPr/>
            <p:nvPr/>
          </p:nvSpPr>
          <p:spPr>
            <a:xfrm>
              <a:off x="9537101" y="29562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6" name="Oval 1565"/>
            <p:cNvSpPr/>
            <p:nvPr/>
          </p:nvSpPr>
          <p:spPr>
            <a:xfrm>
              <a:off x="9171317" y="2784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7" name="Oval 1566"/>
            <p:cNvSpPr/>
            <p:nvPr/>
          </p:nvSpPr>
          <p:spPr>
            <a:xfrm>
              <a:off x="9354889" y="27850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8" name="Oval 1567"/>
            <p:cNvSpPr/>
            <p:nvPr/>
          </p:nvSpPr>
          <p:spPr>
            <a:xfrm>
              <a:off x="9727623" y="27852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9" name="Oval 1568"/>
            <p:cNvSpPr/>
            <p:nvPr/>
          </p:nvSpPr>
          <p:spPr>
            <a:xfrm>
              <a:off x="9908750" y="27850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0" name="Oval 1569"/>
            <p:cNvSpPr/>
            <p:nvPr/>
          </p:nvSpPr>
          <p:spPr>
            <a:xfrm>
              <a:off x="10092323" y="27858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1" name="Oval 1570"/>
            <p:cNvSpPr/>
            <p:nvPr/>
          </p:nvSpPr>
          <p:spPr>
            <a:xfrm>
              <a:off x="9537101" y="27830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2" name="Oval 1571"/>
            <p:cNvSpPr/>
            <p:nvPr/>
          </p:nvSpPr>
          <p:spPr>
            <a:xfrm>
              <a:off x="10657532" y="29637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3" name="Oval 1572"/>
            <p:cNvSpPr/>
            <p:nvPr/>
          </p:nvSpPr>
          <p:spPr>
            <a:xfrm>
              <a:off x="10838659" y="29635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4" name="Oval 1573"/>
            <p:cNvSpPr/>
            <p:nvPr/>
          </p:nvSpPr>
          <p:spPr>
            <a:xfrm>
              <a:off x="11022231" y="296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5" name="Oval 1574"/>
            <p:cNvSpPr/>
            <p:nvPr/>
          </p:nvSpPr>
          <p:spPr>
            <a:xfrm>
              <a:off x="10467009" y="29614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6" name="Oval 1575"/>
            <p:cNvSpPr/>
            <p:nvPr/>
          </p:nvSpPr>
          <p:spPr>
            <a:xfrm>
              <a:off x="10292755" y="29640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7" name="Oval 1576"/>
            <p:cNvSpPr/>
            <p:nvPr/>
          </p:nvSpPr>
          <p:spPr>
            <a:xfrm>
              <a:off x="10657532" y="27905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8" name="Oval 1577"/>
            <p:cNvSpPr/>
            <p:nvPr/>
          </p:nvSpPr>
          <p:spPr>
            <a:xfrm>
              <a:off x="10838659" y="27903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9" name="Oval 1578"/>
            <p:cNvSpPr/>
            <p:nvPr/>
          </p:nvSpPr>
          <p:spPr>
            <a:xfrm>
              <a:off x="11022231" y="2791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0" name="Oval 1579"/>
            <p:cNvSpPr/>
            <p:nvPr/>
          </p:nvSpPr>
          <p:spPr>
            <a:xfrm>
              <a:off x="10467009" y="27882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1" name="Oval 1580"/>
            <p:cNvSpPr/>
            <p:nvPr/>
          </p:nvSpPr>
          <p:spPr>
            <a:xfrm>
              <a:off x="10292755" y="27908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2" name="Oval 1581"/>
            <p:cNvSpPr/>
            <p:nvPr/>
          </p:nvSpPr>
          <p:spPr>
            <a:xfrm>
              <a:off x="11574490" y="29625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3" name="Oval 1582"/>
            <p:cNvSpPr/>
            <p:nvPr/>
          </p:nvSpPr>
          <p:spPr>
            <a:xfrm>
              <a:off x="11755617" y="29623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4" name="Oval 1583"/>
            <p:cNvSpPr/>
            <p:nvPr/>
          </p:nvSpPr>
          <p:spPr>
            <a:xfrm>
              <a:off x="11939190" y="296317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5" name="Oval 1584"/>
            <p:cNvSpPr/>
            <p:nvPr/>
          </p:nvSpPr>
          <p:spPr>
            <a:xfrm>
              <a:off x="11383968" y="296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6" name="Oval 1585"/>
            <p:cNvSpPr/>
            <p:nvPr/>
          </p:nvSpPr>
          <p:spPr>
            <a:xfrm>
              <a:off x="11209713" y="29628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7" name="Oval 1586"/>
            <p:cNvSpPr/>
            <p:nvPr/>
          </p:nvSpPr>
          <p:spPr>
            <a:xfrm>
              <a:off x="11574490" y="27893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8" name="Oval 1587"/>
            <p:cNvSpPr/>
            <p:nvPr/>
          </p:nvSpPr>
          <p:spPr>
            <a:xfrm>
              <a:off x="11755617" y="27891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9" name="Oval 1588"/>
            <p:cNvSpPr/>
            <p:nvPr/>
          </p:nvSpPr>
          <p:spPr>
            <a:xfrm>
              <a:off x="11939190" y="2789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0" name="Oval 1589"/>
            <p:cNvSpPr/>
            <p:nvPr/>
          </p:nvSpPr>
          <p:spPr>
            <a:xfrm>
              <a:off x="11383968" y="2787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1" name="Oval 1590"/>
            <p:cNvSpPr/>
            <p:nvPr/>
          </p:nvSpPr>
          <p:spPr>
            <a:xfrm>
              <a:off x="11209713" y="278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2" name="Oval 1591"/>
            <p:cNvSpPr/>
            <p:nvPr/>
          </p:nvSpPr>
          <p:spPr>
            <a:xfrm>
              <a:off x="6053944" y="25840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3" name="Oval 1592"/>
            <p:cNvSpPr/>
            <p:nvPr/>
          </p:nvSpPr>
          <p:spPr>
            <a:xfrm>
              <a:off x="6053944" y="23982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4" name="Oval 1593"/>
            <p:cNvSpPr/>
            <p:nvPr/>
          </p:nvSpPr>
          <p:spPr>
            <a:xfrm>
              <a:off x="6053943" y="22092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5" name="Oval 1594"/>
            <p:cNvSpPr/>
            <p:nvPr/>
          </p:nvSpPr>
          <p:spPr>
            <a:xfrm>
              <a:off x="6053943" y="20372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6" name="Oval 1595"/>
            <p:cNvSpPr/>
            <p:nvPr/>
          </p:nvSpPr>
          <p:spPr>
            <a:xfrm>
              <a:off x="6414494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7" name="Oval 1596"/>
            <p:cNvSpPr/>
            <p:nvPr/>
          </p:nvSpPr>
          <p:spPr>
            <a:xfrm>
              <a:off x="6969410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8" name="Oval 1597"/>
            <p:cNvSpPr/>
            <p:nvPr/>
          </p:nvSpPr>
          <p:spPr>
            <a:xfrm>
              <a:off x="6232060" y="22118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9" name="Oval 1598"/>
            <p:cNvSpPr/>
            <p:nvPr/>
          </p:nvSpPr>
          <p:spPr>
            <a:xfrm>
              <a:off x="6410932" y="23998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0" name="Oval 1599"/>
            <p:cNvSpPr/>
            <p:nvPr/>
          </p:nvSpPr>
          <p:spPr>
            <a:xfrm>
              <a:off x="6599661" y="25848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1" name="Oval 1600"/>
            <p:cNvSpPr/>
            <p:nvPr/>
          </p:nvSpPr>
          <p:spPr>
            <a:xfrm>
              <a:off x="6232059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2" name="Oval 1601"/>
            <p:cNvSpPr/>
            <p:nvPr/>
          </p:nvSpPr>
          <p:spPr>
            <a:xfrm>
              <a:off x="6232059" y="24017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3" name="Oval 1602"/>
            <p:cNvSpPr/>
            <p:nvPr/>
          </p:nvSpPr>
          <p:spPr>
            <a:xfrm>
              <a:off x="6784503" y="20350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4" name="Oval 1603"/>
            <p:cNvSpPr/>
            <p:nvPr/>
          </p:nvSpPr>
          <p:spPr>
            <a:xfrm>
              <a:off x="6965952" y="22108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5" name="Oval 1604"/>
            <p:cNvSpPr/>
            <p:nvPr/>
          </p:nvSpPr>
          <p:spPr>
            <a:xfrm>
              <a:off x="6965630" y="20349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6" name="Oval 1605"/>
            <p:cNvSpPr/>
            <p:nvPr/>
          </p:nvSpPr>
          <p:spPr>
            <a:xfrm>
              <a:off x="6596590" y="2210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7" name="Oval 1606"/>
            <p:cNvSpPr/>
            <p:nvPr/>
          </p:nvSpPr>
          <p:spPr>
            <a:xfrm>
              <a:off x="6784503" y="2399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8" name="Oval 1607"/>
            <p:cNvSpPr/>
            <p:nvPr/>
          </p:nvSpPr>
          <p:spPr>
            <a:xfrm>
              <a:off x="6787745" y="2211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9" name="Oval 1608"/>
            <p:cNvSpPr/>
            <p:nvPr/>
          </p:nvSpPr>
          <p:spPr>
            <a:xfrm>
              <a:off x="6965630" y="23994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0" name="Oval 1609"/>
            <p:cNvSpPr/>
            <p:nvPr/>
          </p:nvSpPr>
          <p:spPr>
            <a:xfrm>
              <a:off x="6597549" y="23991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1" name="Oval 1610"/>
            <p:cNvSpPr/>
            <p:nvPr/>
          </p:nvSpPr>
          <p:spPr>
            <a:xfrm>
              <a:off x="7149203" y="24004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2" name="Oval 1611"/>
            <p:cNvSpPr/>
            <p:nvPr/>
          </p:nvSpPr>
          <p:spPr>
            <a:xfrm>
              <a:off x="7149357" y="22115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3" name="Oval 1612"/>
            <p:cNvSpPr/>
            <p:nvPr/>
          </p:nvSpPr>
          <p:spPr>
            <a:xfrm>
              <a:off x="7149203" y="20357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4" name="Oval 1613"/>
            <p:cNvSpPr/>
            <p:nvPr/>
          </p:nvSpPr>
          <p:spPr>
            <a:xfrm>
              <a:off x="6593981" y="20328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5" name="Oval 1614"/>
            <p:cNvSpPr/>
            <p:nvPr/>
          </p:nvSpPr>
          <p:spPr>
            <a:xfrm>
              <a:off x="7527614" y="25876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6" name="Oval 1615"/>
            <p:cNvSpPr/>
            <p:nvPr/>
          </p:nvSpPr>
          <p:spPr>
            <a:xfrm>
              <a:off x="7708741" y="258743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7" name="Oval 1616"/>
            <p:cNvSpPr/>
            <p:nvPr/>
          </p:nvSpPr>
          <p:spPr>
            <a:xfrm>
              <a:off x="7892313" y="25882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8" name="Oval 1617"/>
            <p:cNvSpPr/>
            <p:nvPr/>
          </p:nvSpPr>
          <p:spPr>
            <a:xfrm>
              <a:off x="7337091" y="25853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9" name="Oval 1618"/>
            <p:cNvSpPr/>
            <p:nvPr/>
          </p:nvSpPr>
          <p:spPr>
            <a:xfrm>
              <a:off x="7521937" y="20359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0" name="Oval 1619"/>
            <p:cNvSpPr/>
            <p:nvPr/>
          </p:nvSpPr>
          <p:spPr>
            <a:xfrm>
              <a:off x="7703386" y="22117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1" name="Oval 1620"/>
            <p:cNvSpPr/>
            <p:nvPr/>
          </p:nvSpPr>
          <p:spPr>
            <a:xfrm>
              <a:off x="7703064" y="20357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2" name="Oval 1621"/>
            <p:cNvSpPr/>
            <p:nvPr/>
          </p:nvSpPr>
          <p:spPr>
            <a:xfrm>
              <a:off x="7334024" y="22118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3" name="Oval 1622"/>
            <p:cNvSpPr/>
            <p:nvPr/>
          </p:nvSpPr>
          <p:spPr>
            <a:xfrm>
              <a:off x="7521937" y="24006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4" name="Oval 1623"/>
            <p:cNvSpPr/>
            <p:nvPr/>
          </p:nvSpPr>
          <p:spPr>
            <a:xfrm>
              <a:off x="7525179" y="2211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5" name="Oval 1624"/>
            <p:cNvSpPr/>
            <p:nvPr/>
          </p:nvSpPr>
          <p:spPr>
            <a:xfrm>
              <a:off x="7703064" y="240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6" name="Oval 1625"/>
            <p:cNvSpPr/>
            <p:nvPr/>
          </p:nvSpPr>
          <p:spPr>
            <a:xfrm>
              <a:off x="7334982" y="2399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7" name="Oval 1626"/>
            <p:cNvSpPr/>
            <p:nvPr/>
          </p:nvSpPr>
          <p:spPr>
            <a:xfrm>
              <a:off x="7886636" y="24012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8" name="Oval 1627"/>
            <p:cNvSpPr/>
            <p:nvPr/>
          </p:nvSpPr>
          <p:spPr>
            <a:xfrm>
              <a:off x="7886790" y="2212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9" name="Oval 1628"/>
            <p:cNvSpPr/>
            <p:nvPr/>
          </p:nvSpPr>
          <p:spPr>
            <a:xfrm>
              <a:off x="7886636" y="203654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0" name="Oval 1629"/>
            <p:cNvSpPr/>
            <p:nvPr/>
          </p:nvSpPr>
          <p:spPr>
            <a:xfrm>
              <a:off x="7331414" y="2033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1" name="Oval 1630"/>
            <p:cNvSpPr/>
            <p:nvPr/>
          </p:nvSpPr>
          <p:spPr>
            <a:xfrm>
              <a:off x="7148946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2" name="Oval 1631"/>
            <p:cNvSpPr/>
            <p:nvPr/>
          </p:nvSpPr>
          <p:spPr>
            <a:xfrm>
              <a:off x="6788886" y="25875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3" name="Oval 1632"/>
            <p:cNvSpPr/>
            <p:nvPr/>
          </p:nvSpPr>
          <p:spPr>
            <a:xfrm>
              <a:off x="6418185" y="2208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4" name="Oval 1633"/>
            <p:cNvSpPr/>
            <p:nvPr/>
          </p:nvSpPr>
          <p:spPr>
            <a:xfrm>
              <a:off x="6419727" y="20353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5" name="Oval 1634"/>
            <p:cNvSpPr/>
            <p:nvPr/>
          </p:nvSpPr>
          <p:spPr>
            <a:xfrm>
              <a:off x="6229205" y="20331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6" name="Oval 1635"/>
            <p:cNvSpPr/>
            <p:nvPr/>
          </p:nvSpPr>
          <p:spPr>
            <a:xfrm>
              <a:off x="6784503" y="18618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7" name="Oval 1636"/>
            <p:cNvSpPr/>
            <p:nvPr/>
          </p:nvSpPr>
          <p:spPr>
            <a:xfrm>
              <a:off x="6965630" y="18617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8" name="Oval 1637"/>
            <p:cNvSpPr/>
            <p:nvPr/>
          </p:nvSpPr>
          <p:spPr>
            <a:xfrm>
              <a:off x="7149203" y="18625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9" name="Oval 1638"/>
            <p:cNvSpPr/>
            <p:nvPr/>
          </p:nvSpPr>
          <p:spPr>
            <a:xfrm>
              <a:off x="6593981" y="1859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0" name="Oval 1639"/>
            <p:cNvSpPr/>
            <p:nvPr/>
          </p:nvSpPr>
          <p:spPr>
            <a:xfrm>
              <a:off x="7521937" y="1862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1" name="Oval 1640"/>
            <p:cNvSpPr/>
            <p:nvPr/>
          </p:nvSpPr>
          <p:spPr>
            <a:xfrm>
              <a:off x="7703064" y="1862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2" name="Oval 1641"/>
            <p:cNvSpPr/>
            <p:nvPr/>
          </p:nvSpPr>
          <p:spPr>
            <a:xfrm>
              <a:off x="7886636" y="18633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3" name="Oval 1642"/>
            <p:cNvSpPr/>
            <p:nvPr/>
          </p:nvSpPr>
          <p:spPr>
            <a:xfrm>
              <a:off x="7331414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4" name="Oval 1643"/>
            <p:cNvSpPr/>
            <p:nvPr/>
          </p:nvSpPr>
          <p:spPr>
            <a:xfrm>
              <a:off x="6419727" y="1862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5" name="Oval 1644"/>
            <p:cNvSpPr/>
            <p:nvPr/>
          </p:nvSpPr>
          <p:spPr>
            <a:xfrm>
              <a:off x="6229205" y="18599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6" name="Oval 1645"/>
            <p:cNvSpPr/>
            <p:nvPr/>
          </p:nvSpPr>
          <p:spPr>
            <a:xfrm>
              <a:off x="6054769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7" name="Oval 1646"/>
            <p:cNvSpPr/>
            <p:nvPr/>
          </p:nvSpPr>
          <p:spPr>
            <a:xfrm>
              <a:off x="8069364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8" name="Oval 1647"/>
            <p:cNvSpPr/>
            <p:nvPr/>
          </p:nvSpPr>
          <p:spPr>
            <a:xfrm>
              <a:off x="8065907" y="22124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9" name="Oval 1648"/>
            <p:cNvSpPr/>
            <p:nvPr/>
          </p:nvSpPr>
          <p:spPr>
            <a:xfrm>
              <a:off x="8065585" y="20364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0" name="Oval 1649"/>
            <p:cNvSpPr/>
            <p:nvPr/>
          </p:nvSpPr>
          <p:spPr>
            <a:xfrm>
              <a:off x="8065585" y="2400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1" name="Oval 1650"/>
            <p:cNvSpPr/>
            <p:nvPr/>
          </p:nvSpPr>
          <p:spPr>
            <a:xfrm>
              <a:off x="8249158" y="24019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2" name="Oval 1651"/>
            <p:cNvSpPr/>
            <p:nvPr/>
          </p:nvSpPr>
          <p:spPr>
            <a:xfrm>
              <a:off x="8249312" y="2213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3" name="Oval 1652"/>
            <p:cNvSpPr/>
            <p:nvPr/>
          </p:nvSpPr>
          <p:spPr>
            <a:xfrm>
              <a:off x="8249158" y="20372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4" name="Oval 1653"/>
            <p:cNvSpPr/>
            <p:nvPr/>
          </p:nvSpPr>
          <p:spPr>
            <a:xfrm>
              <a:off x="8627568" y="25891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5" name="Oval 1654"/>
            <p:cNvSpPr/>
            <p:nvPr/>
          </p:nvSpPr>
          <p:spPr>
            <a:xfrm>
              <a:off x="8808696" y="2588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6" name="Oval 1655"/>
            <p:cNvSpPr/>
            <p:nvPr/>
          </p:nvSpPr>
          <p:spPr>
            <a:xfrm>
              <a:off x="8992268" y="25897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7" name="Oval 1656"/>
            <p:cNvSpPr/>
            <p:nvPr/>
          </p:nvSpPr>
          <p:spPr>
            <a:xfrm>
              <a:off x="8437046" y="25868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8" name="Oval 1657"/>
            <p:cNvSpPr/>
            <p:nvPr/>
          </p:nvSpPr>
          <p:spPr>
            <a:xfrm>
              <a:off x="8621891" y="20374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9" name="Oval 1658"/>
            <p:cNvSpPr/>
            <p:nvPr/>
          </p:nvSpPr>
          <p:spPr>
            <a:xfrm>
              <a:off x="8803341" y="22132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0" name="Oval 1659"/>
            <p:cNvSpPr/>
            <p:nvPr/>
          </p:nvSpPr>
          <p:spPr>
            <a:xfrm>
              <a:off x="8803019" y="20372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1" name="Oval 1660"/>
            <p:cNvSpPr/>
            <p:nvPr/>
          </p:nvSpPr>
          <p:spPr>
            <a:xfrm>
              <a:off x="8433978" y="2213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2" name="Oval 1661"/>
            <p:cNvSpPr/>
            <p:nvPr/>
          </p:nvSpPr>
          <p:spPr>
            <a:xfrm>
              <a:off x="8621891" y="24021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3" name="Oval 1662"/>
            <p:cNvSpPr/>
            <p:nvPr/>
          </p:nvSpPr>
          <p:spPr>
            <a:xfrm>
              <a:off x="8625134" y="22134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4" name="Oval 1663"/>
            <p:cNvSpPr/>
            <p:nvPr/>
          </p:nvSpPr>
          <p:spPr>
            <a:xfrm>
              <a:off x="8803019" y="2401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5" name="Oval 1664"/>
            <p:cNvSpPr/>
            <p:nvPr/>
          </p:nvSpPr>
          <p:spPr>
            <a:xfrm>
              <a:off x="8434937" y="24014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6" name="Oval 1665"/>
            <p:cNvSpPr/>
            <p:nvPr/>
          </p:nvSpPr>
          <p:spPr>
            <a:xfrm>
              <a:off x="8986591" y="24028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7" name="Oval 1666"/>
            <p:cNvSpPr/>
            <p:nvPr/>
          </p:nvSpPr>
          <p:spPr>
            <a:xfrm>
              <a:off x="8986745" y="22139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8" name="Oval 1667"/>
            <p:cNvSpPr/>
            <p:nvPr/>
          </p:nvSpPr>
          <p:spPr>
            <a:xfrm>
              <a:off x="8986591" y="20380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9" name="Oval 1668"/>
            <p:cNvSpPr/>
            <p:nvPr/>
          </p:nvSpPr>
          <p:spPr>
            <a:xfrm>
              <a:off x="8431369" y="2035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0" name="Oval 1669"/>
            <p:cNvSpPr/>
            <p:nvPr/>
          </p:nvSpPr>
          <p:spPr>
            <a:xfrm>
              <a:off x="8248901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1" name="Oval 1670"/>
            <p:cNvSpPr/>
            <p:nvPr/>
          </p:nvSpPr>
          <p:spPr>
            <a:xfrm>
              <a:off x="8065585" y="18632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2" name="Oval 1671"/>
            <p:cNvSpPr/>
            <p:nvPr/>
          </p:nvSpPr>
          <p:spPr>
            <a:xfrm>
              <a:off x="8249158" y="18640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3" name="Oval 1672"/>
            <p:cNvSpPr/>
            <p:nvPr/>
          </p:nvSpPr>
          <p:spPr>
            <a:xfrm>
              <a:off x="8621891" y="1864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4" name="Oval 1673"/>
            <p:cNvSpPr/>
            <p:nvPr/>
          </p:nvSpPr>
          <p:spPr>
            <a:xfrm>
              <a:off x="8803019" y="1864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5" name="Oval 1674"/>
            <p:cNvSpPr/>
            <p:nvPr/>
          </p:nvSpPr>
          <p:spPr>
            <a:xfrm>
              <a:off x="8986591" y="18648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6" name="Oval 1675"/>
            <p:cNvSpPr/>
            <p:nvPr/>
          </p:nvSpPr>
          <p:spPr>
            <a:xfrm>
              <a:off x="8431369" y="1862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7" name="Oval 1676"/>
            <p:cNvSpPr/>
            <p:nvPr/>
          </p:nvSpPr>
          <p:spPr>
            <a:xfrm>
              <a:off x="9175106" y="2591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8" name="Oval 1677"/>
            <p:cNvSpPr/>
            <p:nvPr/>
          </p:nvSpPr>
          <p:spPr>
            <a:xfrm>
              <a:off x="9171649" y="22138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9" name="Oval 1678"/>
            <p:cNvSpPr/>
            <p:nvPr/>
          </p:nvSpPr>
          <p:spPr>
            <a:xfrm>
              <a:off x="9171327" y="20378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0" name="Oval 1679"/>
            <p:cNvSpPr/>
            <p:nvPr/>
          </p:nvSpPr>
          <p:spPr>
            <a:xfrm>
              <a:off x="9171327" y="24023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1" name="Oval 1680"/>
            <p:cNvSpPr/>
            <p:nvPr/>
          </p:nvSpPr>
          <p:spPr>
            <a:xfrm>
              <a:off x="9354899" y="24033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2" name="Oval 1681"/>
            <p:cNvSpPr/>
            <p:nvPr/>
          </p:nvSpPr>
          <p:spPr>
            <a:xfrm>
              <a:off x="9355053" y="22144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3" name="Oval 1682"/>
            <p:cNvSpPr/>
            <p:nvPr/>
          </p:nvSpPr>
          <p:spPr>
            <a:xfrm>
              <a:off x="9354899" y="2038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4" name="Oval 1683"/>
            <p:cNvSpPr/>
            <p:nvPr/>
          </p:nvSpPr>
          <p:spPr>
            <a:xfrm>
              <a:off x="9733310" y="25905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5" name="Oval 1684"/>
            <p:cNvSpPr/>
            <p:nvPr/>
          </p:nvSpPr>
          <p:spPr>
            <a:xfrm>
              <a:off x="9914437" y="25903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6" name="Oval 1685"/>
            <p:cNvSpPr/>
            <p:nvPr/>
          </p:nvSpPr>
          <p:spPr>
            <a:xfrm>
              <a:off x="10098010" y="2591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7" name="Oval 1686"/>
            <p:cNvSpPr/>
            <p:nvPr/>
          </p:nvSpPr>
          <p:spPr>
            <a:xfrm>
              <a:off x="9542788" y="25882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8" name="Oval 1687"/>
            <p:cNvSpPr/>
            <p:nvPr/>
          </p:nvSpPr>
          <p:spPr>
            <a:xfrm>
              <a:off x="9727633" y="20388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9" name="Oval 1688"/>
            <p:cNvSpPr/>
            <p:nvPr/>
          </p:nvSpPr>
          <p:spPr>
            <a:xfrm>
              <a:off x="9909082" y="22146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0" name="Oval 1689"/>
            <p:cNvSpPr/>
            <p:nvPr/>
          </p:nvSpPr>
          <p:spPr>
            <a:xfrm>
              <a:off x="9908760" y="20386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1" name="Oval 1690"/>
            <p:cNvSpPr/>
            <p:nvPr/>
          </p:nvSpPr>
          <p:spPr>
            <a:xfrm>
              <a:off x="9539720" y="22147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2" name="Oval 1691"/>
            <p:cNvSpPr/>
            <p:nvPr/>
          </p:nvSpPr>
          <p:spPr>
            <a:xfrm>
              <a:off x="9727633" y="24035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3" name="Oval 1692"/>
            <p:cNvSpPr/>
            <p:nvPr/>
          </p:nvSpPr>
          <p:spPr>
            <a:xfrm>
              <a:off x="9730875" y="22148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4" name="Oval 1693"/>
            <p:cNvSpPr/>
            <p:nvPr/>
          </p:nvSpPr>
          <p:spPr>
            <a:xfrm>
              <a:off x="9908760" y="24031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5" name="Oval 1694"/>
            <p:cNvSpPr/>
            <p:nvPr/>
          </p:nvSpPr>
          <p:spPr>
            <a:xfrm>
              <a:off x="9540678" y="2402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6" name="Oval 1695"/>
            <p:cNvSpPr/>
            <p:nvPr/>
          </p:nvSpPr>
          <p:spPr>
            <a:xfrm>
              <a:off x="10092333" y="24042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7" name="Oval 1696"/>
            <p:cNvSpPr/>
            <p:nvPr/>
          </p:nvSpPr>
          <p:spPr>
            <a:xfrm>
              <a:off x="10092487" y="22153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8" name="Oval 1697"/>
            <p:cNvSpPr/>
            <p:nvPr/>
          </p:nvSpPr>
          <p:spPr>
            <a:xfrm>
              <a:off x="10092333" y="20394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99" name="Oval 1698"/>
            <p:cNvSpPr/>
            <p:nvPr/>
          </p:nvSpPr>
          <p:spPr>
            <a:xfrm>
              <a:off x="9537111" y="20366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0" name="Oval 1699"/>
            <p:cNvSpPr/>
            <p:nvPr/>
          </p:nvSpPr>
          <p:spPr>
            <a:xfrm>
              <a:off x="9354643" y="25916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1" name="Oval 1700"/>
            <p:cNvSpPr/>
            <p:nvPr/>
          </p:nvSpPr>
          <p:spPr>
            <a:xfrm>
              <a:off x="9171327" y="18646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2" name="Oval 1701"/>
            <p:cNvSpPr/>
            <p:nvPr/>
          </p:nvSpPr>
          <p:spPr>
            <a:xfrm>
              <a:off x="9354899" y="18654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3" name="Oval 1702"/>
            <p:cNvSpPr/>
            <p:nvPr/>
          </p:nvSpPr>
          <p:spPr>
            <a:xfrm>
              <a:off x="9727633" y="18656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4" name="Oval 1703"/>
            <p:cNvSpPr/>
            <p:nvPr/>
          </p:nvSpPr>
          <p:spPr>
            <a:xfrm>
              <a:off x="9908760" y="1865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5" name="Oval 1704"/>
            <p:cNvSpPr/>
            <p:nvPr/>
          </p:nvSpPr>
          <p:spPr>
            <a:xfrm>
              <a:off x="10092333" y="18662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6" name="Oval 1705"/>
            <p:cNvSpPr/>
            <p:nvPr/>
          </p:nvSpPr>
          <p:spPr>
            <a:xfrm>
              <a:off x="9537111" y="1863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7" name="Oval 1706"/>
            <p:cNvSpPr/>
            <p:nvPr/>
          </p:nvSpPr>
          <p:spPr>
            <a:xfrm>
              <a:off x="10648528" y="2594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8" name="Oval 1707"/>
            <p:cNvSpPr/>
            <p:nvPr/>
          </p:nvSpPr>
          <p:spPr>
            <a:xfrm>
              <a:off x="10829655" y="2594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09" name="Oval 1708"/>
            <p:cNvSpPr/>
            <p:nvPr/>
          </p:nvSpPr>
          <p:spPr>
            <a:xfrm>
              <a:off x="11013227" y="25951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0" name="Oval 1709"/>
            <p:cNvSpPr/>
            <p:nvPr/>
          </p:nvSpPr>
          <p:spPr>
            <a:xfrm>
              <a:off x="10458005" y="25922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1" name="Oval 1710"/>
            <p:cNvSpPr/>
            <p:nvPr/>
          </p:nvSpPr>
          <p:spPr>
            <a:xfrm>
              <a:off x="11385961" y="2595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2" name="Oval 1711"/>
            <p:cNvSpPr/>
            <p:nvPr/>
          </p:nvSpPr>
          <p:spPr>
            <a:xfrm>
              <a:off x="11567088" y="2595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3" name="Oval 1712"/>
            <p:cNvSpPr/>
            <p:nvPr/>
          </p:nvSpPr>
          <p:spPr>
            <a:xfrm>
              <a:off x="11750661" y="25959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4" name="Oval 1713"/>
            <p:cNvSpPr/>
            <p:nvPr/>
          </p:nvSpPr>
          <p:spPr>
            <a:xfrm>
              <a:off x="11195439" y="25931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5" name="Oval 1714"/>
            <p:cNvSpPr/>
            <p:nvPr/>
          </p:nvSpPr>
          <p:spPr>
            <a:xfrm>
              <a:off x="10283751" y="25948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6" name="Oval 1715"/>
            <p:cNvSpPr/>
            <p:nvPr/>
          </p:nvSpPr>
          <p:spPr>
            <a:xfrm>
              <a:off x="11929610" y="25958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7" name="Oval 1716"/>
            <p:cNvSpPr/>
            <p:nvPr/>
          </p:nvSpPr>
          <p:spPr>
            <a:xfrm>
              <a:off x="10283971" y="24089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8" name="Oval 1717"/>
            <p:cNvSpPr/>
            <p:nvPr/>
          </p:nvSpPr>
          <p:spPr>
            <a:xfrm>
              <a:off x="10657542" y="204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19" name="Oval 1718"/>
            <p:cNvSpPr/>
            <p:nvPr/>
          </p:nvSpPr>
          <p:spPr>
            <a:xfrm>
              <a:off x="10838991" y="22199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0" name="Oval 1719"/>
            <p:cNvSpPr/>
            <p:nvPr/>
          </p:nvSpPr>
          <p:spPr>
            <a:xfrm>
              <a:off x="10838669" y="20439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1" name="Oval 1720"/>
            <p:cNvSpPr/>
            <p:nvPr/>
          </p:nvSpPr>
          <p:spPr>
            <a:xfrm>
              <a:off x="10469629" y="22200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2" name="Oval 1721"/>
            <p:cNvSpPr/>
            <p:nvPr/>
          </p:nvSpPr>
          <p:spPr>
            <a:xfrm>
              <a:off x="10657542" y="24088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3" name="Oval 1722"/>
            <p:cNvSpPr/>
            <p:nvPr/>
          </p:nvSpPr>
          <p:spPr>
            <a:xfrm>
              <a:off x="10660784" y="2220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4" name="Oval 1723"/>
            <p:cNvSpPr/>
            <p:nvPr/>
          </p:nvSpPr>
          <p:spPr>
            <a:xfrm>
              <a:off x="10838669" y="24084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5" name="Oval 1724"/>
            <p:cNvSpPr/>
            <p:nvPr/>
          </p:nvSpPr>
          <p:spPr>
            <a:xfrm>
              <a:off x="10470587" y="24081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6" name="Oval 1725"/>
            <p:cNvSpPr/>
            <p:nvPr/>
          </p:nvSpPr>
          <p:spPr>
            <a:xfrm>
              <a:off x="11022241" y="24095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7" name="Oval 1726"/>
            <p:cNvSpPr/>
            <p:nvPr/>
          </p:nvSpPr>
          <p:spPr>
            <a:xfrm>
              <a:off x="11022395" y="222060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8" name="Oval 1727"/>
            <p:cNvSpPr/>
            <p:nvPr/>
          </p:nvSpPr>
          <p:spPr>
            <a:xfrm>
              <a:off x="11022241" y="20447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29" name="Oval 1728"/>
            <p:cNvSpPr/>
            <p:nvPr/>
          </p:nvSpPr>
          <p:spPr>
            <a:xfrm>
              <a:off x="10467019" y="20419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0" name="Oval 1729"/>
            <p:cNvSpPr/>
            <p:nvPr/>
          </p:nvSpPr>
          <p:spPr>
            <a:xfrm>
              <a:off x="10291223" y="22173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1" name="Oval 1730"/>
            <p:cNvSpPr/>
            <p:nvPr/>
          </p:nvSpPr>
          <p:spPr>
            <a:xfrm>
              <a:off x="10292765" y="20444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2" name="Oval 1731"/>
            <p:cNvSpPr/>
            <p:nvPr/>
          </p:nvSpPr>
          <p:spPr>
            <a:xfrm>
              <a:off x="10657542" y="18709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3" name="Oval 1732"/>
            <p:cNvSpPr/>
            <p:nvPr/>
          </p:nvSpPr>
          <p:spPr>
            <a:xfrm>
              <a:off x="10838669" y="1870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4" name="Oval 1733"/>
            <p:cNvSpPr/>
            <p:nvPr/>
          </p:nvSpPr>
          <p:spPr>
            <a:xfrm>
              <a:off x="11022241" y="18715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5" name="Oval 1734"/>
            <p:cNvSpPr/>
            <p:nvPr/>
          </p:nvSpPr>
          <p:spPr>
            <a:xfrm>
              <a:off x="10467019" y="18686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6" name="Oval 1735"/>
            <p:cNvSpPr/>
            <p:nvPr/>
          </p:nvSpPr>
          <p:spPr>
            <a:xfrm>
              <a:off x="10292765" y="187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7" name="Oval 1736"/>
            <p:cNvSpPr/>
            <p:nvPr/>
          </p:nvSpPr>
          <p:spPr>
            <a:xfrm>
              <a:off x="11200929" y="24077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8" name="Oval 1737"/>
            <p:cNvSpPr/>
            <p:nvPr/>
          </p:nvSpPr>
          <p:spPr>
            <a:xfrm>
              <a:off x="11574500" y="2042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39" name="Oval 1738"/>
            <p:cNvSpPr/>
            <p:nvPr/>
          </p:nvSpPr>
          <p:spPr>
            <a:xfrm>
              <a:off x="11755949" y="2218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0" name="Oval 1739"/>
            <p:cNvSpPr/>
            <p:nvPr/>
          </p:nvSpPr>
          <p:spPr>
            <a:xfrm>
              <a:off x="11755627" y="20427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1" name="Oval 1740"/>
            <p:cNvSpPr/>
            <p:nvPr/>
          </p:nvSpPr>
          <p:spPr>
            <a:xfrm>
              <a:off x="11386587" y="22188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2" name="Oval 1741"/>
            <p:cNvSpPr/>
            <p:nvPr/>
          </p:nvSpPr>
          <p:spPr>
            <a:xfrm>
              <a:off x="11574500" y="24076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3" name="Oval 1742"/>
            <p:cNvSpPr/>
            <p:nvPr/>
          </p:nvSpPr>
          <p:spPr>
            <a:xfrm>
              <a:off x="11577742" y="2218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4" name="Oval 1743"/>
            <p:cNvSpPr/>
            <p:nvPr/>
          </p:nvSpPr>
          <p:spPr>
            <a:xfrm>
              <a:off x="11755627" y="24072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5" name="Oval 1744"/>
            <p:cNvSpPr/>
            <p:nvPr/>
          </p:nvSpPr>
          <p:spPr>
            <a:xfrm>
              <a:off x="11387545" y="24069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6" name="Oval 1745"/>
            <p:cNvSpPr/>
            <p:nvPr/>
          </p:nvSpPr>
          <p:spPr>
            <a:xfrm>
              <a:off x="11939200" y="24083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7" name="Oval 1746"/>
            <p:cNvSpPr/>
            <p:nvPr/>
          </p:nvSpPr>
          <p:spPr>
            <a:xfrm>
              <a:off x="11939354" y="2219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8" name="Oval 1747"/>
            <p:cNvSpPr/>
            <p:nvPr/>
          </p:nvSpPr>
          <p:spPr>
            <a:xfrm>
              <a:off x="11939200" y="20435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49" name="Oval 1748"/>
            <p:cNvSpPr/>
            <p:nvPr/>
          </p:nvSpPr>
          <p:spPr>
            <a:xfrm>
              <a:off x="11383978" y="2040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50" name="Oval 1749"/>
            <p:cNvSpPr/>
            <p:nvPr/>
          </p:nvSpPr>
          <p:spPr>
            <a:xfrm>
              <a:off x="11208182" y="2216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51" name="Oval 1750"/>
            <p:cNvSpPr/>
            <p:nvPr/>
          </p:nvSpPr>
          <p:spPr>
            <a:xfrm>
              <a:off x="11209723" y="20432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52" name="Oval 1751"/>
            <p:cNvSpPr/>
            <p:nvPr/>
          </p:nvSpPr>
          <p:spPr>
            <a:xfrm>
              <a:off x="11574500" y="18697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53" name="Oval 1752"/>
            <p:cNvSpPr/>
            <p:nvPr/>
          </p:nvSpPr>
          <p:spPr>
            <a:xfrm>
              <a:off x="11755627" y="18695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54" name="Oval 1753"/>
            <p:cNvSpPr/>
            <p:nvPr/>
          </p:nvSpPr>
          <p:spPr>
            <a:xfrm>
              <a:off x="11939200" y="18703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55" name="Oval 1754"/>
            <p:cNvSpPr/>
            <p:nvPr/>
          </p:nvSpPr>
          <p:spPr>
            <a:xfrm>
              <a:off x="11383978" y="18675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56" name="Oval 1755"/>
            <p:cNvSpPr/>
            <p:nvPr/>
          </p:nvSpPr>
          <p:spPr>
            <a:xfrm>
              <a:off x="11209723" y="1870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757" name="Group 1756"/>
          <p:cNvGrpSpPr/>
          <p:nvPr/>
        </p:nvGrpSpPr>
        <p:grpSpPr>
          <a:xfrm>
            <a:off x="12090957" y="878204"/>
            <a:ext cx="104150" cy="1184244"/>
            <a:chOff x="12112490" y="2341699"/>
            <a:chExt cx="104150" cy="1184244"/>
          </a:xfrm>
        </p:grpSpPr>
        <p:sp>
          <p:nvSpPr>
            <p:cNvPr id="1758" name="Oval 1757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59" name="Oval 1758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60" name="Oval 1759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61" name="Oval 1760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62" name="Oval 1761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63" name="Oval 1762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64" name="Oval 1763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765" name="Group 1764"/>
          <p:cNvGrpSpPr/>
          <p:nvPr/>
        </p:nvGrpSpPr>
        <p:grpSpPr>
          <a:xfrm>
            <a:off x="12090957" y="-377390"/>
            <a:ext cx="104150" cy="1184244"/>
            <a:chOff x="12112490" y="2341699"/>
            <a:chExt cx="104150" cy="1184244"/>
          </a:xfrm>
        </p:grpSpPr>
        <p:sp>
          <p:nvSpPr>
            <p:cNvPr id="1766" name="Oval 1765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67" name="Oval 1766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68" name="Oval 1767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69" name="Oval 1768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70" name="Oval 1769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71" name="Oval 1770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772" name="Oval 1771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sp>
        <p:nvSpPr>
          <p:cNvPr id="1042" name="Rounded Rectangle 1041"/>
          <p:cNvSpPr/>
          <p:nvPr/>
        </p:nvSpPr>
        <p:spPr>
          <a:xfrm>
            <a:off x="2322099" y="1478299"/>
            <a:ext cx="6679347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InGreenRegion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&amp;&amp; Next(v, v’) 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</a:t>
            </a:r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InGreenRegion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(v’)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2377989" y="891887"/>
            <a:ext cx="6070573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b="1" dirty="0">
                <a:latin typeface="Calibri" charset="0"/>
                <a:ea typeface="Calibri" charset="0"/>
                <a:cs typeface="Calibri" charset="0"/>
                <a:sym typeface="Gill Sans Light"/>
              </a:rPr>
              <a:t>Safety proof using a stronger invariant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0704" y="4507992"/>
            <a:ext cx="8867632" cy="927857"/>
            <a:chOff x="647040" y="3859788"/>
            <a:chExt cx="8867632" cy="927857"/>
          </a:xfrm>
        </p:grpSpPr>
        <p:sp>
          <p:nvSpPr>
            <p:cNvPr id="9" name="Oval 8"/>
            <p:cNvSpPr/>
            <p:nvPr/>
          </p:nvSpPr>
          <p:spPr>
            <a:xfrm>
              <a:off x="647040" y="3989031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42689" y="398903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38338" y="398903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33987" y="400917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400857" y="3983187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657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696506" y="3983186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658</a:t>
              </a:r>
            </a:p>
          </p:txBody>
        </p:sp>
        <p:cxnSp>
          <p:nvCxnSpPr>
            <p:cNvPr id="5" name="Curved Connector 4"/>
            <p:cNvCxnSpPr>
              <a:stCxn id="9" idx="7"/>
              <a:endCxn id="11" idx="1"/>
            </p:cNvCxnSpPr>
            <p:nvPr/>
          </p:nvCxnSpPr>
          <p:spPr>
            <a:xfrm rot="5400000" flipH="1" flipV="1">
              <a:off x="1703947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rot="5400000" flipH="1" flipV="1">
              <a:off x="2999596" y="3744603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5400000" flipH="1" flipV="1">
              <a:off x="4287943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5400000" flipH="1" flipV="1">
              <a:off x="5590894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5400000" flipH="1" flipV="1">
              <a:off x="7135115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5400000" flipH="1" flipV="1">
              <a:off x="8457764" y="3738974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87240" y="3859788"/>
              <a:ext cx="714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4400" dirty="0" smtClean="0"/>
                <a:t>…</a:t>
              </a:r>
              <a:endParaRPr lang="en-US" sz="4400" dirty="0"/>
            </a:p>
          </p:txBody>
        </p:sp>
      </p:grp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Chapter 4: Proving properties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smtClean="0"/>
              <a:t>Expressing a system as a state machine allows us to </a:t>
            </a:r>
            <a:r>
              <a:rPr lang="en-US" dirty="0" smtClean="0">
                <a:solidFill>
                  <a:srgbClr val="0000FF"/>
                </a:solidFill>
              </a:rPr>
              <a:t>prove</a:t>
            </a:r>
            <a:r>
              <a:rPr lang="en-US" dirty="0" smtClean="0"/>
              <a:t> that it has certain properties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We will focus on safety properties</a:t>
            </a:r>
          </a:p>
          <a:p>
            <a:pPr lvl="1"/>
            <a:r>
              <a:rPr lang="en-US" dirty="0" smtClean="0"/>
              <a:t>i.e. properties that hold throughout the execution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 smtClean="0"/>
              <a:t>Basic tool: induction</a:t>
            </a:r>
            <a:endParaRPr lang="el-GR" dirty="0" smtClean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l-GR" dirty="0"/>
          </a:p>
          <a:p>
            <a:r>
              <a:rPr lang="en-US" dirty="0" smtClean="0"/>
              <a:t>Show that the property holds on state 0</a:t>
            </a:r>
          </a:p>
          <a:p>
            <a:r>
              <a:rPr lang="en-US" dirty="0" smtClean="0"/>
              <a:t>Show that if the property holds on state k, it must hold on state k+1</a:t>
            </a:r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3" name="Oval 22"/>
          <p:cNvSpPr/>
          <p:nvPr/>
        </p:nvSpPr>
        <p:spPr>
          <a:xfrm>
            <a:off x="1060704" y="4637235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56353" y="4637234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52002" y="4637234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47651" y="4657374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814521" y="4631391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110170" y="4631390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658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5400000" flipH="1" flipV="1">
            <a:off x="10155512" y="4387178"/>
            <a:ext cx="1" cy="717119"/>
          </a:xfrm>
          <a:prstGeom prst="curvedConnector3">
            <a:avLst>
              <a:gd name="adj1" fmla="val 342606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21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nip Single Corner Rectangle 1043"/>
          <p:cNvSpPr/>
          <p:nvPr/>
        </p:nvSpPr>
        <p:spPr>
          <a:xfrm rot="10800000">
            <a:off x="1323465" y="-9737219"/>
            <a:ext cx="25027095" cy="18288000"/>
          </a:xfrm>
          <a:prstGeom prst="snip1Rect">
            <a:avLst>
              <a:gd name="adj" fmla="val 50000"/>
            </a:avLst>
          </a:prstGeom>
          <a:solidFill>
            <a:srgbClr val="FFFF00">
              <a:alpha val="5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 dirty="0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00203" y="3145801"/>
            <a:ext cx="0" cy="373539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>
            <a:off x="3049401" y="4921050"/>
            <a:ext cx="6278096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 rot="5400000">
            <a:off x="6156568" y="4093850"/>
            <a:ext cx="65865" cy="1654846"/>
            <a:chOff x="5917096" y="5614505"/>
            <a:chExt cx="93675" cy="2353559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917096" y="6658308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18655" y="6403009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22423" y="613796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917096" y="586759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17096" y="561450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18006" y="718397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917096" y="7447721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18655" y="770743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17096" y="7968064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Oval 72"/>
          <p:cNvSpPr/>
          <p:nvPr/>
        </p:nvSpPr>
        <p:spPr>
          <a:xfrm>
            <a:off x="5544232" y="4384799"/>
            <a:ext cx="1103535" cy="1106424"/>
          </a:xfrm>
          <a:prstGeom prst="ellipse">
            <a:avLst/>
          </a:prstGeom>
          <a:solidFill>
            <a:schemeClr val="bg2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068047" y="5662653"/>
            <a:ext cx="63216" cy="551311"/>
            <a:chOff x="6462644" y="7841273"/>
            <a:chExt cx="89907" cy="78408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5057463" y="4645742"/>
            <a:ext cx="63216" cy="551311"/>
            <a:chOff x="6462644" y="7841273"/>
            <a:chExt cx="89907" cy="78408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6071793" y="437649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/>
          <p:nvPr/>
        </p:nvCxnSpPr>
        <p:spPr>
          <a:xfrm>
            <a:off x="6068047" y="418638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/>
          <p:nvPr/>
        </p:nvCxnSpPr>
        <p:spPr>
          <a:xfrm>
            <a:off x="6069143" y="5480029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/>
          <p:nvPr/>
        </p:nvCxnSpPr>
        <p:spPr>
          <a:xfrm>
            <a:off x="6068047" y="5663282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1" name="Group 90"/>
          <p:cNvGrpSpPr/>
          <p:nvPr/>
        </p:nvGrpSpPr>
        <p:grpSpPr>
          <a:xfrm rot="5400000">
            <a:off x="7260970" y="4644293"/>
            <a:ext cx="63216" cy="551311"/>
            <a:chOff x="6462644" y="7841273"/>
            <a:chExt cx="89907" cy="784087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6097604" y="4738184"/>
            <a:ext cx="518046" cy="185285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TextBox 103"/>
          <p:cNvSpPr txBox="1"/>
          <p:nvPr/>
        </p:nvSpPr>
        <p:spPr>
          <a:xfrm rot="20569322">
            <a:off x="6188777" y="4785935"/>
            <a:ext cx="390997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l-GR" sz="1266" dirty="0">
                <a:latin typeface="Calibri Light" charset="0"/>
                <a:ea typeface="Calibri Light" charset="0"/>
                <a:cs typeface="Calibri Light" charset="0"/>
              </a:rPr>
              <a:t>ρ=3</a:t>
            </a:r>
            <a:endParaRPr lang="en-US" sz="1266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073232" y="400843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>
            <a:off x="6069143" y="3828926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/>
          <p:nvPr/>
        </p:nvCxnSpPr>
        <p:spPr>
          <a:xfrm>
            <a:off x="6068545" y="364256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6071294" y="3452463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/>
          <p:nvPr/>
        </p:nvCxnSpPr>
        <p:spPr>
          <a:xfrm>
            <a:off x="6071294" y="3281004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/>
          <p:cNvGrpSpPr/>
          <p:nvPr/>
        </p:nvGrpSpPr>
        <p:grpSpPr>
          <a:xfrm>
            <a:off x="6053933" y="3416359"/>
            <a:ext cx="5979817" cy="1577008"/>
            <a:chOff x="6053933" y="3127914"/>
            <a:chExt cx="5979817" cy="1577008"/>
          </a:xfrm>
        </p:grpSpPr>
        <p:sp>
          <p:nvSpPr>
            <p:cNvPr id="289" name="Oval 288"/>
            <p:cNvSpPr/>
            <p:nvPr/>
          </p:nvSpPr>
          <p:spPr>
            <a:xfrm>
              <a:off x="8069382" y="45993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8253081" y="4602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8624744" y="45940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8437789" y="45933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9175123" y="46007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1" name="Oval 360"/>
            <p:cNvSpPr/>
            <p:nvPr/>
          </p:nvSpPr>
          <p:spPr>
            <a:xfrm>
              <a:off x="9358822" y="46043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9730485" y="45954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9543531" y="45947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6414914" y="38611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6788273" y="38612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6969722" y="40497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969400" y="38610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6232446" y="3861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6415623" y="4049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6600360" y="4049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6788273" y="42386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6791515" y="40500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6969400" y="423830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6601318" y="42380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789696" y="44148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6969427" y="45978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153126" y="46014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7153250" y="44144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7152972" y="4239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7153126" y="40504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7152972" y="38618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7335585" y="40482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6597750" y="38589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967710" y="44106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7523346" y="38591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7704473" y="38587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7336391" y="38584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7888045" y="38597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7526537" y="4238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707664" y="42380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7339582" y="42377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7891237" y="42390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7526537" y="4417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7707664" y="44168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7339582" y="4416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7891237" y="44178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7524789" y="45924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7705916" y="45920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7337835" y="45918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7889489" y="45931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7523346" y="40478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7704473" y="4047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7888045" y="40485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8069677" y="4051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8069355" y="38625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8069355" y="42398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8253205" y="4415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8252927" y="42408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8253081" y="40519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4" name="Oval 293"/>
            <p:cNvSpPr/>
            <p:nvPr/>
          </p:nvSpPr>
          <p:spPr>
            <a:xfrm>
              <a:off x="8252927" y="38633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8435540" y="40497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8067665" y="44122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7" name="Oval 306"/>
            <p:cNvSpPr/>
            <p:nvPr/>
          </p:nvSpPr>
          <p:spPr>
            <a:xfrm>
              <a:off x="8623300" y="3860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9" name="Oval 308"/>
            <p:cNvSpPr/>
            <p:nvPr/>
          </p:nvSpPr>
          <p:spPr>
            <a:xfrm>
              <a:off x="8804427" y="38602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0" name="Oval 309"/>
            <p:cNvSpPr/>
            <p:nvPr/>
          </p:nvSpPr>
          <p:spPr>
            <a:xfrm>
              <a:off x="8436346" y="38600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8988000" y="38613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7" name="Oval 326"/>
            <p:cNvSpPr/>
            <p:nvPr/>
          </p:nvSpPr>
          <p:spPr>
            <a:xfrm>
              <a:off x="8626492" y="42399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8807619" y="42395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8439537" y="42392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8991191" y="42406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1" name="Oval 330"/>
            <p:cNvSpPr/>
            <p:nvPr/>
          </p:nvSpPr>
          <p:spPr>
            <a:xfrm>
              <a:off x="8626492" y="44187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8807619" y="44183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3" name="Oval 332"/>
            <p:cNvSpPr/>
            <p:nvPr/>
          </p:nvSpPr>
          <p:spPr>
            <a:xfrm>
              <a:off x="8439537" y="44180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4" name="Oval 333"/>
            <p:cNvSpPr/>
            <p:nvPr/>
          </p:nvSpPr>
          <p:spPr>
            <a:xfrm>
              <a:off x="8991191" y="44194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6" name="Oval 335"/>
            <p:cNvSpPr/>
            <p:nvPr/>
          </p:nvSpPr>
          <p:spPr>
            <a:xfrm>
              <a:off x="8805871" y="4593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8989443" y="45946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8623300" y="40494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8804427" y="4049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8988000" y="40500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9175418" y="40527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9175096" y="38639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9175096" y="424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9358946" y="44173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9358668" y="42422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9358822" y="40533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9358668" y="38647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9541281" y="4051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9173406" y="44135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9729042" y="38620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9910169" y="38616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9542087" y="38613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2" name="Oval 381"/>
            <p:cNvSpPr/>
            <p:nvPr/>
          </p:nvSpPr>
          <p:spPr>
            <a:xfrm>
              <a:off x="10093741" y="38627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9732233" y="42413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9913360" y="424095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9545279" y="42406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10096933" y="42420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9732233" y="44201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9913360" y="44197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9545279" y="4419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10096933" y="44208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9911612" y="45950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0095185" y="45960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9729042" y="40508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>
              <a:off x="9910169" y="4050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2" name="Oval 411"/>
            <p:cNvSpPr/>
            <p:nvPr/>
          </p:nvSpPr>
          <p:spPr>
            <a:xfrm>
              <a:off x="10093741" y="40514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2" name="Oval 591"/>
            <p:cNvSpPr/>
            <p:nvPr/>
          </p:nvSpPr>
          <p:spPr>
            <a:xfrm>
              <a:off x="10278938" y="45938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3" name="Oval 592"/>
            <p:cNvSpPr/>
            <p:nvPr/>
          </p:nvSpPr>
          <p:spPr>
            <a:xfrm>
              <a:off x="10275014" y="441526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4" name="Oval 593"/>
            <p:cNvSpPr/>
            <p:nvPr/>
          </p:nvSpPr>
          <p:spPr>
            <a:xfrm>
              <a:off x="10278508" y="4240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5" name="Oval 594"/>
            <p:cNvSpPr/>
            <p:nvPr/>
          </p:nvSpPr>
          <p:spPr>
            <a:xfrm>
              <a:off x="10464384" y="44154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6" name="Oval 595"/>
            <p:cNvSpPr/>
            <p:nvPr/>
          </p:nvSpPr>
          <p:spPr>
            <a:xfrm>
              <a:off x="10652297" y="45938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7" name="Oval 596"/>
            <p:cNvSpPr/>
            <p:nvPr/>
          </p:nvSpPr>
          <p:spPr>
            <a:xfrm>
              <a:off x="10833424" y="45936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8" name="Oval 597"/>
            <p:cNvSpPr/>
            <p:nvPr/>
          </p:nvSpPr>
          <p:spPr>
            <a:xfrm>
              <a:off x="10833425" y="44154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9" name="Oval 598"/>
            <p:cNvSpPr/>
            <p:nvPr/>
          </p:nvSpPr>
          <p:spPr>
            <a:xfrm>
              <a:off x="10833424" y="4240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0" name="Oval 599"/>
            <p:cNvSpPr/>
            <p:nvPr/>
          </p:nvSpPr>
          <p:spPr>
            <a:xfrm>
              <a:off x="10274947" y="40521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1" name="Oval 600"/>
            <p:cNvSpPr/>
            <p:nvPr/>
          </p:nvSpPr>
          <p:spPr>
            <a:xfrm>
              <a:off x="10463675" y="42370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2" name="Oval 601"/>
            <p:cNvSpPr/>
            <p:nvPr/>
          </p:nvSpPr>
          <p:spPr>
            <a:xfrm>
              <a:off x="10655539" y="44184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3" name="Oval 602"/>
            <p:cNvSpPr/>
            <p:nvPr/>
          </p:nvSpPr>
          <p:spPr>
            <a:xfrm>
              <a:off x="11016997" y="459447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4" name="Oval 603"/>
            <p:cNvSpPr/>
            <p:nvPr/>
          </p:nvSpPr>
          <p:spPr>
            <a:xfrm>
              <a:off x="10461775" y="45916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6" name="Oval 605"/>
            <p:cNvSpPr/>
            <p:nvPr/>
          </p:nvSpPr>
          <p:spPr>
            <a:xfrm>
              <a:off x="10829967" y="38631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10460605" y="38632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0648518" y="40520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0" name="Oval 609"/>
            <p:cNvSpPr/>
            <p:nvPr/>
          </p:nvSpPr>
          <p:spPr>
            <a:xfrm>
              <a:off x="10651760" y="38633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10829645" y="40516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10461563" y="40513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11013217" y="40526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4" name="Oval 613"/>
            <p:cNvSpPr/>
            <p:nvPr/>
          </p:nvSpPr>
          <p:spPr>
            <a:xfrm>
              <a:off x="11013371" y="38637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7" name="Oval 616"/>
            <p:cNvSpPr/>
            <p:nvPr/>
          </p:nvSpPr>
          <p:spPr>
            <a:xfrm>
              <a:off x="11391628" y="42398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8" name="Oval 617"/>
            <p:cNvSpPr/>
            <p:nvPr/>
          </p:nvSpPr>
          <p:spPr>
            <a:xfrm>
              <a:off x="11568819" y="4411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9" name="Oval 618"/>
            <p:cNvSpPr/>
            <p:nvPr/>
          </p:nvSpPr>
          <p:spPr>
            <a:xfrm>
              <a:off x="11572755" y="42396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0" name="Oval 619"/>
            <p:cNvSpPr/>
            <p:nvPr/>
          </p:nvSpPr>
          <p:spPr>
            <a:xfrm>
              <a:off x="11199457" y="44114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1" name="Oval 620"/>
            <p:cNvSpPr/>
            <p:nvPr/>
          </p:nvSpPr>
          <p:spPr>
            <a:xfrm>
              <a:off x="11387370" y="45917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2" name="Oval 621"/>
            <p:cNvSpPr/>
            <p:nvPr/>
          </p:nvSpPr>
          <p:spPr>
            <a:xfrm>
              <a:off x="11390612" y="44115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3" name="Oval 622"/>
            <p:cNvSpPr/>
            <p:nvPr/>
          </p:nvSpPr>
          <p:spPr>
            <a:xfrm>
              <a:off x="11568497" y="4591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4" name="Oval 623"/>
            <p:cNvSpPr/>
            <p:nvPr/>
          </p:nvSpPr>
          <p:spPr>
            <a:xfrm>
              <a:off x="11200415" y="45911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5" name="Oval 624"/>
            <p:cNvSpPr/>
            <p:nvPr/>
          </p:nvSpPr>
          <p:spPr>
            <a:xfrm>
              <a:off x="11752069" y="459242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6" name="Oval 625"/>
            <p:cNvSpPr/>
            <p:nvPr/>
          </p:nvSpPr>
          <p:spPr>
            <a:xfrm>
              <a:off x="11752223" y="44120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7" name="Oval 626"/>
            <p:cNvSpPr/>
            <p:nvPr/>
          </p:nvSpPr>
          <p:spPr>
            <a:xfrm>
              <a:off x="11756328" y="424046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8" name="Oval 627"/>
            <p:cNvSpPr/>
            <p:nvPr/>
          </p:nvSpPr>
          <p:spPr>
            <a:xfrm>
              <a:off x="11201106" y="423759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11567400" y="38639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2" name="Oval 631"/>
            <p:cNvSpPr/>
            <p:nvPr/>
          </p:nvSpPr>
          <p:spPr>
            <a:xfrm>
              <a:off x="11198038" y="38640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3" name="Oval 632"/>
            <p:cNvSpPr/>
            <p:nvPr/>
          </p:nvSpPr>
          <p:spPr>
            <a:xfrm>
              <a:off x="11385951" y="40528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4" name="Oval 633"/>
            <p:cNvSpPr/>
            <p:nvPr/>
          </p:nvSpPr>
          <p:spPr>
            <a:xfrm>
              <a:off x="11389193" y="38641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11567078" y="40524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11198996" y="40521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11750651" y="4053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11750805" y="38646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11012961" y="44154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2" name="Oval 641"/>
            <p:cNvSpPr/>
            <p:nvPr/>
          </p:nvSpPr>
          <p:spPr>
            <a:xfrm>
              <a:off x="11012961" y="4240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3" name="Oval 642"/>
            <p:cNvSpPr/>
            <p:nvPr/>
          </p:nvSpPr>
          <p:spPr>
            <a:xfrm>
              <a:off x="10652900" y="42397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4" name="Oval 643"/>
            <p:cNvSpPr/>
            <p:nvPr/>
          </p:nvSpPr>
          <p:spPr>
            <a:xfrm>
              <a:off x="10282199" y="386055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5" name="Oval 654"/>
            <p:cNvSpPr/>
            <p:nvPr/>
          </p:nvSpPr>
          <p:spPr>
            <a:xfrm>
              <a:off x="11933379" y="45952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6" name="Oval 655"/>
            <p:cNvSpPr/>
            <p:nvPr/>
          </p:nvSpPr>
          <p:spPr>
            <a:xfrm>
              <a:off x="11933379" y="441696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7" name="Oval 656"/>
            <p:cNvSpPr/>
            <p:nvPr/>
          </p:nvSpPr>
          <p:spPr>
            <a:xfrm>
              <a:off x="11933379" y="424251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9" name="Oval 658"/>
            <p:cNvSpPr/>
            <p:nvPr/>
          </p:nvSpPr>
          <p:spPr>
            <a:xfrm>
              <a:off x="11929921" y="38646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1" name="Oval 660"/>
            <p:cNvSpPr/>
            <p:nvPr/>
          </p:nvSpPr>
          <p:spPr>
            <a:xfrm>
              <a:off x="11929599" y="4053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6053934" y="36858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6053934" y="35036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6235223" y="36856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6410990" y="36826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6414484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6600360" y="36827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969400" y="36827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6969400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6053934" y="331783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6053933" y="31288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6232050" y="31314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6410922" y="331946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6599651" y="350445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6791515" y="3685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6232049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232049" y="3321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965942" y="31304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6596580" y="31305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6784493" y="33193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6787735" y="313069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6965620" y="33189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6597539" y="33187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7149193" y="33200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7149347" y="31311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7527604" y="35071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7704795" y="36787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7708731" y="350703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7335433" y="36788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7526588" y="36789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7888199" y="367939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892303" y="35078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337081" y="35049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7703376" y="313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7334014" y="31314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7521927" y="33202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7525169" y="313152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7703054" y="33198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7334972" y="33195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7886626" y="33208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7886780" y="3131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7148937" y="36827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7148936" y="35083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6788876" y="350712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6418175" y="31279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8069355" y="368431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8069354" y="35098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8065897" y="31320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8065575" y="332053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8249148" y="33215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8249302" y="313268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8627558" y="35087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8804749" y="368026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8808686" y="350857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8435387" y="36803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8626542" y="36804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8988154" y="368093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8992258" y="350936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437036" y="35064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8803331" y="31328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8" name="Oval 317"/>
            <p:cNvSpPr/>
            <p:nvPr/>
          </p:nvSpPr>
          <p:spPr>
            <a:xfrm>
              <a:off x="8433968" y="31329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9" name="Oval 318"/>
            <p:cNvSpPr/>
            <p:nvPr/>
          </p:nvSpPr>
          <p:spPr>
            <a:xfrm>
              <a:off x="8621881" y="33217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8625124" y="31330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8803009" y="33213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8434927" y="332109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8986581" y="33224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4" name="Oval 323"/>
            <p:cNvSpPr/>
            <p:nvPr/>
          </p:nvSpPr>
          <p:spPr>
            <a:xfrm>
              <a:off x="8986735" y="313351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8248892" y="368431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8248891" y="35098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75097" y="36857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9175096" y="3511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9171639" y="31334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9171317" y="33219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9354889" y="33229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9355043" y="313407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9733300" y="35101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9910491" y="36816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9914427" y="35099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9541129" y="36817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>
              <a:off x="9732284" y="36818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10093895" y="368233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4" name="Oval 383"/>
            <p:cNvSpPr/>
            <p:nvPr/>
          </p:nvSpPr>
          <p:spPr>
            <a:xfrm>
              <a:off x="10098000" y="35107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5" name="Oval 384"/>
            <p:cNvSpPr/>
            <p:nvPr/>
          </p:nvSpPr>
          <p:spPr>
            <a:xfrm>
              <a:off x="9542778" y="35078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7" name="Oval 386"/>
            <p:cNvSpPr/>
            <p:nvPr/>
          </p:nvSpPr>
          <p:spPr>
            <a:xfrm>
              <a:off x="9909072" y="31342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9539710" y="31343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0" name="Oval 389"/>
            <p:cNvSpPr/>
            <p:nvPr/>
          </p:nvSpPr>
          <p:spPr>
            <a:xfrm>
              <a:off x="9727623" y="3323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9730865" y="31344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9908750" y="33227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3" name="Oval 392"/>
            <p:cNvSpPr/>
            <p:nvPr/>
          </p:nvSpPr>
          <p:spPr>
            <a:xfrm>
              <a:off x="9540668" y="332249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4" name="Oval 393"/>
            <p:cNvSpPr/>
            <p:nvPr/>
          </p:nvSpPr>
          <p:spPr>
            <a:xfrm>
              <a:off x="10092323" y="33238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10092477" y="31349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9354633" y="36857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4" name="Oval 413"/>
            <p:cNvSpPr/>
            <p:nvPr/>
          </p:nvSpPr>
          <p:spPr>
            <a:xfrm>
              <a:off x="9354633" y="3511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5" name="Oval 604"/>
            <p:cNvSpPr/>
            <p:nvPr/>
          </p:nvSpPr>
          <p:spPr>
            <a:xfrm>
              <a:off x="10648518" y="36873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10829645" y="36871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5" name="Oval 614"/>
            <p:cNvSpPr/>
            <p:nvPr/>
          </p:nvSpPr>
          <p:spPr>
            <a:xfrm>
              <a:off x="11013217" y="36879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16" name="Oval 615"/>
            <p:cNvSpPr/>
            <p:nvPr/>
          </p:nvSpPr>
          <p:spPr>
            <a:xfrm>
              <a:off x="10457995" y="36850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11385951" y="36881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1" name="Oval 630"/>
            <p:cNvSpPr/>
            <p:nvPr/>
          </p:nvSpPr>
          <p:spPr>
            <a:xfrm>
              <a:off x="11567078" y="36879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11750651" y="36887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11195429" y="36859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5" name="Oval 644"/>
            <p:cNvSpPr/>
            <p:nvPr/>
          </p:nvSpPr>
          <p:spPr>
            <a:xfrm>
              <a:off x="10283741" y="36876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6" name="Oval 645"/>
            <p:cNvSpPr/>
            <p:nvPr/>
          </p:nvSpPr>
          <p:spPr>
            <a:xfrm>
              <a:off x="10648518" y="35141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7" name="Oval 646"/>
            <p:cNvSpPr/>
            <p:nvPr/>
          </p:nvSpPr>
          <p:spPr>
            <a:xfrm>
              <a:off x="10829645" y="35139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8" name="Oval 647"/>
            <p:cNvSpPr/>
            <p:nvPr/>
          </p:nvSpPr>
          <p:spPr>
            <a:xfrm>
              <a:off x="11013217" y="35147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49" name="Oval 648"/>
            <p:cNvSpPr/>
            <p:nvPr/>
          </p:nvSpPr>
          <p:spPr>
            <a:xfrm>
              <a:off x="10457995" y="35118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0" name="Oval 649"/>
            <p:cNvSpPr/>
            <p:nvPr/>
          </p:nvSpPr>
          <p:spPr>
            <a:xfrm>
              <a:off x="11385951" y="35149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1" name="Oval 650"/>
            <p:cNvSpPr/>
            <p:nvPr/>
          </p:nvSpPr>
          <p:spPr>
            <a:xfrm>
              <a:off x="11567078" y="35147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2" name="Oval 651"/>
            <p:cNvSpPr/>
            <p:nvPr/>
          </p:nvSpPr>
          <p:spPr>
            <a:xfrm>
              <a:off x="11750651" y="35155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3" name="Oval 652"/>
            <p:cNvSpPr/>
            <p:nvPr/>
          </p:nvSpPr>
          <p:spPr>
            <a:xfrm>
              <a:off x="11195429" y="35127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4" name="Oval 653"/>
            <p:cNvSpPr/>
            <p:nvPr/>
          </p:nvSpPr>
          <p:spPr>
            <a:xfrm>
              <a:off x="10283741" y="35144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0" name="Oval 659"/>
            <p:cNvSpPr/>
            <p:nvPr/>
          </p:nvSpPr>
          <p:spPr>
            <a:xfrm>
              <a:off x="11929600" y="36887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7" name="Oval 666"/>
            <p:cNvSpPr/>
            <p:nvPr/>
          </p:nvSpPr>
          <p:spPr>
            <a:xfrm>
              <a:off x="11929600" y="351549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69" name="Oval 668"/>
            <p:cNvSpPr/>
            <p:nvPr/>
          </p:nvSpPr>
          <p:spPr>
            <a:xfrm>
              <a:off x="10283961" y="33285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1" name="Oval 670"/>
            <p:cNvSpPr/>
            <p:nvPr/>
          </p:nvSpPr>
          <p:spPr>
            <a:xfrm>
              <a:off x="10838981" y="31395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3" name="Oval 672"/>
            <p:cNvSpPr/>
            <p:nvPr/>
          </p:nvSpPr>
          <p:spPr>
            <a:xfrm>
              <a:off x="10469619" y="31396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4" name="Oval 673"/>
            <p:cNvSpPr/>
            <p:nvPr/>
          </p:nvSpPr>
          <p:spPr>
            <a:xfrm>
              <a:off x="10657532" y="33284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5" name="Oval 674"/>
            <p:cNvSpPr/>
            <p:nvPr/>
          </p:nvSpPr>
          <p:spPr>
            <a:xfrm>
              <a:off x="10660774" y="31397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6" name="Oval 675"/>
            <p:cNvSpPr/>
            <p:nvPr/>
          </p:nvSpPr>
          <p:spPr>
            <a:xfrm>
              <a:off x="10838659" y="33280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7" name="Oval 676"/>
            <p:cNvSpPr/>
            <p:nvPr/>
          </p:nvSpPr>
          <p:spPr>
            <a:xfrm>
              <a:off x="10470577" y="3327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8" name="Oval 677"/>
            <p:cNvSpPr/>
            <p:nvPr/>
          </p:nvSpPr>
          <p:spPr>
            <a:xfrm>
              <a:off x="11022231" y="33291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9" name="Oval 678"/>
            <p:cNvSpPr/>
            <p:nvPr/>
          </p:nvSpPr>
          <p:spPr>
            <a:xfrm>
              <a:off x="11022385" y="31401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3" name="Oval 682"/>
            <p:cNvSpPr/>
            <p:nvPr/>
          </p:nvSpPr>
          <p:spPr>
            <a:xfrm>
              <a:off x="10291213" y="31369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0" name="Oval 689"/>
            <p:cNvSpPr/>
            <p:nvPr/>
          </p:nvSpPr>
          <p:spPr>
            <a:xfrm>
              <a:off x="11200919" y="33273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2" name="Oval 691"/>
            <p:cNvSpPr/>
            <p:nvPr/>
          </p:nvSpPr>
          <p:spPr>
            <a:xfrm>
              <a:off x="11755939" y="313833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4" name="Oval 693"/>
            <p:cNvSpPr/>
            <p:nvPr/>
          </p:nvSpPr>
          <p:spPr>
            <a:xfrm>
              <a:off x="11386577" y="31384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5" name="Oval 694"/>
            <p:cNvSpPr/>
            <p:nvPr/>
          </p:nvSpPr>
          <p:spPr>
            <a:xfrm>
              <a:off x="11574490" y="332726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6" name="Oval 695"/>
            <p:cNvSpPr/>
            <p:nvPr/>
          </p:nvSpPr>
          <p:spPr>
            <a:xfrm>
              <a:off x="11577732" y="31385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7" name="Oval 696"/>
            <p:cNvSpPr/>
            <p:nvPr/>
          </p:nvSpPr>
          <p:spPr>
            <a:xfrm>
              <a:off x="11755617" y="33268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8" name="Oval 697"/>
            <p:cNvSpPr/>
            <p:nvPr/>
          </p:nvSpPr>
          <p:spPr>
            <a:xfrm>
              <a:off x="11387535" y="33265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9" name="Oval 698"/>
            <p:cNvSpPr/>
            <p:nvPr/>
          </p:nvSpPr>
          <p:spPr>
            <a:xfrm>
              <a:off x="11939190" y="33279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0" name="Oval 699"/>
            <p:cNvSpPr/>
            <p:nvPr/>
          </p:nvSpPr>
          <p:spPr>
            <a:xfrm>
              <a:off x="11939344" y="31390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3" name="Oval 702"/>
            <p:cNvSpPr/>
            <p:nvPr/>
          </p:nvSpPr>
          <p:spPr>
            <a:xfrm>
              <a:off x="11208172" y="31357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839132" y="5808769"/>
            <a:ext cx="1208654" cy="1552119"/>
            <a:chOff x="12354423" y="5507261"/>
            <a:chExt cx="1208654" cy="1552119"/>
          </a:xfrm>
        </p:grpSpPr>
        <p:sp>
          <p:nvSpPr>
            <p:cNvPr id="510" name="Oval 509"/>
            <p:cNvSpPr/>
            <p:nvPr/>
          </p:nvSpPr>
          <p:spPr>
            <a:xfrm>
              <a:off x="12354423" y="58607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1" name="Oval 510"/>
            <p:cNvSpPr/>
            <p:nvPr/>
          </p:nvSpPr>
          <p:spPr>
            <a:xfrm>
              <a:off x="12354577" y="568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12358681" y="55087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4" name="Oval 533"/>
            <p:cNvSpPr/>
            <p:nvPr/>
          </p:nvSpPr>
          <p:spPr>
            <a:xfrm>
              <a:off x="12541519" y="58633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5" name="Oval 534"/>
            <p:cNvSpPr/>
            <p:nvPr/>
          </p:nvSpPr>
          <p:spPr>
            <a:xfrm>
              <a:off x="12541519" y="568508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6" name="Oval 535"/>
            <p:cNvSpPr/>
            <p:nvPr/>
          </p:nvSpPr>
          <p:spPr>
            <a:xfrm>
              <a:off x="12541519" y="55106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7" name="Oval 536"/>
            <p:cNvSpPr/>
            <p:nvPr/>
          </p:nvSpPr>
          <p:spPr>
            <a:xfrm>
              <a:off x="12725091" y="586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4" name="Oval 543"/>
            <p:cNvSpPr/>
            <p:nvPr/>
          </p:nvSpPr>
          <p:spPr>
            <a:xfrm>
              <a:off x="13099722" y="55095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>
              <a:off x="13276913" y="568102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6" name="Oval 545"/>
            <p:cNvSpPr/>
            <p:nvPr/>
          </p:nvSpPr>
          <p:spPr>
            <a:xfrm>
              <a:off x="13280850" y="55093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7" name="Oval 546"/>
            <p:cNvSpPr/>
            <p:nvPr/>
          </p:nvSpPr>
          <p:spPr>
            <a:xfrm>
              <a:off x="12907551" y="56811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8" name="Oval 547"/>
            <p:cNvSpPr/>
            <p:nvPr/>
          </p:nvSpPr>
          <p:spPr>
            <a:xfrm>
              <a:off x="13095464" y="58614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9" name="Oval 548"/>
            <p:cNvSpPr/>
            <p:nvPr/>
          </p:nvSpPr>
          <p:spPr>
            <a:xfrm>
              <a:off x="13098706" y="568126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0" name="Oval 549"/>
            <p:cNvSpPr/>
            <p:nvPr/>
          </p:nvSpPr>
          <p:spPr>
            <a:xfrm>
              <a:off x="13276591" y="58610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1" name="Oval 550"/>
            <p:cNvSpPr/>
            <p:nvPr/>
          </p:nvSpPr>
          <p:spPr>
            <a:xfrm>
              <a:off x="12908510" y="58607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2" name="Oval 551"/>
            <p:cNvSpPr/>
            <p:nvPr/>
          </p:nvSpPr>
          <p:spPr>
            <a:xfrm>
              <a:off x="13460164" y="58620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3" name="Oval 552"/>
            <p:cNvSpPr/>
            <p:nvPr/>
          </p:nvSpPr>
          <p:spPr>
            <a:xfrm>
              <a:off x="13460318" y="56817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4" name="Oval 553"/>
            <p:cNvSpPr/>
            <p:nvPr/>
          </p:nvSpPr>
          <p:spPr>
            <a:xfrm>
              <a:off x="13464422" y="551012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5" name="Oval 554"/>
            <p:cNvSpPr/>
            <p:nvPr/>
          </p:nvSpPr>
          <p:spPr>
            <a:xfrm>
              <a:off x="12909200" y="55072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12721056" y="568508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2721055" y="55106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1" name="Oval 750"/>
            <p:cNvSpPr/>
            <p:nvPr/>
          </p:nvSpPr>
          <p:spPr>
            <a:xfrm>
              <a:off x="12364458" y="69552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2" name="Oval 751"/>
            <p:cNvSpPr/>
            <p:nvPr/>
          </p:nvSpPr>
          <p:spPr>
            <a:xfrm>
              <a:off x="12364612" y="67748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3" name="Oval 752"/>
            <p:cNvSpPr/>
            <p:nvPr/>
          </p:nvSpPr>
          <p:spPr>
            <a:xfrm>
              <a:off x="12368716" y="6603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3" name="Oval 762"/>
            <p:cNvSpPr/>
            <p:nvPr/>
          </p:nvSpPr>
          <p:spPr>
            <a:xfrm>
              <a:off x="12363039" y="6416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>
              <a:off x="12363193" y="62273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5" name="Oval 764"/>
            <p:cNvSpPr/>
            <p:nvPr/>
          </p:nvSpPr>
          <p:spPr>
            <a:xfrm>
              <a:off x="12363039" y="60515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3" name="Oval 772"/>
            <p:cNvSpPr/>
            <p:nvPr/>
          </p:nvSpPr>
          <p:spPr>
            <a:xfrm>
              <a:off x="12545768" y="69580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4" name="Oval 773"/>
            <p:cNvSpPr/>
            <p:nvPr/>
          </p:nvSpPr>
          <p:spPr>
            <a:xfrm>
              <a:off x="12545768" y="677973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5" name="Oval 774"/>
            <p:cNvSpPr/>
            <p:nvPr/>
          </p:nvSpPr>
          <p:spPr>
            <a:xfrm>
              <a:off x="12545768" y="66052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6" name="Oval 775"/>
            <p:cNvSpPr/>
            <p:nvPr/>
          </p:nvSpPr>
          <p:spPr>
            <a:xfrm>
              <a:off x="12729340" y="6958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7" name="Oval 776"/>
            <p:cNvSpPr/>
            <p:nvPr/>
          </p:nvSpPr>
          <p:spPr>
            <a:xfrm>
              <a:off x="12542310" y="62274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8" name="Oval 777"/>
            <p:cNvSpPr/>
            <p:nvPr/>
          </p:nvSpPr>
          <p:spPr>
            <a:xfrm>
              <a:off x="12541988" y="605147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9" name="Oval 778"/>
            <p:cNvSpPr/>
            <p:nvPr/>
          </p:nvSpPr>
          <p:spPr>
            <a:xfrm>
              <a:off x="12541988" y="6415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0" name="Oval 779"/>
            <p:cNvSpPr/>
            <p:nvPr/>
          </p:nvSpPr>
          <p:spPr>
            <a:xfrm>
              <a:off x="12725561" y="6417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1" name="Oval 780"/>
            <p:cNvSpPr/>
            <p:nvPr/>
          </p:nvSpPr>
          <p:spPr>
            <a:xfrm>
              <a:off x="12725715" y="6228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2" name="Oval 781"/>
            <p:cNvSpPr/>
            <p:nvPr/>
          </p:nvSpPr>
          <p:spPr>
            <a:xfrm>
              <a:off x="12725561" y="60522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3" name="Oval 782"/>
            <p:cNvSpPr/>
            <p:nvPr/>
          </p:nvSpPr>
          <p:spPr>
            <a:xfrm>
              <a:off x="13103971" y="66041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4" name="Oval 783"/>
            <p:cNvSpPr/>
            <p:nvPr/>
          </p:nvSpPr>
          <p:spPr>
            <a:xfrm>
              <a:off x="13281162" y="67756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5" name="Oval 784"/>
            <p:cNvSpPr/>
            <p:nvPr/>
          </p:nvSpPr>
          <p:spPr>
            <a:xfrm>
              <a:off x="13285099" y="6603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6" name="Oval 785"/>
            <p:cNvSpPr/>
            <p:nvPr/>
          </p:nvSpPr>
          <p:spPr>
            <a:xfrm>
              <a:off x="12911800" y="67757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7" name="Oval 786"/>
            <p:cNvSpPr/>
            <p:nvPr/>
          </p:nvSpPr>
          <p:spPr>
            <a:xfrm>
              <a:off x="13099713" y="69560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8" name="Oval 787"/>
            <p:cNvSpPr/>
            <p:nvPr/>
          </p:nvSpPr>
          <p:spPr>
            <a:xfrm>
              <a:off x="13102955" y="677590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9" name="Oval 788"/>
            <p:cNvSpPr/>
            <p:nvPr/>
          </p:nvSpPr>
          <p:spPr>
            <a:xfrm>
              <a:off x="13280840" y="69556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0" name="Oval 789"/>
            <p:cNvSpPr/>
            <p:nvPr/>
          </p:nvSpPr>
          <p:spPr>
            <a:xfrm>
              <a:off x="12912759" y="69554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1" name="Oval 790"/>
            <p:cNvSpPr/>
            <p:nvPr/>
          </p:nvSpPr>
          <p:spPr>
            <a:xfrm>
              <a:off x="13464413" y="69567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2" name="Oval 791"/>
            <p:cNvSpPr/>
            <p:nvPr/>
          </p:nvSpPr>
          <p:spPr>
            <a:xfrm>
              <a:off x="13464567" y="6776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3" name="Oval 792"/>
            <p:cNvSpPr/>
            <p:nvPr/>
          </p:nvSpPr>
          <p:spPr>
            <a:xfrm>
              <a:off x="13468671" y="66047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4" name="Oval 793"/>
            <p:cNvSpPr/>
            <p:nvPr/>
          </p:nvSpPr>
          <p:spPr>
            <a:xfrm>
              <a:off x="12913449" y="66019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5" name="Oval 794"/>
            <p:cNvSpPr/>
            <p:nvPr/>
          </p:nvSpPr>
          <p:spPr>
            <a:xfrm>
              <a:off x="13098294" y="60524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6" name="Oval 795"/>
            <p:cNvSpPr/>
            <p:nvPr/>
          </p:nvSpPr>
          <p:spPr>
            <a:xfrm>
              <a:off x="13279744" y="6228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7" name="Oval 796"/>
            <p:cNvSpPr/>
            <p:nvPr/>
          </p:nvSpPr>
          <p:spPr>
            <a:xfrm>
              <a:off x="13279421" y="605230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8" name="Oval 797"/>
            <p:cNvSpPr/>
            <p:nvPr/>
          </p:nvSpPr>
          <p:spPr>
            <a:xfrm>
              <a:off x="12910381" y="6228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99" name="Oval 798"/>
            <p:cNvSpPr/>
            <p:nvPr/>
          </p:nvSpPr>
          <p:spPr>
            <a:xfrm>
              <a:off x="13098294" y="6417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0" name="Oval 799"/>
            <p:cNvSpPr/>
            <p:nvPr/>
          </p:nvSpPr>
          <p:spPr>
            <a:xfrm>
              <a:off x="13101536" y="622848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1" name="Oval 800"/>
            <p:cNvSpPr/>
            <p:nvPr/>
          </p:nvSpPr>
          <p:spPr>
            <a:xfrm>
              <a:off x="13279421" y="641678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2" name="Oval 801"/>
            <p:cNvSpPr/>
            <p:nvPr/>
          </p:nvSpPr>
          <p:spPr>
            <a:xfrm>
              <a:off x="12911340" y="64165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3" name="Oval 802"/>
            <p:cNvSpPr/>
            <p:nvPr/>
          </p:nvSpPr>
          <p:spPr>
            <a:xfrm>
              <a:off x="13462994" y="64178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4" name="Oval 803"/>
            <p:cNvSpPr/>
            <p:nvPr/>
          </p:nvSpPr>
          <p:spPr>
            <a:xfrm>
              <a:off x="13463148" y="6228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5" name="Oval 804"/>
            <p:cNvSpPr/>
            <p:nvPr/>
          </p:nvSpPr>
          <p:spPr>
            <a:xfrm>
              <a:off x="13462994" y="60530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6" name="Oval 805"/>
            <p:cNvSpPr/>
            <p:nvPr/>
          </p:nvSpPr>
          <p:spPr>
            <a:xfrm>
              <a:off x="12907772" y="605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7" name="Oval 806"/>
            <p:cNvSpPr/>
            <p:nvPr/>
          </p:nvSpPr>
          <p:spPr>
            <a:xfrm>
              <a:off x="12725305" y="677973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08" name="Oval 807"/>
            <p:cNvSpPr/>
            <p:nvPr/>
          </p:nvSpPr>
          <p:spPr>
            <a:xfrm>
              <a:off x="12725304" y="660529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55733" y="5055538"/>
            <a:ext cx="4873573" cy="2281600"/>
            <a:chOff x="7155733" y="4767093"/>
            <a:chExt cx="4873573" cy="2281600"/>
          </a:xfrm>
        </p:grpSpPr>
        <p:sp>
          <p:nvSpPr>
            <p:cNvPr id="421" name="Oval 420"/>
            <p:cNvSpPr/>
            <p:nvPr/>
          </p:nvSpPr>
          <p:spPr>
            <a:xfrm>
              <a:off x="8077647" y="568500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8257337" y="586056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3" name="Oval 422"/>
            <p:cNvSpPr/>
            <p:nvPr/>
          </p:nvSpPr>
          <p:spPr>
            <a:xfrm>
              <a:off x="8253413" y="568199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8256907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442783" y="5682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8630696" y="58605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8811823" y="586042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8811824" y="5682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8811823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8442074" y="550383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8633938" y="56852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5" name="Oval 434"/>
            <p:cNvSpPr/>
            <p:nvPr/>
          </p:nvSpPr>
          <p:spPr>
            <a:xfrm>
              <a:off x="8995396" y="58612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6" name="Oval 435"/>
            <p:cNvSpPr/>
            <p:nvPr/>
          </p:nvSpPr>
          <p:spPr>
            <a:xfrm>
              <a:off x="8440174" y="58583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8074473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1" name="Oval 450"/>
            <p:cNvSpPr/>
            <p:nvPr/>
          </p:nvSpPr>
          <p:spPr>
            <a:xfrm>
              <a:off x="9370027" y="55065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9547218" y="56780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3" name="Oval 452"/>
            <p:cNvSpPr/>
            <p:nvPr/>
          </p:nvSpPr>
          <p:spPr>
            <a:xfrm>
              <a:off x="9551154" y="55064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4" name="Oval 453"/>
            <p:cNvSpPr/>
            <p:nvPr/>
          </p:nvSpPr>
          <p:spPr>
            <a:xfrm>
              <a:off x="9177856" y="56782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9365769" y="58585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6" name="Oval 455"/>
            <p:cNvSpPr/>
            <p:nvPr/>
          </p:nvSpPr>
          <p:spPr>
            <a:xfrm>
              <a:off x="9369011" y="56783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7" name="Oval 456"/>
            <p:cNvSpPr/>
            <p:nvPr/>
          </p:nvSpPr>
          <p:spPr>
            <a:xfrm>
              <a:off x="9546896" y="585810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9178814" y="58578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9" name="Oval 458"/>
            <p:cNvSpPr/>
            <p:nvPr/>
          </p:nvSpPr>
          <p:spPr>
            <a:xfrm>
              <a:off x="9730468" y="5859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0" name="Oval 459"/>
            <p:cNvSpPr/>
            <p:nvPr/>
          </p:nvSpPr>
          <p:spPr>
            <a:xfrm>
              <a:off x="9730622" y="56787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9734727" y="5507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9179505" y="55043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5" name="Oval 474"/>
            <p:cNvSpPr/>
            <p:nvPr/>
          </p:nvSpPr>
          <p:spPr>
            <a:xfrm>
              <a:off x="8991360" y="5682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8991360" y="55077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7" name="Oval 476"/>
            <p:cNvSpPr/>
            <p:nvPr/>
          </p:nvSpPr>
          <p:spPr>
            <a:xfrm>
              <a:off x="8631299" y="550650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2" name="Oval 491"/>
            <p:cNvSpPr/>
            <p:nvPr/>
          </p:nvSpPr>
          <p:spPr>
            <a:xfrm>
              <a:off x="9911778" y="586196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9911778" y="56836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9911778" y="5509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5" name="Oval 494"/>
            <p:cNvSpPr/>
            <p:nvPr/>
          </p:nvSpPr>
          <p:spPr>
            <a:xfrm>
              <a:off x="10095350" y="58627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2" name="Oval 501"/>
            <p:cNvSpPr/>
            <p:nvPr/>
          </p:nvSpPr>
          <p:spPr>
            <a:xfrm>
              <a:off x="10469982" y="55081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10647173" y="56796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4" name="Oval 503"/>
            <p:cNvSpPr/>
            <p:nvPr/>
          </p:nvSpPr>
          <p:spPr>
            <a:xfrm>
              <a:off x="10651109" y="55079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5" name="Oval 504"/>
            <p:cNvSpPr/>
            <p:nvPr/>
          </p:nvSpPr>
          <p:spPr>
            <a:xfrm>
              <a:off x="10277811" y="56797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10465723" y="58600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7" name="Oval 506"/>
            <p:cNvSpPr/>
            <p:nvPr/>
          </p:nvSpPr>
          <p:spPr>
            <a:xfrm>
              <a:off x="10468966" y="56798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8" name="Oval 507"/>
            <p:cNvSpPr/>
            <p:nvPr/>
          </p:nvSpPr>
          <p:spPr>
            <a:xfrm>
              <a:off x="10646851" y="585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10278769" y="58593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3" name="Oval 512"/>
            <p:cNvSpPr/>
            <p:nvPr/>
          </p:nvSpPr>
          <p:spPr>
            <a:xfrm>
              <a:off x="10279459" y="55058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6" name="Oval 525"/>
            <p:cNvSpPr/>
            <p:nvPr/>
          </p:nvSpPr>
          <p:spPr>
            <a:xfrm>
              <a:off x="10091315" y="56836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7" name="Oval 526"/>
            <p:cNvSpPr/>
            <p:nvPr/>
          </p:nvSpPr>
          <p:spPr>
            <a:xfrm>
              <a:off x="10091314" y="5509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0" name="Oval 589"/>
            <p:cNvSpPr/>
            <p:nvPr/>
          </p:nvSpPr>
          <p:spPr>
            <a:xfrm>
              <a:off x="7889618" y="55103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7155733" y="47726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7523346" y="47677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7704473" y="47673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7336391" y="47670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7888045" y="476842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7523346" y="49553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7704473" y="495497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7336391" y="495469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7888045" y="49560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8074473" y="513084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8253345" y="53188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8" name="Oval 437"/>
            <p:cNvSpPr/>
            <p:nvPr/>
          </p:nvSpPr>
          <p:spPr>
            <a:xfrm>
              <a:off x="8074472" y="532068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8626916" y="4954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8808366" y="51298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1" name="Oval 440"/>
            <p:cNvSpPr/>
            <p:nvPr/>
          </p:nvSpPr>
          <p:spPr>
            <a:xfrm>
              <a:off x="8808044" y="49538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8439003" y="51299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8626916" y="53187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4" name="Oval 443"/>
            <p:cNvSpPr/>
            <p:nvPr/>
          </p:nvSpPr>
          <p:spPr>
            <a:xfrm>
              <a:off x="8630159" y="51300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8808044" y="53183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439962" y="531809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7" name="Oval 446"/>
            <p:cNvSpPr/>
            <p:nvPr/>
          </p:nvSpPr>
          <p:spPr>
            <a:xfrm>
              <a:off x="8991616" y="53194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8" name="Oval 447"/>
            <p:cNvSpPr/>
            <p:nvPr/>
          </p:nvSpPr>
          <p:spPr>
            <a:xfrm>
              <a:off x="8991770" y="513051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49" name="Oval 448"/>
            <p:cNvSpPr/>
            <p:nvPr/>
          </p:nvSpPr>
          <p:spPr>
            <a:xfrm>
              <a:off x="8991616" y="49546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50" name="Oval 449"/>
            <p:cNvSpPr/>
            <p:nvPr/>
          </p:nvSpPr>
          <p:spPr>
            <a:xfrm>
              <a:off x="8436394" y="4951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3" name="Oval 462"/>
            <p:cNvSpPr/>
            <p:nvPr/>
          </p:nvSpPr>
          <p:spPr>
            <a:xfrm>
              <a:off x="9364350" y="49548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9545799" y="513066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5" name="Oval 464"/>
            <p:cNvSpPr/>
            <p:nvPr/>
          </p:nvSpPr>
          <p:spPr>
            <a:xfrm>
              <a:off x="9545477" y="495472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6" name="Oval 465"/>
            <p:cNvSpPr/>
            <p:nvPr/>
          </p:nvSpPr>
          <p:spPr>
            <a:xfrm>
              <a:off x="9176437" y="51307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9364350" y="531959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8" name="Oval 467"/>
            <p:cNvSpPr/>
            <p:nvPr/>
          </p:nvSpPr>
          <p:spPr>
            <a:xfrm>
              <a:off x="9367592" y="513090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9545477" y="531920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9177395" y="53189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1" name="Oval 470"/>
            <p:cNvSpPr/>
            <p:nvPr/>
          </p:nvSpPr>
          <p:spPr>
            <a:xfrm>
              <a:off x="9729049" y="53202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2" name="Oval 471"/>
            <p:cNvSpPr/>
            <p:nvPr/>
          </p:nvSpPr>
          <p:spPr>
            <a:xfrm>
              <a:off x="9729203" y="51313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9729049" y="49555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4" name="Oval 473"/>
            <p:cNvSpPr/>
            <p:nvPr/>
          </p:nvSpPr>
          <p:spPr>
            <a:xfrm>
              <a:off x="9173827" y="49526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8" name="Oval 477"/>
            <p:cNvSpPr/>
            <p:nvPr/>
          </p:nvSpPr>
          <p:spPr>
            <a:xfrm>
              <a:off x="8260598" y="51272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8262140" y="49543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0" name="Oval 479"/>
            <p:cNvSpPr/>
            <p:nvPr/>
          </p:nvSpPr>
          <p:spPr>
            <a:xfrm>
              <a:off x="8071618" y="49521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1" name="Oval 480"/>
            <p:cNvSpPr/>
            <p:nvPr/>
          </p:nvSpPr>
          <p:spPr>
            <a:xfrm>
              <a:off x="8626916" y="47808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2" name="Oval 481"/>
            <p:cNvSpPr/>
            <p:nvPr/>
          </p:nvSpPr>
          <p:spPr>
            <a:xfrm>
              <a:off x="8808044" y="4780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3" name="Oval 482"/>
            <p:cNvSpPr/>
            <p:nvPr/>
          </p:nvSpPr>
          <p:spPr>
            <a:xfrm>
              <a:off x="8991616" y="4781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4" name="Oval 483"/>
            <p:cNvSpPr/>
            <p:nvPr/>
          </p:nvSpPr>
          <p:spPr>
            <a:xfrm>
              <a:off x="8436394" y="4778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9364350" y="47816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6" name="Oval 485"/>
            <p:cNvSpPr/>
            <p:nvPr/>
          </p:nvSpPr>
          <p:spPr>
            <a:xfrm>
              <a:off x="9545477" y="478151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7" name="Oval 486"/>
            <p:cNvSpPr/>
            <p:nvPr/>
          </p:nvSpPr>
          <p:spPr>
            <a:xfrm>
              <a:off x="9729049" y="478230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9173827" y="47794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89" name="Oval 488"/>
            <p:cNvSpPr/>
            <p:nvPr/>
          </p:nvSpPr>
          <p:spPr>
            <a:xfrm>
              <a:off x="8262140" y="47811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0" name="Oval 489"/>
            <p:cNvSpPr/>
            <p:nvPr/>
          </p:nvSpPr>
          <p:spPr>
            <a:xfrm>
              <a:off x="8071618" y="477890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6" name="Oval 495"/>
            <p:cNvSpPr/>
            <p:nvPr/>
          </p:nvSpPr>
          <p:spPr>
            <a:xfrm>
              <a:off x="9908320" y="51313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9907998" y="49554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8" name="Oval 497"/>
            <p:cNvSpPr/>
            <p:nvPr/>
          </p:nvSpPr>
          <p:spPr>
            <a:xfrm>
              <a:off x="9907998" y="53199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99" name="Oval 498"/>
            <p:cNvSpPr/>
            <p:nvPr/>
          </p:nvSpPr>
          <p:spPr>
            <a:xfrm>
              <a:off x="10091571" y="53209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10091725" y="51320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1" name="Oval 500"/>
            <p:cNvSpPr/>
            <p:nvPr/>
          </p:nvSpPr>
          <p:spPr>
            <a:xfrm>
              <a:off x="10091571" y="495622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4" name="Oval 513"/>
            <p:cNvSpPr/>
            <p:nvPr/>
          </p:nvSpPr>
          <p:spPr>
            <a:xfrm>
              <a:off x="10464304" y="49564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>
              <a:off x="10645754" y="513221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6" name="Oval 515"/>
            <p:cNvSpPr/>
            <p:nvPr/>
          </p:nvSpPr>
          <p:spPr>
            <a:xfrm>
              <a:off x="10645432" y="49562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7" name="Oval 516"/>
            <p:cNvSpPr/>
            <p:nvPr/>
          </p:nvSpPr>
          <p:spPr>
            <a:xfrm>
              <a:off x="10276391" y="51323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8" name="Oval 517"/>
            <p:cNvSpPr/>
            <p:nvPr/>
          </p:nvSpPr>
          <p:spPr>
            <a:xfrm>
              <a:off x="10464304" y="5321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19" name="Oval 518"/>
            <p:cNvSpPr/>
            <p:nvPr/>
          </p:nvSpPr>
          <p:spPr>
            <a:xfrm>
              <a:off x="10467547" y="51324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0" name="Oval 519"/>
            <p:cNvSpPr/>
            <p:nvPr/>
          </p:nvSpPr>
          <p:spPr>
            <a:xfrm>
              <a:off x="10645432" y="53207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1" name="Oval 520"/>
            <p:cNvSpPr/>
            <p:nvPr/>
          </p:nvSpPr>
          <p:spPr>
            <a:xfrm>
              <a:off x="10277350" y="53204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2" name="Oval 521"/>
            <p:cNvSpPr/>
            <p:nvPr/>
          </p:nvSpPr>
          <p:spPr>
            <a:xfrm>
              <a:off x="10829004" y="53217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3" name="Oval 522"/>
            <p:cNvSpPr/>
            <p:nvPr/>
          </p:nvSpPr>
          <p:spPr>
            <a:xfrm>
              <a:off x="10829158" y="51328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4" name="Oval 523"/>
            <p:cNvSpPr/>
            <p:nvPr/>
          </p:nvSpPr>
          <p:spPr>
            <a:xfrm>
              <a:off x="10829004" y="49570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5" name="Oval 524"/>
            <p:cNvSpPr/>
            <p:nvPr/>
          </p:nvSpPr>
          <p:spPr>
            <a:xfrm>
              <a:off x="10273782" y="49541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8" name="Oval 527"/>
            <p:cNvSpPr/>
            <p:nvPr/>
          </p:nvSpPr>
          <p:spPr>
            <a:xfrm>
              <a:off x="9907998" y="478222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29" name="Oval 528"/>
            <p:cNvSpPr/>
            <p:nvPr/>
          </p:nvSpPr>
          <p:spPr>
            <a:xfrm>
              <a:off x="10091571" y="478301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0" name="Oval 529"/>
            <p:cNvSpPr/>
            <p:nvPr/>
          </p:nvSpPr>
          <p:spPr>
            <a:xfrm>
              <a:off x="10464304" y="47832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1" name="Oval 530"/>
            <p:cNvSpPr/>
            <p:nvPr/>
          </p:nvSpPr>
          <p:spPr>
            <a:xfrm>
              <a:off x="10645432" y="47830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2" name="Oval 531"/>
            <p:cNvSpPr/>
            <p:nvPr/>
          </p:nvSpPr>
          <p:spPr>
            <a:xfrm>
              <a:off x="10829004" y="47838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3" name="Oval 532"/>
            <p:cNvSpPr/>
            <p:nvPr/>
          </p:nvSpPr>
          <p:spPr>
            <a:xfrm>
              <a:off x="10273782" y="47809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8" name="Oval 537"/>
            <p:cNvSpPr/>
            <p:nvPr/>
          </p:nvSpPr>
          <p:spPr>
            <a:xfrm>
              <a:off x="11014062" y="51327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11013740" y="495683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0" name="Oval 539"/>
            <p:cNvSpPr/>
            <p:nvPr/>
          </p:nvSpPr>
          <p:spPr>
            <a:xfrm>
              <a:off x="11013740" y="532130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1" name="Oval 540"/>
            <p:cNvSpPr/>
            <p:nvPr/>
          </p:nvSpPr>
          <p:spPr>
            <a:xfrm>
              <a:off x="11197312" y="532236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11197466" y="51334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11197312" y="495761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6" name="Oval 555"/>
            <p:cNvSpPr/>
            <p:nvPr/>
          </p:nvSpPr>
          <p:spPr>
            <a:xfrm>
              <a:off x="11570046" y="49578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7" name="Oval 556"/>
            <p:cNvSpPr/>
            <p:nvPr/>
          </p:nvSpPr>
          <p:spPr>
            <a:xfrm>
              <a:off x="11751495" y="513360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8" name="Oval 557"/>
            <p:cNvSpPr/>
            <p:nvPr/>
          </p:nvSpPr>
          <p:spPr>
            <a:xfrm>
              <a:off x="11751173" y="495765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9" name="Oval 558"/>
            <p:cNvSpPr/>
            <p:nvPr/>
          </p:nvSpPr>
          <p:spPr>
            <a:xfrm>
              <a:off x="11382133" y="513372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0" name="Oval 559"/>
            <p:cNvSpPr/>
            <p:nvPr/>
          </p:nvSpPr>
          <p:spPr>
            <a:xfrm>
              <a:off x="11570046" y="53225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1" name="Oval 560"/>
            <p:cNvSpPr/>
            <p:nvPr/>
          </p:nvSpPr>
          <p:spPr>
            <a:xfrm>
              <a:off x="11573288" y="51338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2" name="Oval 561"/>
            <p:cNvSpPr/>
            <p:nvPr/>
          </p:nvSpPr>
          <p:spPr>
            <a:xfrm>
              <a:off x="11751173" y="53221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3" name="Oval 562"/>
            <p:cNvSpPr/>
            <p:nvPr/>
          </p:nvSpPr>
          <p:spPr>
            <a:xfrm>
              <a:off x="11383091" y="53218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4" name="Oval 563"/>
            <p:cNvSpPr/>
            <p:nvPr/>
          </p:nvSpPr>
          <p:spPr>
            <a:xfrm>
              <a:off x="11934746" y="532319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5" name="Oval 564"/>
            <p:cNvSpPr/>
            <p:nvPr/>
          </p:nvSpPr>
          <p:spPr>
            <a:xfrm>
              <a:off x="11934900" y="51342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6" name="Oval 565"/>
            <p:cNvSpPr/>
            <p:nvPr/>
          </p:nvSpPr>
          <p:spPr>
            <a:xfrm>
              <a:off x="11934746" y="49584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11379524" y="49555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0" name="Oval 569"/>
            <p:cNvSpPr/>
            <p:nvPr/>
          </p:nvSpPr>
          <p:spPr>
            <a:xfrm>
              <a:off x="11013740" y="478362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1" name="Oval 570"/>
            <p:cNvSpPr/>
            <p:nvPr/>
          </p:nvSpPr>
          <p:spPr>
            <a:xfrm>
              <a:off x="11197312" y="478441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11570046" y="47846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11751173" y="47844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11934746" y="47852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11379524" y="47823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6" name="Oval 585"/>
            <p:cNvSpPr/>
            <p:nvPr/>
          </p:nvSpPr>
          <p:spPr>
            <a:xfrm>
              <a:off x="7697322" y="51337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7885235" y="532258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888477" y="51338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7698280" y="53219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91" name="Oval 590"/>
            <p:cNvSpPr/>
            <p:nvPr/>
          </p:nvSpPr>
          <p:spPr>
            <a:xfrm>
              <a:off x="7518917" y="5131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8633336" y="605141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1" name="Oval 710"/>
            <p:cNvSpPr/>
            <p:nvPr/>
          </p:nvSpPr>
          <p:spPr>
            <a:xfrm>
              <a:off x="8814463" y="605101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2" name="Oval 711"/>
            <p:cNvSpPr/>
            <p:nvPr/>
          </p:nvSpPr>
          <p:spPr>
            <a:xfrm>
              <a:off x="8446382" y="605074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3" name="Oval 712"/>
            <p:cNvSpPr/>
            <p:nvPr/>
          </p:nvSpPr>
          <p:spPr>
            <a:xfrm>
              <a:off x="8998036" y="60520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4" name="Oval 713"/>
            <p:cNvSpPr/>
            <p:nvPr/>
          </p:nvSpPr>
          <p:spPr>
            <a:xfrm>
              <a:off x="9187637" y="67810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5" name="Oval 714"/>
            <p:cNvSpPr/>
            <p:nvPr/>
          </p:nvSpPr>
          <p:spPr>
            <a:xfrm>
              <a:off x="9367328" y="695660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6" name="Oval 715"/>
            <p:cNvSpPr/>
            <p:nvPr/>
          </p:nvSpPr>
          <p:spPr>
            <a:xfrm>
              <a:off x="9363403" y="67780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7" name="Oval 716"/>
            <p:cNvSpPr/>
            <p:nvPr/>
          </p:nvSpPr>
          <p:spPr>
            <a:xfrm>
              <a:off x="9366897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8" name="Oval 717"/>
            <p:cNvSpPr/>
            <p:nvPr/>
          </p:nvSpPr>
          <p:spPr>
            <a:xfrm>
              <a:off x="9552773" y="6778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9" name="Oval 718"/>
            <p:cNvSpPr/>
            <p:nvPr/>
          </p:nvSpPr>
          <p:spPr>
            <a:xfrm>
              <a:off x="9740686" y="695663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0" name="Oval 719"/>
            <p:cNvSpPr/>
            <p:nvPr/>
          </p:nvSpPr>
          <p:spPr>
            <a:xfrm>
              <a:off x="9921813" y="695646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1" name="Oval 720"/>
            <p:cNvSpPr/>
            <p:nvPr/>
          </p:nvSpPr>
          <p:spPr>
            <a:xfrm>
              <a:off x="9921814" y="6778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2" name="Oval 721"/>
            <p:cNvSpPr/>
            <p:nvPr/>
          </p:nvSpPr>
          <p:spPr>
            <a:xfrm>
              <a:off x="9921813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3" name="Oval 722"/>
            <p:cNvSpPr/>
            <p:nvPr/>
          </p:nvSpPr>
          <p:spPr>
            <a:xfrm>
              <a:off x="9184464" y="62268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4" name="Oval 723"/>
            <p:cNvSpPr/>
            <p:nvPr/>
          </p:nvSpPr>
          <p:spPr>
            <a:xfrm>
              <a:off x="9363336" y="641488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5" name="Oval 724"/>
            <p:cNvSpPr/>
            <p:nvPr/>
          </p:nvSpPr>
          <p:spPr>
            <a:xfrm>
              <a:off x="9552065" y="659987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6" name="Oval 725"/>
            <p:cNvSpPr/>
            <p:nvPr/>
          </p:nvSpPr>
          <p:spPr>
            <a:xfrm>
              <a:off x="9743928" y="678126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7" name="Oval 726"/>
            <p:cNvSpPr/>
            <p:nvPr/>
          </p:nvSpPr>
          <p:spPr>
            <a:xfrm>
              <a:off x="10105386" y="695725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8" name="Oval 727"/>
            <p:cNvSpPr/>
            <p:nvPr/>
          </p:nvSpPr>
          <p:spPr>
            <a:xfrm>
              <a:off x="9550164" y="69543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29" name="Oval 728"/>
            <p:cNvSpPr/>
            <p:nvPr/>
          </p:nvSpPr>
          <p:spPr>
            <a:xfrm>
              <a:off x="9184463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0" name="Oval 729"/>
            <p:cNvSpPr/>
            <p:nvPr/>
          </p:nvSpPr>
          <p:spPr>
            <a:xfrm>
              <a:off x="9184462" y="641672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1" name="Oval 730"/>
            <p:cNvSpPr/>
            <p:nvPr/>
          </p:nvSpPr>
          <p:spPr>
            <a:xfrm>
              <a:off x="9736907" y="6050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2" name="Oval 731"/>
            <p:cNvSpPr/>
            <p:nvPr/>
          </p:nvSpPr>
          <p:spPr>
            <a:xfrm>
              <a:off x="9918356" y="62258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3" name="Oval 732"/>
            <p:cNvSpPr/>
            <p:nvPr/>
          </p:nvSpPr>
          <p:spPr>
            <a:xfrm>
              <a:off x="9918034" y="604993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4" name="Oval 733"/>
            <p:cNvSpPr/>
            <p:nvPr/>
          </p:nvSpPr>
          <p:spPr>
            <a:xfrm>
              <a:off x="9548994" y="62260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5" name="Oval 734"/>
            <p:cNvSpPr/>
            <p:nvPr/>
          </p:nvSpPr>
          <p:spPr>
            <a:xfrm>
              <a:off x="9736907" y="64148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6" name="Oval 735"/>
            <p:cNvSpPr/>
            <p:nvPr/>
          </p:nvSpPr>
          <p:spPr>
            <a:xfrm>
              <a:off x="9740149" y="622611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7" name="Oval 736"/>
            <p:cNvSpPr/>
            <p:nvPr/>
          </p:nvSpPr>
          <p:spPr>
            <a:xfrm>
              <a:off x="9918034" y="64144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8" name="Oval 737"/>
            <p:cNvSpPr/>
            <p:nvPr/>
          </p:nvSpPr>
          <p:spPr>
            <a:xfrm>
              <a:off x="9549952" y="641413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39" name="Oval 738"/>
            <p:cNvSpPr/>
            <p:nvPr/>
          </p:nvSpPr>
          <p:spPr>
            <a:xfrm>
              <a:off x="10101607" y="64154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0" name="Oval 739"/>
            <p:cNvSpPr/>
            <p:nvPr/>
          </p:nvSpPr>
          <p:spPr>
            <a:xfrm>
              <a:off x="10101761" y="622655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1" name="Oval 740"/>
            <p:cNvSpPr/>
            <p:nvPr/>
          </p:nvSpPr>
          <p:spPr>
            <a:xfrm>
              <a:off x="10101607" y="60507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2" name="Oval 741"/>
            <p:cNvSpPr/>
            <p:nvPr/>
          </p:nvSpPr>
          <p:spPr>
            <a:xfrm>
              <a:off x="9546385" y="604785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3" name="Oval 742"/>
            <p:cNvSpPr/>
            <p:nvPr/>
          </p:nvSpPr>
          <p:spPr>
            <a:xfrm>
              <a:off x="10480017" y="66026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4" name="Oval 743"/>
            <p:cNvSpPr/>
            <p:nvPr/>
          </p:nvSpPr>
          <p:spPr>
            <a:xfrm>
              <a:off x="10657208" y="67741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5" name="Oval 744"/>
            <p:cNvSpPr/>
            <p:nvPr/>
          </p:nvSpPr>
          <p:spPr>
            <a:xfrm>
              <a:off x="10661144" y="66024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6" name="Oval 745"/>
            <p:cNvSpPr/>
            <p:nvPr/>
          </p:nvSpPr>
          <p:spPr>
            <a:xfrm>
              <a:off x="10287846" y="67742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7" name="Oval 746"/>
            <p:cNvSpPr/>
            <p:nvPr/>
          </p:nvSpPr>
          <p:spPr>
            <a:xfrm>
              <a:off x="10475759" y="695454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8" name="Oval 747"/>
            <p:cNvSpPr/>
            <p:nvPr/>
          </p:nvSpPr>
          <p:spPr>
            <a:xfrm>
              <a:off x="10479001" y="677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9" name="Oval 748"/>
            <p:cNvSpPr/>
            <p:nvPr/>
          </p:nvSpPr>
          <p:spPr>
            <a:xfrm>
              <a:off x="10656886" y="69541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0" name="Oval 749"/>
            <p:cNvSpPr/>
            <p:nvPr/>
          </p:nvSpPr>
          <p:spPr>
            <a:xfrm>
              <a:off x="10288805" y="69538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4" name="Oval 753"/>
            <p:cNvSpPr/>
            <p:nvPr/>
          </p:nvSpPr>
          <p:spPr>
            <a:xfrm>
              <a:off x="10289495" y="660036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5" name="Oval 754"/>
            <p:cNvSpPr/>
            <p:nvPr/>
          </p:nvSpPr>
          <p:spPr>
            <a:xfrm>
              <a:off x="10474340" y="6050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6" name="Oval 755"/>
            <p:cNvSpPr/>
            <p:nvPr/>
          </p:nvSpPr>
          <p:spPr>
            <a:xfrm>
              <a:off x="10655789" y="622671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7" name="Oval 756"/>
            <p:cNvSpPr/>
            <p:nvPr/>
          </p:nvSpPr>
          <p:spPr>
            <a:xfrm>
              <a:off x="10655467" y="60507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>
              <a:off x="10286427" y="622683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59" name="Oval 758"/>
            <p:cNvSpPr/>
            <p:nvPr/>
          </p:nvSpPr>
          <p:spPr>
            <a:xfrm>
              <a:off x="10474340" y="641563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0" name="Oval 759"/>
            <p:cNvSpPr/>
            <p:nvPr/>
          </p:nvSpPr>
          <p:spPr>
            <a:xfrm>
              <a:off x="10477582" y="62269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1" name="Oval 760"/>
            <p:cNvSpPr/>
            <p:nvPr/>
          </p:nvSpPr>
          <p:spPr>
            <a:xfrm>
              <a:off x="10655467" y="64152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2" name="Oval 761"/>
            <p:cNvSpPr/>
            <p:nvPr/>
          </p:nvSpPr>
          <p:spPr>
            <a:xfrm>
              <a:off x="10287386" y="641496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6" name="Oval 765"/>
            <p:cNvSpPr/>
            <p:nvPr/>
          </p:nvSpPr>
          <p:spPr>
            <a:xfrm>
              <a:off x="10283818" y="60486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7" name="Oval 766"/>
            <p:cNvSpPr/>
            <p:nvPr/>
          </p:nvSpPr>
          <p:spPr>
            <a:xfrm>
              <a:off x="10101351" y="67781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8" name="Oval 767"/>
            <p:cNvSpPr/>
            <p:nvPr/>
          </p:nvSpPr>
          <p:spPr>
            <a:xfrm>
              <a:off x="10101350" y="66037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69" name="Oval 768"/>
            <p:cNvSpPr/>
            <p:nvPr/>
          </p:nvSpPr>
          <p:spPr>
            <a:xfrm>
              <a:off x="9741290" y="66025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9370589" y="622332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1" name="Oval 770"/>
            <p:cNvSpPr/>
            <p:nvPr/>
          </p:nvSpPr>
          <p:spPr>
            <a:xfrm>
              <a:off x="9372131" y="60504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72" name="Oval 771"/>
            <p:cNvSpPr/>
            <p:nvPr/>
          </p:nvSpPr>
          <p:spPr>
            <a:xfrm>
              <a:off x="9181608" y="60481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5" name="Oval 844"/>
            <p:cNvSpPr/>
            <p:nvPr/>
          </p:nvSpPr>
          <p:spPr>
            <a:xfrm>
              <a:off x="8807312" y="622982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6" name="Oval 845"/>
            <p:cNvSpPr/>
            <p:nvPr/>
          </p:nvSpPr>
          <p:spPr>
            <a:xfrm>
              <a:off x="8995225" y="641862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7" name="Oval 846"/>
            <p:cNvSpPr/>
            <p:nvPr/>
          </p:nvSpPr>
          <p:spPr>
            <a:xfrm>
              <a:off x="8998468" y="6229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8" name="Oval 847"/>
            <p:cNvSpPr/>
            <p:nvPr/>
          </p:nvSpPr>
          <p:spPr>
            <a:xfrm>
              <a:off x="8808271" y="64179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9" name="Oval 848"/>
            <p:cNvSpPr/>
            <p:nvPr/>
          </p:nvSpPr>
          <p:spPr>
            <a:xfrm>
              <a:off x="8999608" y="660636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0" name="Oval 849"/>
            <p:cNvSpPr/>
            <p:nvPr/>
          </p:nvSpPr>
          <p:spPr>
            <a:xfrm>
              <a:off x="8628907" y="622714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53933" y="2148082"/>
            <a:ext cx="5979827" cy="1196169"/>
            <a:chOff x="6053933" y="1859637"/>
            <a:chExt cx="5979827" cy="1196169"/>
          </a:xfrm>
        </p:grpSpPr>
        <p:sp>
          <p:nvSpPr>
            <p:cNvPr id="149" name="Oval 148"/>
            <p:cNvSpPr/>
            <p:nvPr/>
          </p:nvSpPr>
          <p:spPr>
            <a:xfrm>
              <a:off x="6053933" y="29568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784493" y="29546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6965620" y="29545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7149193" y="29553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6593971" y="29524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7521927" y="29555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7703054" y="29553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7886626" y="2956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7331404" y="2953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6419717" y="29549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6229195" y="29527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6784493" y="27814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6965620" y="27813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7149193" y="2782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6593971" y="2779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7521927" y="2782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7703054" y="27821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7886626" y="2782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7331404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419717" y="2781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6229195" y="27795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054759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8065575" y="29560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8249148" y="2956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8621881" y="2957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8803009" y="29568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5" name="Oval 324"/>
            <p:cNvSpPr/>
            <p:nvPr/>
          </p:nvSpPr>
          <p:spPr>
            <a:xfrm>
              <a:off x="8986581" y="29576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8431359" y="2954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065575" y="27828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8249148" y="27836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8621881" y="27838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8803009" y="2783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8986581" y="2784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8431359" y="2781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9171317" y="29574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9354889" y="29582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9727623" y="29584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9908750" y="29582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6" name="Oval 395"/>
            <p:cNvSpPr/>
            <p:nvPr/>
          </p:nvSpPr>
          <p:spPr>
            <a:xfrm>
              <a:off x="10092323" y="29590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97" name="Oval 396"/>
            <p:cNvSpPr/>
            <p:nvPr/>
          </p:nvSpPr>
          <p:spPr>
            <a:xfrm>
              <a:off x="9537101" y="29562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5" name="Oval 414"/>
            <p:cNvSpPr/>
            <p:nvPr/>
          </p:nvSpPr>
          <p:spPr>
            <a:xfrm>
              <a:off x="9171317" y="2784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9354889" y="27850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>
              <a:off x="9727623" y="27852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>
              <a:off x="9908750" y="27850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10092323" y="27858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>
              <a:off x="9537101" y="27830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0" name="Oval 669"/>
            <p:cNvSpPr/>
            <p:nvPr/>
          </p:nvSpPr>
          <p:spPr>
            <a:xfrm>
              <a:off x="10657532" y="29637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72" name="Oval 671"/>
            <p:cNvSpPr/>
            <p:nvPr/>
          </p:nvSpPr>
          <p:spPr>
            <a:xfrm>
              <a:off x="10838659" y="29635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1" name="Oval 680"/>
            <p:cNvSpPr/>
            <p:nvPr/>
          </p:nvSpPr>
          <p:spPr>
            <a:xfrm>
              <a:off x="11022231" y="296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2" name="Oval 681"/>
            <p:cNvSpPr/>
            <p:nvPr/>
          </p:nvSpPr>
          <p:spPr>
            <a:xfrm>
              <a:off x="10467009" y="29614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4" name="Oval 683"/>
            <p:cNvSpPr/>
            <p:nvPr/>
          </p:nvSpPr>
          <p:spPr>
            <a:xfrm>
              <a:off x="10292755" y="29640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5" name="Oval 684"/>
            <p:cNvSpPr/>
            <p:nvPr/>
          </p:nvSpPr>
          <p:spPr>
            <a:xfrm>
              <a:off x="10657532" y="27905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6" name="Oval 685"/>
            <p:cNvSpPr/>
            <p:nvPr/>
          </p:nvSpPr>
          <p:spPr>
            <a:xfrm>
              <a:off x="10838659" y="27903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7" name="Oval 686"/>
            <p:cNvSpPr/>
            <p:nvPr/>
          </p:nvSpPr>
          <p:spPr>
            <a:xfrm>
              <a:off x="11022231" y="2791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8" name="Oval 687"/>
            <p:cNvSpPr/>
            <p:nvPr/>
          </p:nvSpPr>
          <p:spPr>
            <a:xfrm>
              <a:off x="10467009" y="27882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9" name="Oval 688"/>
            <p:cNvSpPr/>
            <p:nvPr/>
          </p:nvSpPr>
          <p:spPr>
            <a:xfrm>
              <a:off x="10292755" y="27908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1" name="Oval 690"/>
            <p:cNvSpPr/>
            <p:nvPr/>
          </p:nvSpPr>
          <p:spPr>
            <a:xfrm>
              <a:off x="11574490" y="29625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93" name="Oval 692"/>
            <p:cNvSpPr/>
            <p:nvPr/>
          </p:nvSpPr>
          <p:spPr>
            <a:xfrm>
              <a:off x="11755617" y="29623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1" name="Oval 700"/>
            <p:cNvSpPr/>
            <p:nvPr/>
          </p:nvSpPr>
          <p:spPr>
            <a:xfrm>
              <a:off x="11939190" y="296317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2" name="Oval 701"/>
            <p:cNvSpPr/>
            <p:nvPr/>
          </p:nvSpPr>
          <p:spPr>
            <a:xfrm>
              <a:off x="11383968" y="296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4" name="Oval 703"/>
            <p:cNvSpPr/>
            <p:nvPr/>
          </p:nvSpPr>
          <p:spPr>
            <a:xfrm>
              <a:off x="11209713" y="29628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5" name="Oval 704"/>
            <p:cNvSpPr/>
            <p:nvPr/>
          </p:nvSpPr>
          <p:spPr>
            <a:xfrm>
              <a:off x="11574490" y="27893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6" name="Oval 705"/>
            <p:cNvSpPr/>
            <p:nvPr/>
          </p:nvSpPr>
          <p:spPr>
            <a:xfrm>
              <a:off x="11755617" y="27891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7" name="Oval 706"/>
            <p:cNvSpPr/>
            <p:nvPr/>
          </p:nvSpPr>
          <p:spPr>
            <a:xfrm>
              <a:off x="11939190" y="2789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8" name="Oval 707"/>
            <p:cNvSpPr/>
            <p:nvPr/>
          </p:nvSpPr>
          <p:spPr>
            <a:xfrm>
              <a:off x="11383968" y="2787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09" name="Oval 708"/>
            <p:cNvSpPr/>
            <p:nvPr/>
          </p:nvSpPr>
          <p:spPr>
            <a:xfrm>
              <a:off x="11209713" y="278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5" name="Oval 854"/>
            <p:cNvSpPr/>
            <p:nvPr/>
          </p:nvSpPr>
          <p:spPr>
            <a:xfrm>
              <a:off x="6053944" y="25840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8" name="Oval 857"/>
            <p:cNvSpPr/>
            <p:nvPr/>
          </p:nvSpPr>
          <p:spPr>
            <a:xfrm>
              <a:off x="6053944" y="23982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9" name="Oval 858"/>
            <p:cNvSpPr/>
            <p:nvPr/>
          </p:nvSpPr>
          <p:spPr>
            <a:xfrm>
              <a:off x="6053943" y="22092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0" name="Oval 859"/>
            <p:cNvSpPr/>
            <p:nvPr/>
          </p:nvSpPr>
          <p:spPr>
            <a:xfrm>
              <a:off x="6053943" y="20372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6" name="Oval 855"/>
            <p:cNvSpPr/>
            <p:nvPr/>
          </p:nvSpPr>
          <p:spPr>
            <a:xfrm>
              <a:off x="6414494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7" name="Oval 856"/>
            <p:cNvSpPr/>
            <p:nvPr/>
          </p:nvSpPr>
          <p:spPr>
            <a:xfrm>
              <a:off x="6969410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1" name="Oval 860"/>
            <p:cNvSpPr/>
            <p:nvPr/>
          </p:nvSpPr>
          <p:spPr>
            <a:xfrm>
              <a:off x="6232060" y="22118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2" name="Oval 861"/>
            <p:cNvSpPr/>
            <p:nvPr/>
          </p:nvSpPr>
          <p:spPr>
            <a:xfrm>
              <a:off x="6410932" y="23998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3" name="Oval 862"/>
            <p:cNvSpPr/>
            <p:nvPr/>
          </p:nvSpPr>
          <p:spPr>
            <a:xfrm>
              <a:off x="6599661" y="25848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4" name="Oval 863"/>
            <p:cNvSpPr/>
            <p:nvPr/>
          </p:nvSpPr>
          <p:spPr>
            <a:xfrm>
              <a:off x="6232059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5" name="Oval 864"/>
            <p:cNvSpPr/>
            <p:nvPr/>
          </p:nvSpPr>
          <p:spPr>
            <a:xfrm>
              <a:off x="6232059" y="24017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6" name="Oval 865"/>
            <p:cNvSpPr/>
            <p:nvPr/>
          </p:nvSpPr>
          <p:spPr>
            <a:xfrm>
              <a:off x="6784503" y="20350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7" name="Oval 866"/>
            <p:cNvSpPr/>
            <p:nvPr/>
          </p:nvSpPr>
          <p:spPr>
            <a:xfrm>
              <a:off x="6965952" y="22108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8" name="Oval 867"/>
            <p:cNvSpPr/>
            <p:nvPr/>
          </p:nvSpPr>
          <p:spPr>
            <a:xfrm>
              <a:off x="6965630" y="20349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69" name="Oval 868"/>
            <p:cNvSpPr/>
            <p:nvPr/>
          </p:nvSpPr>
          <p:spPr>
            <a:xfrm>
              <a:off x="6596590" y="2210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0" name="Oval 869"/>
            <p:cNvSpPr/>
            <p:nvPr/>
          </p:nvSpPr>
          <p:spPr>
            <a:xfrm>
              <a:off x="6784503" y="2399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1" name="Oval 870"/>
            <p:cNvSpPr/>
            <p:nvPr/>
          </p:nvSpPr>
          <p:spPr>
            <a:xfrm>
              <a:off x="6787745" y="2211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2" name="Oval 871"/>
            <p:cNvSpPr/>
            <p:nvPr/>
          </p:nvSpPr>
          <p:spPr>
            <a:xfrm>
              <a:off x="6965630" y="23994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3" name="Oval 872"/>
            <p:cNvSpPr/>
            <p:nvPr/>
          </p:nvSpPr>
          <p:spPr>
            <a:xfrm>
              <a:off x="6597549" y="23991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4" name="Oval 873"/>
            <p:cNvSpPr/>
            <p:nvPr/>
          </p:nvSpPr>
          <p:spPr>
            <a:xfrm>
              <a:off x="7149203" y="24004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5" name="Oval 874"/>
            <p:cNvSpPr/>
            <p:nvPr/>
          </p:nvSpPr>
          <p:spPr>
            <a:xfrm>
              <a:off x="7149357" y="22115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6" name="Oval 875"/>
            <p:cNvSpPr/>
            <p:nvPr/>
          </p:nvSpPr>
          <p:spPr>
            <a:xfrm>
              <a:off x="7149203" y="20357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7" name="Oval 876"/>
            <p:cNvSpPr/>
            <p:nvPr/>
          </p:nvSpPr>
          <p:spPr>
            <a:xfrm>
              <a:off x="6593981" y="20328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8" name="Oval 877"/>
            <p:cNvSpPr/>
            <p:nvPr/>
          </p:nvSpPr>
          <p:spPr>
            <a:xfrm>
              <a:off x="7527614" y="25876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79" name="Oval 878"/>
            <p:cNvSpPr/>
            <p:nvPr/>
          </p:nvSpPr>
          <p:spPr>
            <a:xfrm>
              <a:off x="7708741" y="258743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0" name="Oval 879"/>
            <p:cNvSpPr/>
            <p:nvPr/>
          </p:nvSpPr>
          <p:spPr>
            <a:xfrm>
              <a:off x="7892313" y="25882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1" name="Oval 880"/>
            <p:cNvSpPr/>
            <p:nvPr/>
          </p:nvSpPr>
          <p:spPr>
            <a:xfrm>
              <a:off x="7337091" y="25853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2" name="Oval 881"/>
            <p:cNvSpPr/>
            <p:nvPr/>
          </p:nvSpPr>
          <p:spPr>
            <a:xfrm>
              <a:off x="7521937" y="20359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3" name="Oval 882"/>
            <p:cNvSpPr/>
            <p:nvPr/>
          </p:nvSpPr>
          <p:spPr>
            <a:xfrm>
              <a:off x="7703386" y="22117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4" name="Oval 883"/>
            <p:cNvSpPr/>
            <p:nvPr/>
          </p:nvSpPr>
          <p:spPr>
            <a:xfrm>
              <a:off x="7703064" y="20357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5" name="Oval 884"/>
            <p:cNvSpPr/>
            <p:nvPr/>
          </p:nvSpPr>
          <p:spPr>
            <a:xfrm>
              <a:off x="7334024" y="22118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6" name="Oval 885"/>
            <p:cNvSpPr/>
            <p:nvPr/>
          </p:nvSpPr>
          <p:spPr>
            <a:xfrm>
              <a:off x="7521937" y="24006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7" name="Oval 886"/>
            <p:cNvSpPr/>
            <p:nvPr/>
          </p:nvSpPr>
          <p:spPr>
            <a:xfrm>
              <a:off x="7525179" y="2211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8" name="Oval 887"/>
            <p:cNvSpPr/>
            <p:nvPr/>
          </p:nvSpPr>
          <p:spPr>
            <a:xfrm>
              <a:off x="7703064" y="240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89" name="Oval 888"/>
            <p:cNvSpPr/>
            <p:nvPr/>
          </p:nvSpPr>
          <p:spPr>
            <a:xfrm>
              <a:off x="7334982" y="2399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0" name="Oval 889"/>
            <p:cNvSpPr/>
            <p:nvPr/>
          </p:nvSpPr>
          <p:spPr>
            <a:xfrm>
              <a:off x="7886636" y="24012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1" name="Oval 890"/>
            <p:cNvSpPr/>
            <p:nvPr/>
          </p:nvSpPr>
          <p:spPr>
            <a:xfrm>
              <a:off x="7886790" y="2212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2" name="Oval 891"/>
            <p:cNvSpPr/>
            <p:nvPr/>
          </p:nvSpPr>
          <p:spPr>
            <a:xfrm>
              <a:off x="7886636" y="203654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3" name="Oval 892"/>
            <p:cNvSpPr/>
            <p:nvPr/>
          </p:nvSpPr>
          <p:spPr>
            <a:xfrm>
              <a:off x="7331414" y="2033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4" name="Oval 893"/>
            <p:cNvSpPr/>
            <p:nvPr/>
          </p:nvSpPr>
          <p:spPr>
            <a:xfrm>
              <a:off x="7148946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5" name="Oval 894"/>
            <p:cNvSpPr/>
            <p:nvPr/>
          </p:nvSpPr>
          <p:spPr>
            <a:xfrm>
              <a:off x="6788886" y="25875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6" name="Oval 895"/>
            <p:cNvSpPr/>
            <p:nvPr/>
          </p:nvSpPr>
          <p:spPr>
            <a:xfrm>
              <a:off x="6418185" y="2208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7" name="Oval 896"/>
            <p:cNvSpPr/>
            <p:nvPr/>
          </p:nvSpPr>
          <p:spPr>
            <a:xfrm>
              <a:off x="6419727" y="20353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8" name="Oval 897"/>
            <p:cNvSpPr/>
            <p:nvPr/>
          </p:nvSpPr>
          <p:spPr>
            <a:xfrm>
              <a:off x="6229205" y="20331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99" name="Oval 898"/>
            <p:cNvSpPr/>
            <p:nvPr/>
          </p:nvSpPr>
          <p:spPr>
            <a:xfrm>
              <a:off x="6784503" y="18618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0" name="Oval 899"/>
            <p:cNvSpPr/>
            <p:nvPr/>
          </p:nvSpPr>
          <p:spPr>
            <a:xfrm>
              <a:off x="6965630" y="18617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1" name="Oval 900"/>
            <p:cNvSpPr/>
            <p:nvPr/>
          </p:nvSpPr>
          <p:spPr>
            <a:xfrm>
              <a:off x="7149203" y="18625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2" name="Oval 901"/>
            <p:cNvSpPr/>
            <p:nvPr/>
          </p:nvSpPr>
          <p:spPr>
            <a:xfrm>
              <a:off x="6593981" y="1859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3" name="Oval 902"/>
            <p:cNvSpPr/>
            <p:nvPr/>
          </p:nvSpPr>
          <p:spPr>
            <a:xfrm>
              <a:off x="7521937" y="1862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4" name="Oval 903"/>
            <p:cNvSpPr/>
            <p:nvPr/>
          </p:nvSpPr>
          <p:spPr>
            <a:xfrm>
              <a:off x="7703064" y="1862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5" name="Oval 904"/>
            <p:cNvSpPr/>
            <p:nvPr/>
          </p:nvSpPr>
          <p:spPr>
            <a:xfrm>
              <a:off x="7886636" y="18633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6" name="Oval 905"/>
            <p:cNvSpPr/>
            <p:nvPr/>
          </p:nvSpPr>
          <p:spPr>
            <a:xfrm>
              <a:off x="7331414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7" name="Oval 906"/>
            <p:cNvSpPr/>
            <p:nvPr/>
          </p:nvSpPr>
          <p:spPr>
            <a:xfrm>
              <a:off x="6419727" y="1862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8" name="Oval 907"/>
            <p:cNvSpPr/>
            <p:nvPr/>
          </p:nvSpPr>
          <p:spPr>
            <a:xfrm>
              <a:off x="6229205" y="18599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09" name="Oval 908"/>
            <p:cNvSpPr/>
            <p:nvPr/>
          </p:nvSpPr>
          <p:spPr>
            <a:xfrm>
              <a:off x="6054769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0" name="Oval 909"/>
            <p:cNvSpPr/>
            <p:nvPr/>
          </p:nvSpPr>
          <p:spPr>
            <a:xfrm>
              <a:off x="8069364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1" name="Oval 910"/>
            <p:cNvSpPr/>
            <p:nvPr/>
          </p:nvSpPr>
          <p:spPr>
            <a:xfrm>
              <a:off x="8065907" y="22124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2" name="Oval 911"/>
            <p:cNvSpPr/>
            <p:nvPr/>
          </p:nvSpPr>
          <p:spPr>
            <a:xfrm>
              <a:off x="8065585" y="20364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3" name="Oval 912"/>
            <p:cNvSpPr/>
            <p:nvPr/>
          </p:nvSpPr>
          <p:spPr>
            <a:xfrm>
              <a:off x="8065585" y="2400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4" name="Oval 913"/>
            <p:cNvSpPr/>
            <p:nvPr/>
          </p:nvSpPr>
          <p:spPr>
            <a:xfrm>
              <a:off x="8249158" y="24019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5" name="Oval 914"/>
            <p:cNvSpPr/>
            <p:nvPr/>
          </p:nvSpPr>
          <p:spPr>
            <a:xfrm>
              <a:off x="8249312" y="2213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6" name="Oval 915"/>
            <p:cNvSpPr/>
            <p:nvPr/>
          </p:nvSpPr>
          <p:spPr>
            <a:xfrm>
              <a:off x="8249158" y="20372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7" name="Oval 916"/>
            <p:cNvSpPr/>
            <p:nvPr/>
          </p:nvSpPr>
          <p:spPr>
            <a:xfrm>
              <a:off x="8627568" y="25891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8" name="Oval 917"/>
            <p:cNvSpPr/>
            <p:nvPr/>
          </p:nvSpPr>
          <p:spPr>
            <a:xfrm>
              <a:off x="8808696" y="2588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19" name="Oval 918"/>
            <p:cNvSpPr/>
            <p:nvPr/>
          </p:nvSpPr>
          <p:spPr>
            <a:xfrm>
              <a:off x="8992268" y="25897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0" name="Oval 919"/>
            <p:cNvSpPr/>
            <p:nvPr/>
          </p:nvSpPr>
          <p:spPr>
            <a:xfrm>
              <a:off x="8437046" y="25868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1" name="Oval 920"/>
            <p:cNvSpPr/>
            <p:nvPr/>
          </p:nvSpPr>
          <p:spPr>
            <a:xfrm>
              <a:off x="8621891" y="20374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2" name="Oval 921"/>
            <p:cNvSpPr/>
            <p:nvPr/>
          </p:nvSpPr>
          <p:spPr>
            <a:xfrm>
              <a:off x="8803341" y="22132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3" name="Oval 922"/>
            <p:cNvSpPr/>
            <p:nvPr/>
          </p:nvSpPr>
          <p:spPr>
            <a:xfrm>
              <a:off x="8803019" y="20372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4" name="Oval 923"/>
            <p:cNvSpPr/>
            <p:nvPr/>
          </p:nvSpPr>
          <p:spPr>
            <a:xfrm>
              <a:off x="8433978" y="2213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5" name="Oval 924"/>
            <p:cNvSpPr/>
            <p:nvPr/>
          </p:nvSpPr>
          <p:spPr>
            <a:xfrm>
              <a:off x="8621891" y="24021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6" name="Oval 925"/>
            <p:cNvSpPr/>
            <p:nvPr/>
          </p:nvSpPr>
          <p:spPr>
            <a:xfrm>
              <a:off x="8625134" y="22134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7" name="Oval 926"/>
            <p:cNvSpPr/>
            <p:nvPr/>
          </p:nvSpPr>
          <p:spPr>
            <a:xfrm>
              <a:off x="8803019" y="2401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8" name="Oval 927"/>
            <p:cNvSpPr/>
            <p:nvPr/>
          </p:nvSpPr>
          <p:spPr>
            <a:xfrm>
              <a:off x="8434937" y="24014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29" name="Oval 928"/>
            <p:cNvSpPr/>
            <p:nvPr/>
          </p:nvSpPr>
          <p:spPr>
            <a:xfrm>
              <a:off x="8986591" y="24028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0" name="Oval 929"/>
            <p:cNvSpPr/>
            <p:nvPr/>
          </p:nvSpPr>
          <p:spPr>
            <a:xfrm>
              <a:off x="8986745" y="22139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1" name="Oval 930"/>
            <p:cNvSpPr/>
            <p:nvPr/>
          </p:nvSpPr>
          <p:spPr>
            <a:xfrm>
              <a:off x="8986591" y="20380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2" name="Oval 931"/>
            <p:cNvSpPr/>
            <p:nvPr/>
          </p:nvSpPr>
          <p:spPr>
            <a:xfrm>
              <a:off x="8431369" y="2035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3" name="Oval 932"/>
            <p:cNvSpPr/>
            <p:nvPr/>
          </p:nvSpPr>
          <p:spPr>
            <a:xfrm>
              <a:off x="8248901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4" name="Oval 933"/>
            <p:cNvSpPr/>
            <p:nvPr/>
          </p:nvSpPr>
          <p:spPr>
            <a:xfrm>
              <a:off x="8065585" y="18632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5" name="Oval 934"/>
            <p:cNvSpPr/>
            <p:nvPr/>
          </p:nvSpPr>
          <p:spPr>
            <a:xfrm>
              <a:off x="8249158" y="18640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6" name="Oval 935"/>
            <p:cNvSpPr/>
            <p:nvPr/>
          </p:nvSpPr>
          <p:spPr>
            <a:xfrm>
              <a:off x="8621891" y="1864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7" name="Oval 936"/>
            <p:cNvSpPr/>
            <p:nvPr/>
          </p:nvSpPr>
          <p:spPr>
            <a:xfrm>
              <a:off x="8803019" y="1864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8" name="Oval 937"/>
            <p:cNvSpPr/>
            <p:nvPr/>
          </p:nvSpPr>
          <p:spPr>
            <a:xfrm>
              <a:off x="8986591" y="18648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39" name="Oval 938"/>
            <p:cNvSpPr/>
            <p:nvPr/>
          </p:nvSpPr>
          <p:spPr>
            <a:xfrm>
              <a:off x="8431369" y="1862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0" name="Oval 939"/>
            <p:cNvSpPr/>
            <p:nvPr/>
          </p:nvSpPr>
          <p:spPr>
            <a:xfrm>
              <a:off x="9175106" y="2591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1" name="Oval 940"/>
            <p:cNvSpPr/>
            <p:nvPr/>
          </p:nvSpPr>
          <p:spPr>
            <a:xfrm>
              <a:off x="9171649" y="22138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2" name="Oval 941"/>
            <p:cNvSpPr/>
            <p:nvPr/>
          </p:nvSpPr>
          <p:spPr>
            <a:xfrm>
              <a:off x="9171327" y="20378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3" name="Oval 942"/>
            <p:cNvSpPr/>
            <p:nvPr/>
          </p:nvSpPr>
          <p:spPr>
            <a:xfrm>
              <a:off x="9171327" y="24023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4" name="Oval 943"/>
            <p:cNvSpPr/>
            <p:nvPr/>
          </p:nvSpPr>
          <p:spPr>
            <a:xfrm>
              <a:off x="9354899" y="24033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5" name="Oval 944"/>
            <p:cNvSpPr/>
            <p:nvPr/>
          </p:nvSpPr>
          <p:spPr>
            <a:xfrm>
              <a:off x="9355053" y="22144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6" name="Oval 945"/>
            <p:cNvSpPr/>
            <p:nvPr/>
          </p:nvSpPr>
          <p:spPr>
            <a:xfrm>
              <a:off x="9354899" y="2038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7" name="Oval 946"/>
            <p:cNvSpPr/>
            <p:nvPr/>
          </p:nvSpPr>
          <p:spPr>
            <a:xfrm>
              <a:off x="9733310" y="25905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8" name="Oval 947"/>
            <p:cNvSpPr/>
            <p:nvPr/>
          </p:nvSpPr>
          <p:spPr>
            <a:xfrm>
              <a:off x="9914437" y="25903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49" name="Oval 948"/>
            <p:cNvSpPr/>
            <p:nvPr/>
          </p:nvSpPr>
          <p:spPr>
            <a:xfrm>
              <a:off x="10098010" y="2591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0" name="Oval 949"/>
            <p:cNvSpPr/>
            <p:nvPr/>
          </p:nvSpPr>
          <p:spPr>
            <a:xfrm>
              <a:off x="9542788" y="25882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1" name="Oval 950"/>
            <p:cNvSpPr/>
            <p:nvPr/>
          </p:nvSpPr>
          <p:spPr>
            <a:xfrm>
              <a:off x="9727633" y="20388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2" name="Oval 951"/>
            <p:cNvSpPr/>
            <p:nvPr/>
          </p:nvSpPr>
          <p:spPr>
            <a:xfrm>
              <a:off x="9909082" y="22146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3" name="Oval 952"/>
            <p:cNvSpPr/>
            <p:nvPr/>
          </p:nvSpPr>
          <p:spPr>
            <a:xfrm>
              <a:off x="9908760" y="20386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4" name="Oval 953"/>
            <p:cNvSpPr/>
            <p:nvPr/>
          </p:nvSpPr>
          <p:spPr>
            <a:xfrm>
              <a:off x="9539720" y="22147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5" name="Oval 954"/>
            <p:cNvSpPr/>
            <p:nvPr/>
          </p:nvSpPr>
          <p:spPr>
            <a:xfrm>
              <a:off x="9727633" y="24035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6" name="Oval 955"/>
            <p:cNvSpPr/>
            <p:nvPr/>
          </p:nvSpPr>
          <p:spPr>
            <a:xfrm>
              <a:off x="9730875" y="22148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7" name="Oval 956"/>
            <p:cNvSpPr/>
            <p:nvPr/>
          </p:nvSpPr>
          <p:spPr>
            <a:xfrm>
              <a:off x="9908760" y="24031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8" name="Oval 957"/>
            <p:cNvSpPr/>
            <p:nvPr/>
          </p:nvSpPr>
          <p:spPr>
            <a:xfrm>
              <a:off x="9540678" y="2402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59" name="Oval 958"/>
            <p:cNvSpPr/>
            <p:nvPr/>
          </p:nvSpPr>
          <p:spPr>
            <a:xfrm>
              <a:off x="10092333" y="24042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0" name="Oval 959"/>
            <p:cNvSpPr/>
            <p:nvPr/>
          </p:nvSpPr>
          <p:spPr>
            <a:xfrm>
              <a:off x="10092487" y="22153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1" name="Oval 960"/>
            <p:cNvSpPr/>
            <p:nvPr/>
          </p:nvSpPr>
          <p:spPr>
            <a:xfrm>
              <a:off x="10092333" y="20394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2" name="Oval 961"/>
            <p:cNvSpPr/>
            <p:nvPr/>
          </p:nvSpPr>
          <p:spPr>
            <a:xfrm>
              <a:off x="9537111" y="20366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3" name="Oval 962"/>
            <p:cNvSpPr/>
            <p:nvPr/>
          </p:nvSpPr>
          <p:spPr>
            <a:xfrm>
              <a:off x="9354643" y="25916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4" name="Oval 963"/>
            <p:cNvSpPr/>
            <p:nvPr/>
          </p:nvSpPr>
          <p:spPr>
            <a:xfrm>
              <a:off x="9171327" y="18646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5" name="Oval 964"/>
            <p:cNvSpPr/>
            <p:nvPr/>
          </p:nvSpPr>
          <p:spPr>
            <a:xfrm>
              <a:off x="9354899" y="18654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6" name="Oval 965"/>
            <p:cNvSpPr/>
            <p:nvPr/>
          </p:nvSpPr>
          <p:spPr>
            <a:xfrm>
              <a:off x="9727633" y="18656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7" name="Oval 966"/>
            <p:cNvSpPr/>
            <p:nvPr/>
          </p:nvSpPr>
          <p:spPr>
            <a:xfrm>
              <a:off x="9908760" y="1865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8" name="Oval 967"/>
            <p:cNvSpPr/>
            <p:nvPr/>
          </p:nvSpPr>
          <p:spPr>
            <a:xfrm>
              <a:off x="10092333" y="18662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69" name="Oval 968"/>
            <p:cNvSpPr/>
            <p:nvPr/>
          </p:nvSpPr>
          <p:spPr>
            <a:xfrm>
              <a:off x="9537111" y="1863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0" name="Oval 969"/>
            <p:cNvSpPr/>
            <p:nvPr/>
          </p:nvSpPr>
          <p:spPr>
            <a:xfrm>
              <a:off x="10648528" y="2594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1" name="Oval 970"/>
            <p:cNvSpPr/>
            <p:nvPr/>
          </p:nvSpPr>
          <p:spPr>
            <a:xfrm>
              <a:off x="10829655" y="2594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2" name="Oval 971"/>
            <p:cNvSpPr/>
            <p:nvPr/>
          </p:nvSpPr>
          <p:spPr>
            <a:xfrm>
              <a:off x="11013227" y="25951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3" name="Oval 972"/>
            <p:cNvSpPr/>
            <p:nvPr/>
          </p:nvSpPr>
          <p:spPr>
            <a:xfrm>
              <a:off x="10458005" y="25922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4" name="Oval 973"/>
            <p:cNvSpPr/>
            <p:nvPr/>
          </p:nvSpPr>
          <p:spPr>
            <a:xfrm>
              <a:off x="11385961" y="2595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5" name="Oval 974"/>
            <p:cNvSpPr/>
            <p:nvPr/>
          </p:nvSpPr>
          <p:spPr>
            <a:xfrm>
              <a:off x="11567088" y="2595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6" name="Oval 975"/>
            <p:cNvSpPr/>
            <p:nvPr/>
          </p:nvSpPr>
          <p:spPr>
            <a:xfrm>
              <a:off x="11750661" y="25959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7" name="Oval 976"/>
            <p:cNvSpPr/>
            <p:nvPr/>
          </p:nvSpPr>
          <p:spPr>
            <a:xfrm>
              <a:off x="11195439" y="25931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8" name="Oval 977"/>
            <p:cNvSpPr/>
            <p:nvPr/>
          </p:nvSpPr>
          <p:spPr>
            <a:xfrm>
              <a:off x="10283751" y="25948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79" name="Oval 978"/>
            <p:cNvSpPr/>
            <p:nvPr/>
          </p:nvSpPr>
          <p:spPr>
            <a:xfrm>
              <a:off x="11929610" y="25958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0" name="Oval 979"/>
            <p:cNvSpPr/>
            <p:nvPr/>
          </p:nvSpPr>
          <p:spPr>
            <a:xfrm>
              <a:off x="10283971" y="24089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1" name="Oval 980"/>
            <p:cNvSpPr/>
            <p:nvPr/>
          </p:nvSpPr>
          <p:spPr>
            <a:xfrm>
              <a:off x="10657542" y="204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2" name="Oval 981"/>
            <p:cNvSpPr/>
            <p:nvPr/>
          </p:nvSpPr>
          <p:spPr>
            <a:xfrm>
              <a:off x="10838991" y="22199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3" name="Oval 982"/>
            <p:cNvSpPr/>
            <p:nvPr/>
          </p:nvSpPr>
          <p:spPr>
            <a:xfrm>
              <a:off x="10838669" y="20439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4" name="Oval 983"/>
            <p:cNvSpPr/>
            <p:nvPr/>
          </p:nvSpPr>
          <p:spPr>
            <a:xfrm>
              <a:off x="10469629" y="22200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5" name="Oval 984"/>
            <p:cNvSpPr/>
            <p:nvPr/>
          </p:nvSpPr>
          <p:spPr>
            <a:xfrm>
              <a:off x="10657542" y="24088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6" name="Oval 985"/>
            <p:cNvSpPr/>
            <p:nvPr/>
          </p:nvSpPr>
          <p:spPr>
            <a:xfrm>
              <a:off x="10660784" y="2220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7" name="Oval 986"/>
            <p:cNvSpPr/>
            <p:nvPr/>
          </p:nvSpPr>
          <p:spPr>
            <a:xfrm>
              <a:off x="10838669" y="24084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8" name="Oval 987"/>
            <p:cNvSpPr/>
            <p:nvPr/>
          </p:nvSpPr>
          <p:spPr>
            <a:xfrm>
              <a:off x="10470587" y="24081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89" name="Oval 988"/>
            <p:cNvSpPr/>
            <p:nvPr/>
          </p:nvSpPr>
          <p:spPr>
            <a:xfrm>
              <a:off x="11022241" y="24095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0" name="Oval 989"/>
            <p:cNvSpPr/>
            <p:nvPr/>
          </p:nvSpPr>
          <p:spPr>
            <a:xfrm>
              <a:off x="11022395" y="222060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1" name="Oval 990"/>
            <p:cNvSpPr/>
            <p:nvPr/>
          </p:nvSpPr>
          <p:spPr>
            <a:xfrm>
              <a:off x="11022241" y="20447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2" name="Oval 991"/>
            <p:cNvSpPr/>
            <p:nvPr/>
          </p:nvSpPr>
          <p:spPr>
            <a:xfrm>
              <a:off x="10467019" y="20419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3" name="Oval 992"/>
            <p:cNvSpPr/>
            <p:nvPr/>
          </p:nvSpPr>
          <p:spPr>
            <a:xfrm>
              <a:off x="10291223" y="22173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4" name="Oval 993"/>
            <p:cNvSpPr/>
            <p:nvPr/>
          </p:nvSpPr>
          <p:spPr>
            <a:xfrm>
              <a:off x="10292765" y="20444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5" name="Oval 994"/>
            <p:cNvSpPr/>
            <p:nvPr/>
          </p:nvSpPr>
          <p:spPr>
            <a:xfrm>
              <a:off x="10657542" y="18709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6" name="Oval 995"/>
            <p:cNvSpPr/>
            <p:nvPr/>
          </p:nvSpPr>
          <p:spPr>
            <a:xfrm>
              <a:off x="10838669" y="1870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7" name="Oval 996"/>
            <p:cNvSpPr/>
            <p:nvPr/>
          </p:nvSpPr>
          <p:spPr>
            <a:xfrm>
              <a:off x="11022241" y="18715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8" name="Oval 997"/>
            <p:cNvSpPr/>
            <p:nvPr/>
          </p:nvSpPr>
          <p:spPr>
            <a:xfrm>
              <a:off x="10467019" y="18686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999" name="Oval 998"/>
            <p:cNvSpPr/>
            <p:nvPr/>
          </p:nvSpPr>
          <p:spPr>
            <a:xfrm>
              <a:off x="10292765" y="187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0" name="Oval 999"/>
            <p:cNvSpPr/>
            <p:nvPr/>
          </p:nvSpPr>
          <p:spPr>
            <a:xfrm>
              <a:off x="11200929" y="24077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1" name="Oval 1000"/>
            <p:cNvSpPr/>
            <p:nvPr/>
          </p:nvSpPr>
          <p:spPr>
            <a:xfrm>
              <a:off x="11574500" y="2042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2" name="Oval 1001"/>
            <p:cNvSpPr/>
            <p:nvPr/>
          </p:nvSpPr>
          <p:spPr>
            <a:xfrm>
              <a:off x="11755949" y="2218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3" name="Oval 1002"/>
            <p:cNvSpPr/>
            <p:nvPr/>
          </p:nvSpPr>
          <p:spPr>
            <a:xfrm>
              <a:off x="11755627" y="20427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4" name="Oval 1003"/>
            <p:cNvSpPr/>
            <p:nvPr/>
          </p:nvSpPr>
          <p:spPr>
            <a:xfrm>
              <a:off x="11386587" y="22188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5" name="Oval 1004"/>
            <p:cNvSpPr/>
            <p:nvPr/>
          </p:nvSpPr>
          <p:spPr>
            <a:xfrm>
              <a:off x="11574500" y="24076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6" name="Oval 1005"/>
            <p:cNvSpPr/>
            <p:nvPr/>
          </p:nvSpPr>
          <p:spPr>
            <a:xfrm>
              <a:off x="11577742" y="2218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7" name="Oval 1006"/>
            <p:cNvSpPr/>
            <p:nvPr/>
          </p:nvSpPr>
          <p:spPr>
            <a:xfrm>
              <a:off x="11755627" y="24072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8" name="Oval 1007"/>
            <p:cNvSpPr/>
            <p:nvPr/>
          </p:nvSpPr>
          <p:spPr>
            <a:xfrm>
              <a:off x="11387545" y="24069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09" name="Oval 1008"/>
            <p:cNvSpPr/>
            <p:nvPr/>
          </p:nvSpPr>
          <p:spPr>
            <a:xfrm>
              <a:off x="11939200" y="24083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0" name="Oval 1009"/>
            <p:cNvSpPr/>
            <p:nvPr/>
          </p:nvSpPr>
          <p:spPr>
            <a:xfrm>
              <a:off x="11939354" y="2219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1" name="Oval 1010"/>
            <p:cNvSpPr/>
            <p:nvPr/>
          </p:nvSpPr>
          <p:spPr>
            <a:xfrm>
              <a:off x="11939200" y="20435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2" name="Oval 1011"/>
            <p:cNvSpPr/>
            <p:nvPr/>
          </p:nvSpPr>
          <p:spPr>
            <a:xfrm>
              <a:off x="11383978" y="2040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3" name="Oval 1012"/>
            <p:cNvSpPr/>
            <p:nvPr/>
          </p:nvSpPr>
          <p:spPr>
            <a:xfrm>
              <a:off x="11208182" y="2216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4" name="Oval 1013"/>
            <p:cNvSpPr/>
            <p:nvPr/>
          </p:nvSpPr>
          <p:spPr>
            <a:xfrm>
              <a:off x="11209723" y="20432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5" name="Oval 1014"/>
            <p:cNvSpPr/>
            <p:nvPr/>
          </p:nvSpPr>
          <p:spPr>
            <a:xfrm>
              <a:off x="11574500" y="18697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6" name="Oval 1015"/>
            <p:cNvSpPr/>
            <p:nvPr/>
          </p:nvSpPr>
          <p:spPr>
            <a:xfrm>
              <a:off x="11755627" y="18695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7" name="Oval 1016"/>
            <p:cNvSpPr/>
            <p:nvPr/>
          </p:nvSpPr>
          <p:spPr>
            <a:xfrm>
              <a:off x="11939200" y="18703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8" name="Oval 1017"/>
            <p:cNvSpPr/>
            <p:nvPr/>
          </p:nvSpPr>
          <p:spPr>
            <a:xfrm>
              <a:off x="11383978" y="18675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19" name="Oval 1018"/>
            <p:cNvSpPr/>
            <p:nvPr/>
          </p:nvSpPr>
          <p:spPr>
            <a:xfrm>
              <a:off x="11209723" y="1870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102330" y="2158819"/>
            <a:ext cx="104150" cy="1184244"/>
            <a:chOff x="12112490" y="2341699"/>
            <a:chExt cx="104150" cy="1184244"/>
          </a:xfrm>
        </p:grpSpPr>
        <p:sp>
          <p:nvSpPr>
            <p:cNvPr id="840" name="Oval 839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1" name="Oval 840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2" name="Oval 841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3" name="Oval 842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44" name="Oval 843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1" name="Oval 850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52" name="Oval 851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12102330" y="3428819"/>
            <a:ext cx="104150" cy="1184244"/>
            <a:chOff x="12112490" y="2341699"/>
            <a:chExt cx="104150" cy="1184244"/>
          </a:xfrm>
        </p:grpSpPr>
        <p:sp>
          <p:nvSpPr>
            <p:cNvPr id="854" name="Oval 853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0" name="Oval 1019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1" name="Oval 1020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2" name="Oval 1021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3" name="Oval 1022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4" name="Oval 1023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5" name="Oval 1024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026" name="Group 1025"/>
          <p:cNvGrpSpPr/>
          <p:nvPr/>
        </p:nvGrpSpPr>
        <p:grpSpPr>
          <a:xfrm>
            <a:off x="12102330" y="4708979"/>
            <a:ext cx="104150" cy="1184244"/>
            <a:chOff x="12112490" y="2341699"/>
            <a:chExt cx="104150" cy="1184244"/>
          </a:xfrm>
        </p:grpSpPr>
        <p:sp>
          <p:nvSpPr>
            <p:cNvPr id="1027" name="Oval 1026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8" name="Oval 1027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29" name="Oval 1028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0" name="Oval 1029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1" name="Oval 1030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2" name="Oval 1031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3" name="Oval 1032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12102330" y="5989139"/>
            <a:ext cx="104150" cy="1184244"/>
            <a:chOff x="12112490" y="2341699"/>
            <a:chExt cx="104150" cy="1184244"/>
          </a:xfrm>
        </p:grpSpPr>
        <p:sp>
          <p:nvSpPr>
            <p:cNvPr id="1035" name="Oval 1034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6" name="Oval 1035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7" name="Oval 1036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8" name="Oval 1037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39" name="Oval 1038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0" name="Oval 1039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1" name="Oval 1040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sp>
        <p:nvSpPr>
          <p:cNvPr id="1045" name="TextBox 1044"/>
          <p:cNvSpPr txBox="1"/>
          <p:nvPr/>
        </p:nvSpPr>
        <p:spPr>
          <a:xfrm>
            <a:off x="5413275" y="2713250"/>
            <a:ext cx="6136372" cy="503023"/>
          </a:xfrm>
          <a:prstGeom prst="rect">
            <a:avLst/>
          </a:prstGeom>
          <a:solidFill>
            <a:srgbClr val="000000">
              <a:alpha val="39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800" b="1" dirty="0" smtClean="0">
                <a:solidFill>
                  <a:srgbClr val="FFFFFF"/>
                </a:solidFill>
                <a:ea typeface="Calibri" charset="0"/>
                <a:cs typeface="Calibri" charset="0"/>
                <a:sym typeface="Gill Sans Light"/>
              </a:rPr>
              <a:t>A simpler inductive </a:t>
            </a:r>
            <a:r>
              <a:rPr lang="en-US" sz="2800" b="1" dirty="0" smtClean="0">
                <a:solidFill>
                  <a:srgbClr val="FFFFFF"/>
                </a:solidFill>
                <a:ea typeface="Calibri" charset="0"/>
                <a:cs typeface="Calibri" charset="0"/>
              </a:rPr>
              <a:t>invariant</a:t>
            </a:r>
            <a:endParaRPr lang="en-US" sz="2800" b="1" dirty="0">
              <a:solidFill>
                <a:srgbClr val="FFFFFF"/>
              </a:solidFill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1046" name="Rounded Rectangle 1045"/>
          <p:cNvSpPr/>
          <p:nvPr/>
        </p:nvSpPr>
        <p:spPr>
          <a:xfrm>
            <a:off x="1931253" y="5771127"/>
            <a:ext cx="6679347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InYellowRegion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&amp;&amp; Next(v, v’) 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</a:t>
            </a:r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InYellowRegion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(v’)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1047" name="Group 1046"/>
          <p:cNvGrpSpPr/>
          <p:nvPr/>
        </p:nvGrpSpPr>
        <p:grpSpPr>
          <a:xfrm>
            <a:off x="6057290" y="870884"/>
            <a:ext cx="5979827" cy="1196169"/>
            <a:chOff x="6053933" y="1859637"/>
            <a:chExt cx="5979827" cy="1196169"/>
          </a:xfrm>
        </p:grpSpPr>
        <p:sp>
          <p:nvSpPr>
            <p:cNvPr id="1048" name="Oval 1047"/>
            <p:cNvSpPr/>
            <p:nvPr/>
          </p:nvSpPr>
          <p:spPr>
            <a:xfrm>
              <a:off x="6053933" y="29568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49" name="Oval 1048"/>
            <p:cNvSpPr/>
            <p:nvPr/>
          </p:nvSpPr>
          <p:spPr>
            <a:xfrm>
              <a:off x="6784493" y="29546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0" name="Oval 1049"/>
            <p:cNvSpPr/>
            <p:nvPr/>
          </p:nvSpPr>
          <p:spPr>
            <a:xfrm>
              <a:off x="6965620" y="29545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1" name="Oval 1050"/>
            <p:cNvSpPr/>
            <p:nvPr/>
          </p:nvSpPr>
          <p:spPr>
            <a:xfrm>
              <a:off x="7149193" y="29553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2" name="Oval 1051"/>
            <p:cNvSpPr/>
            <p:nvPr/>
          </p:nvSpPr>
          <p:spPr>
            <a:xfrm>
              <a:off x="6593971" y="29524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3" name="Oval 1052"/>
            <p:cNvSpPr/>
            <p:nvPr/>
          </p:nvSpPr>
          <p:spPr>
            <a:xfrm>
              <a:off x="7521927" y="29555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4" name="Oval 1053"/>
            <p:cNvSpPr/>
            <p:nvPr/>
          </p:nvSpPr>
          <p:spPr>
            <a:xfrm>
              <a:off x="7703054" y="29553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5" name="Oval 1054"/>
            <p:cNvSpPr/>
            <p:nvPr/>
          </p:nvSpPr>
          <p:spPr>
            <a:xfrm>
              <a:off x="7886626" y="2956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6" name="Oval 1055"/>
            <p:cNvSpPr/>
            <p:nvPr/>
          </p:nvSpPr>
          <p:spPr>
            <a:xfrm>
              <a:off x="7331404" y="2953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7" name="Oval 1056"/>
            <p:cNvSpPr/>
            <p:nvPr/>
          </p:nvSpPr>
          <p:spPr>
            <a:xfrm>
              <a:off x="6419717" y="29549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8" name="Oval 1057"/>
            <p:cNvSpPr/>
            <p:nvPr/>
          </p:nvSpPr>
          <p:spPr>
            <a:xfrm>
              <a:off x="6229195" y="29527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59" name="Oval 1058"/>
            <p:cNvSpPr/>
            <p:nvPr/>
          </p:nvSpPr>
          <p:spPr>
            <a:xfrm>
              <a:off x="6784493" y="27814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0" name="Oval 1059"/>
            <p:cNvSpPr/>
            <p:nvPr/>
          </p:nvSpPr>
          <p:spPr>
            <a:xfrm>
              <a:off x="6965620" y="27813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1" name="Oval 1060"/>
            <p:cNvSpPr/>
            <p:nvPr/>
          </p:nvSpPr>
          <p:spPr>
            <a:xfrm>
              <a:off x="7149193" y="2782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2" name="Oval 1061"/>
            <p:cNvSpPr/>
            <p:nvPr/>
          </p:nvSpPr>
          <p:spPr>
            <a:xfrm>
              <a:off x="6593971" y="2779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3" name="Oval 1062"/>
            <p:cNvSpPr/>
            <p:nvPr/>
          </p:nvSpPr>
          <p:spPr>
            <a:xfrm>
              <a:off x="7521927" y="2782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4" name="Oval 1063"/>
            <p:cNvSpPr/>
            <p:nvPr/>
          </p:nvSpPr>
          <p:spPr>
            <a:xfrm>
              <a:off x="7703054" y="27821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5" name="Oval 1064"/>
            <p:cNvSpPr/>
            <p:nvPr/>
          </p:nvSpPr>
          <p:spPr>
            <a:xfrm>
              <a:off x="7886626" y="2782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6" name="Oval 1065"/>
            <p:cNvSpPr/>
            <p:nvPr/>
          </p:nvSpPr>
          <p:spPr>
            <a:xfrm>
              <a:off x="7331404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7" name="Oval 1066"/>
            <p:cNvSpPr/>
            <p:nvPr/>
          </p:nvSpPr>
          <p:spPr>
            <a:xfrm>
              <a:off x="6419717" y="2781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8" name="Oval 1067"/>
            <p:cNvSpPr/>
            <p:nvPr/>
          </p:nvSpPr>
          <p:spPr>
            <a:xfrm>
              <a:off x="6229195" y="27795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69" name="Oval 1068"/>
            <p:cNvSpPr/>
            <p:nvPr/>
          </p:nvSpPr>
          <p:spPr>
            <a:xfrm>
              <a:off x="6054759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0" name="Oval 1069"/>
            <p:cNvSpPr/>
            <p:nvPr/>
          </p:nvSpPr>
          <p:spPr>
            <a:xfrm>
              <a:off x="8065575" y="29560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1" name="Oval 1070"/>
            <p:cNvSpPr/>
            <p:nvPr/>
          </p:nvSpPr>
          <p:spPr>
            <a:xfrm>
              <a:off x="8249148" y="2956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2" name="Oval 1071"/>
            <p:cNvSpPr/>
            <p:nvPr/>
          </p:nvSpPr>
          <p:spPr>
            <a:xfrm>
              <a:off x="8621881" y="2957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3" name="Oval 1072"/>
            <p:cNvSpPr/>
            <p:nvPr/>
          </p:nvSpPr>
          <p:spPr>
            <a:xfrm>
              <a:off x="8803009" y="29568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4" name="Oval 1073"/>
            <p:cNvSpPr/>
            <p:nvPr/>
          </p:nvSpPr>
          <p:spPr>
            <a:xfrm>
              <a:off x="8986581" y="29576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5" name="Oval 1074"/>
            <p:cNvSpPr/>
            <p:nvPr/>
          </p:nvSpPr>
          <p:spPr>
            <a:xfrm>
              <a:off x="8431359" y="2954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6" name="Oval 1075"/>
            <p:cNvSpPr/>
            <p:nvPr/>
          </p:nvSpPr>
          <p:spPr>
            <a:xfrm>
              <a:off x="8065575" y="27828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7" name="Oval 1076"/>
            <p:cNvSpPr/>
            <p:nvPr/>
          </p:nvSpPr>
          <p:spPr>
            <a:xfrm>
              <a:off x="8249148" y="27836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8" name="Oval 1077"/>
            <p:cNvSpPr/>
            <p:nvPr/>
          </p:nvSpPr>
          <p:spPr>
            <a:xfrm>
              <a:off x="8621881" y="27838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79" name="Oval 1078"/>
            <p:cNvSpPr/>
            <p:nvPr/>
          </p:nvSpPr>
          <p:spPr>
            <a:xfrm>
              <a:off x="8803009" y="2783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0" name="Oval 1079"/>
            <p:cNvSpPr/>
            <p:nvPr/>
          </p:nvSpPr>
          <p:spPr>
            <a:xfrm>
              <a:off x="8986581" y="2784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1" name="Oval 1080"/>
            <p:cNvSpPr/>
            <p:nvPr/>
          </p:nvSpPr>
          <p:spPr>
            <a:xfrm>
              <a:off x="8431359" y="2781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2" name="Oval 1081"/>
            <p:cNvSpPr/>
            <p:nvPr/>
          </p:nvSpPr>
          <p:spPr>
            <a:xfrm>
              <a:off x="9171317" y="29574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3" name="Oval 1082"/>
            <p:cNvSpPr/>
            <p:nvPr/>
          </p:nvSpPr>
          <p:spPr>
            <a:xfrm>
              <a:off x="9354889" y="29582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4" name="Oval 1083"/>
            <p:cNvSpPr/>
            <p:nvPr/>
          </p:nvSpPr>
          <p:spPr>
            <a:xfrm>
              <a:off x="9727623" y="29584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5" name="Oval 1084"/>
            <p:cNvSpPr/>
            <p:nvPr/>
          </p:nvSpPr>
          <p:spPr>
            <a:xfrm>
              <a:off x="9908750" y="29582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6" name="Oval 1085"/>
            <p:cNvSpPr/>
            <p:nvPr/>
          </p:nvSpPr>
          <p:spPr>
            <a:xfrm>
              <a:off x="10092323" y="29590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7" name="Oval 1086"/>
            <p:cNvSpPr/>
            <p:nvPr/>
          </p:nvSpPr>
          <p:spPr>
            <a:xfrm>
              <a:off x="9537101" y="29562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8" name="Oval 1087"/>
            <p:cNvSpPr/>
            <p:nvPr/>
          </p:nvSpPr>
          <p:spPr>
            <a:xfrm>
              <a:off x="9171317" y="2784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89" name="Oval 1088"/>
            <p:cNvSpPr/>
            <p:nvPr/>
          </p:nvSpPr>
          <p:spPr>
            <a:xfrm>
              <a:off x="9354889" y="27850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0" name="Oval 1089"/>
            <p:cNvSpPr/>
            <p:nvPr/>
          </p:nvSpPr>
          <p:spPr>
            <a:xfrm>
              <a:off x="9727623" y="27852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1" name="Oval 1090"/>
            <p:cNvSpPr/>
            <p:nvPr/>
          </p:nvSpPr>
          <p:spPr>
            <a:xfrm>
              <a:off x="9908750" y="27850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2" name="Oval 1091"/>
            <p:cNvSpPr/>
            <p:nvPr/>
          </p:nvSpPr>
          <p:spPr>
            <a:xfrm>
              <a:off x="10092323" y="27858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3" name="Oval 1092"/>
            <p:cNvSpPr/>
            <p:nvPr/>
          </p:nvSpPr>
          <p:spPr>
            <a:xfrm>
              <a:off x="9537101" y="27830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4" name="Oval 1093"/>
            <p:cNvSpPr/>
            <p:nvPr/>
          </p:nvSpPr>
          <p:spPr>
            <a:xfrm>
              <a:off x="10657532" y="29637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5" name="Oval 1094"/>
            <p:cNvSpPr/>
            <p:nvPr/>
          </p:nvSpPr>
          <p:spPr>
            <a:xfrm>
              <a:off x="10838659" y="29635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6" name="Oval 1095"/>
            <p:cNvSpPr/>
            <p:nvPr/>
          </p:nvSpPr>
          <p:spPr>
            <a:xfrm>
              <a:off x="11022231" y="296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7" name="Oval 1096"/>
            <p:cNvSpPr/>
            <p:nvPr/>
          </p:nvSpPr>
          <p:spPr>
            <a:xfrm>
              <a:off x="10467009" y="29614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8" name="Oval 1097"/>
            <p:cNvSpPr/>
            <p:nvPr/>
          </p:nvSpPr>
          <p:spPr>
            <a:xfrm>
              <a:off x="10292755" y="29640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099" name="Oval 1098"/>
            <p:cNvSpPr/>
            <p:nvPr/>
          </p:nvSpPr>
          <p:spPr>
            <a:xfrm>
              <a:off x="10657532" y="27905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0" name="Oval 1099"/>
            <p:cNvSpPr/>
            <p:nvPr/>
          </p:nvSpPr>
          <p:spPr>
            <a:xfrm>
              <a:off x="10838659" y="27903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1" name="Oval 1100"/>
            <p:cNvSpPr/>
            <p:nvPr/>
          </p:nvSpPr>
          <p:spPr>
            <a:xfrm>
              <a:off x="11022231" y="2791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2" name="Oval 1101"/>
            <p:cNvSpPr/>
            <p:nvPr/>
          </p:nvSpPr>
          <p:spPr>
            <a:xfrm>
              <a:off x="10467009" y="27882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3" name="Oval 1102"/>
            <p:cNvSpPr/>
            <p:nvPr/>
          </p:nvSpPr>
          <p:spPr>
            <a:xfrm>
              <a:off x="10292755" y="27908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4" name="Oval 1103"/>
            <p:cNvSpPr/>
            <p:nvPr/>
          </p:nvSpPr>
          <p:spPr>
            <a:xfrm>
              <a:off x="11574490" y="29625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5" name="Oval 1104"/>
            <p:cNvSpPr/>
            <p:nvPr/>
          </p:nvSpPr>
          <p:spPr>
            <a:xfrm>
              <a:off x="11755617" y="29623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6" name="Oval 1105"/>
            <p:cNvSpPr/>
            <p:nvPr/>
          </p:nvSpPr>
          <p:spPr>
            <a:xfrm>
              <a:off x="11939190" y="296317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7" name="Oval 1106"/>
            <p:cNvSpPr/>
            <p:nvPr/>
          </p:nvSpPr>
          <p:spPr>
            <a:xfrm>
              <a:off x="11383968" y="296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8" name="Oval 1107"/>
            <p:cNvSpPr/>
            <p:nvPr/>
          </p:nvSpPr>
          <p:spPr>
            <a:xfrm>
              <a:off x="11209713" y="29628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09" name="Oval 1108"/>
            <p:cNvSpPr/>
            <p:nvPr/>
          </p:nvSpPr>
          <p:spPr>
            <a:xfrm>
              <a:off x="11574490" y="27893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0" name="Oval 1109"/>
            <p:cNvSpPr/>
            <p:nvPr/>
          </p:nvSpPr>
          <p:spPr>
            <a:xfrm>
              <a:off x="11755617" y="27891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1" name="Oval 1110"/>
            <p:cNvSpPr/>
            <p:nvPr/>
          </p:nvSpPr>
          <p:spPr>
            <a:xfrm>
              <a:off x="11939190" y="2789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2" name="Oval 1111"/>
            <p:cNvSpPr/>
            <p:nvPr/>
          </p:nvSpPr>
          <p:spPr>
            <a:xfrm>
              <a:off x="11383968" y="2787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3" name="Oval 1112"/>
            <p:cNvSpPr/>
            <p:nvPr/>
          </p:nvSpPr>
          <p:spPr>
            <a:xfrm>
              <a:off x="11209713" y="278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4" name="Oval 1113"/>
            <p:cNvSpPr/>
            <p:nvPr/>
          </p:nvSpPr>
          <p:spPr>
            <a:xfrm>
              <a:off x="6053944" y="25840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5" name="Oval 1114"/>
            <p:cNvSpPr/>
            <p:nvPr/>
          </p:nvSpPr>
          <p:spPr>
            <a:xfrm>
              <a:off x="6053944" y="23982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6" name="Oval 1115"/>
            <p:cNvSpPr/>
            <p:nvPr/>
          </p:nvSpPr>
          <p:spPr>
            <a:xfrm>
              <a:off x="6053943" y="22092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7" name="Oval 1116"/>
            <p:cNvSpPr/>
            <p:nvPr/>
          </p:nvSpPr>
          <p:spPr>
            <a:xfrm>
              <a:off x="6053943" y="20372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8" name="Oval 1117"/>
            <p:cNvSpPr/>
            <p:nvPr/>
          </p:nvSpPr>
          <p:spPr>
            <a:xfrm>
              <a:off x="6414494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19" name="Oval 1118"/>
            <p:cNvSpPr/>
            <p:nvPr/>
          </p:nvSpPr>
          <p:spPr>
            <a:xfrm>
              <a:off x="6969410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0" name="Oval 1119"/>
            <p:cNvSpPr/>
            <p:nvPr/>
          </p:nvSpPr>
          <p:spPr>
            <a:xfrm>
              <a:off x="6232060" y="22118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1" name="Oval 1120"/>
            <p:cNvSpPr/>
            <p:nvPr/>
          </p:nvSpPr>
          <p:spPr>
            <a:xfrm>
              <a:off x="6410932" y="23998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2" name="Oval 1121"/>
            <p:cNvSpPr/>
            <p:nvPr/>
          </p:nvSpPr>
          <p:spPr>
            <a:xfrm>
              <a:off x="6599661" y="25848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3" name="Oval 1122"/>
            <p:cNvSpPr/>
            <p:nvPr/>
          </p:nvSpPr>
          <p:spPr>
            <a:xfrm>
              <a:off x="6232059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4" name="Oval 1123"/>
            <p:cNvSpPr/>
            <p:nvPr/>
          </p:nvSpPr>
          <p:spPr>
            <a:xfrm>
              <a:off x="6232059" y="24017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5" name="Oval 1124"/>
            <p:cNvSpPr/>
            <p:nvPr/>
          </p:nvSpPr>
          <p:spPr>
            <a:xfrm>
              <a:off x="6784503" y="20350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6" name="Oval 1125"/>
            <p:cNvSpPr/>
            <p:nvPr/>
          </p:nvSpPr>
          <p:spPr>
            <a:xfrm>
              <a:off x="6965952" y="22108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7" name="Oval 1126"/>
            <p:cNvSpPr/>
            <p:nvPr/>
          </p:nvSpPr>
          <p:spPr>
            <a:xfrm>
              <a:off x="6965630" y="20349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8" name="Oval 1127"/>
            <p:cNvSpPr/>
            <p:nvPr/>
          </p:nvSpPr>
          <p:spPr>
            <a:xfrm>
              <a:off x="6596590" y="2210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29" name="Oval 1128"/>
            <p:cNvSpPr/>
            <p:nvPr/>
          </p:nvSpPr>
          <p:spPr>
            <a:xfrm>
              <a:off x="6784503" y="2399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0" name="Oval 1129"/>
            <p:cNvSpPr/>
            <p:nvPr/>
          </p:nvSpPr>
          <p:spPr>
            <a:xfrm>
              <a:off x="6787745" y="2211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1" name="Oval 1130"/>
            <p:cNvSpPr/>
            <p:nvPr/>
          </p:nvSpPr>
          <p:spPr>
            <a:xfrm>
              <a:off x="6965630" y="23994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2" name="Oval 1131"/>
            <p:cNvSpPr/>
            <p:nvPr/>
          </p:nvSpPr>
          <p:spPr>
            <a:xfrm>
              <a:off x="6597549" y="23991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3" name="Oval 1132"/>
            <p:cNvSpPr/>
            <p:nvPr/>
          </p:nvSpPr>
          <p:spPr>
            <a:xfrm>
              <a:off x="7149203" y="24004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4" name="Oval 1133"/>
            <p:cNvSpPr/>
            <p:nvPr/>
          </p:nvSpPr>
          <p:spPr>
            <a:xfrm>
              <a:off x="7149357" y="22115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5" name="Oval 1134"/>
            <p:cNvSpPr/>
            <p:nvPr/>
          </p:nvSpPr>
          <p:spPr>
            <a:xfrm>
              <a:off x="7149203" y="20357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6" name="Oval 1135"/>
            <p:cNvSpPr/>
            <p:nvPr/>
          </p:nvSpPr>
          <p:spPr>
            <a:xfrm>
              <a:off x="6593981" y="20328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7" name="Oval 1136"/>
            <p:cNvSpPr/>
            <p:nvPr/>
          </p:nvSpPr>
          <p:spPr>
            <a:xfrm>
              <a:off x="7527614" y="25876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8" name="Oval 1137"/>
            <p:cNvSpPr/>
            <p:nvPr/>
          </p:nvSpPr>
          <p:spPr>
            <a:xfrm>
              <a:off x="7708741" y="258743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39" name="Oval 1138"/>
            <p:cNvSpPr/>
            <p:nvPr/>
          </p:nvSpPr>
          <p:spPr>
            <a:xfrm>
              <a:off x="7892313" y="25882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0" name="Oval 1139"/>
            <p:cNvSpPr/>
            <p:nvPr/>
          </p:nvSpPr>
          <p:spPr>
            <a:xfrm>
              <a:off x="7337091" y="25853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1" name="Oval 1140"/>
            <p:cNvSpPr/>
            <p:nvPr/>
          </p:nvSpPr>
          <p:spPr>
            <a:xfrm>
              <a:off x="7521937" y="20359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2" name="Oval 1141"/>
            <p:cNvSpPr/>
            <p:nvPr/>
          </p:nvSpPr>
          <p:spPr>
            <a:xfrm>
              <a:off x="7703386" y="22117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3" name="Oval 1142"/>
            <p:cNvSpPr/>
            <p:nvPr/>
          </p:nvSpPr>
          <p:spPr>
            <a:xfrm>
              <a:off x="7703064" y="20357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4" name="Oval 1143"/>
            <p:cNvSpPr/>
            <p:nvPr/>
          </p:nvSpPr>
          <p:spPr>
            <a:xfrm>
              <a:off x="7334024" y="22118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5" name="Oval 1144"/>
            <p:cNvSpPr/>
            <p:nvPr/>
          </p:nvSpPr>
          <p:spPr>
            <a:xfrm>
              <a:off x="7521937" y="24006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6" name="Oval 1145"/>
            <p:cNvSpPr/>
            <p:nvPr/>
          </p:nvSpPr>
          <p:spPr>
            <a:xfrm>
              <a:off x="7525179" y="2211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7" name="Oval 1146"/>
            <p:cNvSpPr/>
            <p:nvPr/>
          </p:nvSpPr>
          <p:spPr>
            <a:xfrm>
              <a:off x="7703064" y="240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8" name="Oval 1147"/>
            <p:cNvSpPr/>
            <p:nvPr/>
          </p:nvSpPr>
          <p:spPr>
            <a:xfrm>
              <a:off x="7334982" y="2399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49" name="Oval 1148"/>
            <p:cNvSpPr/>
            <p:nvPr/>
          </p:nvSpPr>
          <p:spPr>
            <a:xfrm>
              <a:off x="7886636" y="24012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0" name="Oval 1149"/>
            <p:cNvSpPr/>
            <p:nvPr/>
          </p:nvSpPr>
          <p:spPr>
            <a:xfrm>
              <a:off x="7886790" y="2212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1" name="Oval 1150"/>
            <p:cNvSpPr/>
            <p:nvPr/>
          </p:nvSpPr>
          <p:spPr>
            <a:xfrm>
              <a:off x="7886636" y="203654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2" name="Oval 1151"/>
            <p:cNvSpPr/>
            <p:nvPr/>
          </p:nvSpPr>
          <p:spPr>
            <a:xfrm>
              <a:off x="7331414" y="2033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3" name="Oval 1152"/>
            <p:cNvSpPr/>
            <p:nvPr/>
          </p:nvSpPr>
          <p:spPr>
            <a:xfrm>
              <a:off x="7148946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4" name="Oval 1153"/>
            <p:cNvSpPr/>
            <p:nvPr/>
          </p:nvSpPr>
          <p:spPr>
            <a:xfrm>
              <a:off x="6788886" y="25875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5" name="Oval 1154"/>
            <p:cNvSpPr/>
            <p:nvPr/>
          </p:nvSpPr>
          <p:spPr>
            <a:xfrm>
              <a:off x="6418185" y="2208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6" name="Oval 1155"/>
            <p:cNvSpPr/>
            <p:nvPr/>
          </p:nvSpPr>
          <p:spPr>
            <a:xfrm>
              <a:off x="6419727" y="20353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7" name="Oval 1156"/>
            <p:cNvSpPr/>
            <p:nvPr/>
          </p:nvSpPr>
          <p:spPr>
            <a:xfrm>
              <a:off x="6229205" y="20331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8" name="Oval 1157"/>
            <p:cNvSpPr/>
            <p:nvPr/>
          </p:nvSpPr>
          <p:spPr>
            <a:xfrm>
              <a:off x="6784503" y="18618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59" name="Oval 1158"/>
            <p:cNvSpPr/>
            <p:nvPr/>
          </p:nvSpPr>
          <p:spPr>
            <a:xfrm>
              <a:off x="6965630" y="18617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0" name="Oval 1159"/>
            <p:cNvSpPr/>
            <p:nvPr/>
          </p:nvSpPr>
          <p:spPr>
            <a:xfrm>
              <a:off x="7149203" y="18625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1" name="Oval 1160"/>
            <p:cNvSpPr/>
            <p:nvPr/>
          </p:nvSpPr>
          <p:spPr>
            <a:xfrm>
              <a:off x="6593981" y="1859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2" name="Oval 1161"/>
            <p:cNvSpPr/>
            <p:nvPr/>
          </p:nvSpPr>
          <p:spPr>
            <a:xfrm>
              <a:off x="7521937" y="1862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3" name="Oval 1162"/>
            <p:cNvSpPr/>
            <p:nvPr/>
          </p:nvSpPr>
          <p:spPr>
            <a:xfrm>
              <a:off x="7703064" y="1862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4" name="Oval 1163"/>
            <p:cNvSpPr/>
            <p:nvPr/>
          </p:nvSpPr>
          <p:spPr>
            <a:xfrm>
              <a:off x="7886636" y="18633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5" name="Oval 1164"/>
            <p:cNvSpPr/>
            <p:nvPr/>
          </p:nvSpPr>
          <p:spPr>
            <a:xfrm>
              <a:off x="7331414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6" name="Oval 1165"/>
            <p:cNvSpPr/>
            <p:nvPr/>
          </p:nvSpPr>
          <p:spPr>
            <a:xfrm>
              <a:off x="6419727" y="1862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7" name="Oval 1166"/>
            <p:cNvSpPr/>
            <p:nvPr/>
          </p:nvSpPr>
          <p:spPr>
            <a:xfrm>
              <a:off x="6229205" y="18599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8" name="Oval 1167"/>
            <p:cNvSpPr/>
            <p:nvPr/>
          </p:nvSpPr>
          <p:spPr>
            <a:xfrm>
              <a:off x="6054769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69" name="Oval 1168"/>
            <p:cNvSpPr/>
            <p:nvPr/>
          </p:nvSpPr>
          <p:spPr>
            <a:xfrm>
              <a:off x="8069364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0" name="Oval 1169"/>
            <p:cNvSpPr/>
            <p:nvPr/>
          </p:nvSpPr>
          <p:spPr>
            <a:xfrm>
              <a:off x="8065907" y="22124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1" name="Oval 1170"/>
            <p:cNvSpPr/>
            <p:nvPr/>
          </p:nvSpPr>
          <p:spPr>
            <a:xfrm>
              <a:off x="8065585" y="20364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2" name="Oval 1171"/>
            <p:cNvSpPr/>
            <p:nvPr/>
          </p:nvSpPr>
          <p:spPr>
            <a:xfrm>
              <a:off x="8065585" y="2400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3" name="Oval 1172"/>
            <p:cNvSpPr/>
            <p:nvPr/>
          </p:nvSpPr>
          <p:spPr>
            <a:xfrm>
              <a:off x="8249158" y="24019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4" name="Oval 1173"/>
            <p:cNvSpPr/>
            <p:nvPr/>
          </p:nvSpPr>
          <p:spPr>
            <a:xfrm>
              <a:off x="8249312" y="2213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5" name="Oval 1174"/>
            <p:cNvSpPr/>
            <p:nvPr/>
          </p:nvSpPr>
          <p:spPr>
            <a:xfrm>
              <a:off x="8249158" y="20372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6" name="Oval 1175"/>
            <p:cNvSpPr/>
            <p:nvPr/>
          </p:nvSpPr>
          <p:spPr>
            <a:xfrm>
              <a:off x="8627568" y="25891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7" name="Oval 1176"/>
            <p:cNvSpPr/>
            <p:nvPr/>
          </p:nvSpPr>
          <p:spPr>
            <a:xfrm>
              <a:off x="8808696" y="2588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8" name="Oval 1177"/>
            <p:cNvSpPr/>
            <p:nvPr/>
          </p:nvSpPr>
          <p:spPr>
            <a:xfrm>
              <a:off x="8992268" y="25897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79" name="Oval 1178"/>
            <p:cNvSpPr/>
            <p:nvPr/>
          </p:nvSpPr>
          <p:spPr>
            <a:xfrm>
              <a:off x="8437046" y="25868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0" name="Oval 1179"/>
            <p:cNvSpPr/>
            <p:nvPr/>
          </p:nvSpPr>
          <p:spPr>
            <a:xfrm>
              <a:off x="8621891" y="20374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1" name="Oval 1180"/>
            <p:cNvSpPr/>
            <p:nvPr/>
          </p:nvSpPr>
          <p:spPr>
            <a:xfrm>
              <a:off x="8803341" y="22132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2" name="Oval 1181"/>
            <p:cNvSpPr/>
            <p:nvPr/>
          </p:nvSpPr>
          <p:spPr>
            <a:xfrm>
              <a:off x="8803019" y="20372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3" name="Oval 1182"/>
            <p:cNvSpPr/>
            <p:nvPr/>
          </p:nvSpPr>
          <p:spPr>
            <a:xfrm>
              <a:off x="8433978" y="2213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4" name="Oval 1183"/>
            <p:cNvSpPr/>
            <p:nvPr/>
          </p:nvSpPr>
          <p:spPr>
            <a:xfrm>
              <a:off x="8621891" y="24021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5" name="Oval 1184"/>
            <p:cNvSpPr/>
            <p:nvPr/>
          </p:nvSpPr>
          <p:spPr>
            <a:xfrm>
              <a:off x="8625134" y="22134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6" name="Oval 1185"/>
            <p:cNvSpPr/>
            <p:nvPr/>
          </p:nvSpPr>
          <p:spPr>
            <a:xfrm>
              <a:off x="8803019" y="2401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7" name="Oval 1186"/>
            <p:cNvSpPr/>
            <p:nvPr/>
          </p:nvSpPr>
          <p:spPr>
            <a:xfrm>
              <a:off x="8434937" y="24014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8" name="Oval 1187"/>
            <p:cNvSpPr/>
            <p:nvPr/>
          </p:nvSpPr>
          <p:spPr>
            <a:xfrm>
              <a:off x="8986591" y="24028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89" name="Oval 1188"/>
            <p:cNvSpPr/>
            <p:nvPr/>
          </p:nvSpPr>
          <p:spPr>
            <a:xfrm>
              <a:off x="8986745" y="22139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0" name="Oval 1189"/>
            <p:cNvSpPr/>
            <p:nvPr/>
          </p:nvSpPr>
          <p:spPr>
            <a:xfrm>
              <a:off x="8986591" y="20380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1" name="Oval 1190"/>
            <p:cNvSpPr/>
            <p:nvPr/>
          </p:nvSpPr>
          <p:spPr>
            <a:xfrm>
              <a:off x="8431369" y="2035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2" name="Oval 1191"/>
            <p:cNvSpPr/>
            <p:nvPr/>
          </p:nvSpPr>
          <p:spPr>
            <a:xfrm>
              <a:off x="8248901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3" name="Oval 1192"/>
            <p:cNvSpPr/>
            <p:nvPr/>
          </p:nvSpPr>
          <p:spPr>
            <a:xfrm>
              <a:off x="8065585" y="18632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4" name="Oval 1193"/>
            <p:cNvSpPr/>
            <p:nvPr/>
          </p:nvSpPr>
          <p:spPr>
            <a:xfrm>
              <a:off x="8249158" y="18640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5" name="Oval 1194"/>
            <p:cNvSpPr/>
            <p:nvPr/>
          </p:nvSpPr>
          <p:spPr>
            <a:xfrm>
              <a:off x="8621891" y="1864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6" name="Oval 1195"/>
            <p:cNvSpPr/>
            <p:nvPr/>
          </p:nvSpPr>
          <p:spPr>
            <a:xfrm>
              <a:off x="8803019" y="1864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7" name="Oval 1196"/>
            <p:cNvSpPr/>
            <p:nvPr/>
          </p:nvSpPr>
          <p:spPr>
            <a:xfrm>
              <a:off x="8986591" y="18648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8" name="Oval 1197"/>
            <p:cNvSpPr/>
            <p:nvPr/>
          </p:nvSpPr>
          <p:spPr>
            <a:xfrm>
              <a:off x="8431369" y="1862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99" name="Oval 1198"/>
            <p:cNvSpPr/>
            <p:nvPr/>
          </p:nvSpPr>
          <p:spPr>
            <a:xfrm>
              <a:off x="9175106" y="2591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0" name="Oval 1199"/>
            <p:cNvSpPr/>
            <p:nvPr/>
          </p:nvSpPr>
          <p:spPr>
            <a:xfrm>
              <a:off x="9171649" y="22138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1" name="Oval 1200"/>
            <p:cNvSpPr/>
            <p:nvPr/>
          </p:nvSpPr>
          <p:spPr>
            <a:xfrm>
              <a:off x="9171327" y="20378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2" name="Oval 1201"/>
            <p:cNvSpPr/>
            <p:nvPr/>
          </p:nvSpPr>
          <p:spPr>
            <a:xfrm>
              <a:off x="9171327" y="24023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3" name="Oval 1202"/>
            <p:cNvSpPr/>
            <p:nvPr/>
          </p:nvSpPr>
          <p:spPr>
            <a:xfrm>
              <a:off x="9354899" y="24033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4" name="Oval 1203"/>
            <p:cNvSpPr/>
            <p:nvPr/>
          </p:nvSpPr>
          <p:spPr>
            <a:xfrm>
              <a:off x="9355053" y="22144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5" name="Oval 1204"/>
            <p:cNvSpPr/>
            <p:nvPr/>
          </p:nvSpPr>
          <p:spPr>
            <a:xfrm>
              <a:off x="9354899" y="2038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6" name="Oval 1205"/>
            <p:cNvSpPr/>
            <p:nvPr/>
          </p:nvSpPr>
          <p:spPr>
            <a:xfrm>
              <a:off x="9733310" y="25905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7" name="Oval 1206"/>
            <p:cNvSpPr/>
            <p:nvPr/>
          </p:nvSpPr>
          <p:spPr>
            <a:xfrm>
              <a:off x="9914437" y="25903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8" name="Oval 1207"/>
            <p:cNvSpPr/>
            <p:nvPr/>
          </p:nvSpPr>
          <p:spPr>
            <a:xfrm>
              <a:off x="10098010" y="2591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09" name="Oval 1208"/>
            <p:cNvSpPr/>
            <p:nvPr/>
          </p:nvSpPr>
          <p:spPr>
            <a:xfrm>
              <a:off x="9542788" y="25882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0" name="Oval 1209"/>
            <p:cNvSpPr/>
            <p:nvPr/>
          </p:nvSpPr>
          <p:spPr>
            <a:xfrm>
              <a:off x="9727633" y="20388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1" name="Oval 1210"/>
            <p:cNvSpPr/>
            <p:nvPr/>
          </p:nvSpPr>
          <p:spPr>
            <a:xfrm>
              <a:off x="9909082" y="22146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2" name="Oval 1211"/>
            <p:cNvSpPr/>
            <p:nvPr/>
          </p:nvSpPr>
          <p:spPr>
            <a:xfrm>
              <a:off x="9908760" y="20386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3" name="Oval 1212"/>
            <p:cNvSpPr/>
            <p:nvPr/>
          </p:nvSpPr>
          <p:spPr>
            <a:xfrm>
              <a:off x="9539720" y="22147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4" name="Oval 1213"/>
            <p:cNvSpPr/>
            <p:nvPr/>
          </p:nvSpPr>
          <p:spPr>
            <a:xfrm>
              <a:off x="9727633" y="24035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5" name="Oval 1214"/>
            <p:cNvSpPr/>
            <p:nvPr/>
          </p:nvSpPr>
          <p:spPr>
            <a:xfrm>
              <a:off x="9730875" y="22148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6" name="Oval 1215"/>
            <p:cNvSpPr/>
            <p:nvPr/>
          </p:nvSpPr>
          <p:spPr>
            <a:xfrm>
              <a:off x="9908760" y="24031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7" name="Oval 1216"/>
            <p:cNvSpPr/>
            <p:nvPr/>
          </p:nvSpPr>
          <p:spPr>
            <a:xfrm>
              <a:off x="9540678" y="2402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8" name="Oval 1217"/>
            <p:cNvSpPr/>
            <p:nvPr/>
          </p:nvSpPr>
          <p:spPr>
            <a:xfrm>
              <a:off x="10092333" y="24042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19" name="Oval 1218"/>
            <p:cNvSpPr/>
            <p:nvPr/>
          </p:nvSpPr>
          <p:spPr>
            <a:xfrm>
              <a:off x="10092487" y="22153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0" name="Oval 1219"/>
            <p:cNvSpPr/>
            <p:nvPr/>
          </p:nvSpPr>
          <p:spPr>
            <a:xfrm>
              <a:off x="10092333" y="20394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1" name="Oval 1220"/>
            <p:cNvSpPr/>
            <p:nvPr/>
          </p:nvSpPr>
          <p:spPr>
            <a:xfrm>
              <a:off x="9537111" y="20366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2" name="Oval 1221"/>
            <p:cNvSpPr/>
            <p:nvPr/>
          </p:nvSpPr>
          <p:spPr>
            <a:xfrm>
              <a:off x="9354643" y="25916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3" name="Oval 1222"/>
            <p:cNvSpPr/>
            <p:nvPr/>
          </p:nvSpPr>
          <p:spPr>
            <a:xfrm>
              <a:off x="9171327" y="18646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4" name="Oval 1223"/>
            <p:cNvSpPr/>
            <p:nvPr/>
          </p:nvSpPr>
          <p:spPr>
            <a:xfrm>
              <a:off x="9354899" y="18654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5" name="Oval 1224"/>
            <p:cNvSpPr/>
            <p:nvPr/>
          </p:nvSpPr>
          <p:spPr>
            <a:xfrm>
              <a:off x="9727633" y="18656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6" name="Oval 1225"/>
            <p:cNvSpPr/>
            <p:nvPr/>
          </p:nvSpPr>
          <p:spPr>
            <a:xfrm>
              <a:off x="9908760" y="1865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7" name="Oval 1226"/>
            <p:cNvSpPr/>
            <p:nvPr/>
          </p:nvSpPr>
          <p:spPr>
            <a:xfrm>
              <a:off x="10092333" y="18662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8" name="Oval 1227"/>
            <p:cNvSpPr/>
            <p:nvPr/>
          </p:nvSpPr>
          <p:spPr>
            <a:xfrm>
              <a:off x="9537111" y="1863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29" name="Oval 1228"/>
            <p:cNvSpPr/>
            <p:nvPr/>
          </p:nvSpPr>
          <p:spPr>
            <a:xfrm>
              <a:off x="10648528" y="2594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0" name="Oval 1229"/>
            <p:cNvSpPr/>
            <p:nvPr/>
          </p:nvSpPr>
          <p:spPr>
            <a:xfrm>
              <a:off x="10829655" y="2594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1" name="Oval 1230"/>
            <p:cNvSpPr/>
            <p:nvPr/>
          </p:nvSpPr>
          <p:spPr>
            <a:xfrm>
              <a:off x="11013227" y="25951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2" name="Oval 1231"/>
            <p:cNvSpPr/>
            <p:nvPr/>
          </p:nvSpPr>
          <p:spPr>
            <a:xfrm>
              <a:off x="10458005" y="25922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3" name="Oval 1232"/>
            <p:cNvSpPr/>
            <p:nvPr/>
          </p:nvSpPr>
          <p:spPr>
            <a:xfrm>
              <a:off x="11385961" y="2595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4" name="Oval 1233"/>
            <p:cNvSpPr/>
            <p:nvPr/>
          </p:nvSpPr>
          <p:spPr>
            <a:xfrm>
              <a:off x="11567088" y="2595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5" name="Oval 1234"/>
            <p:cNvSpPr/>
            <p:nvPr/>
          </p:nvSpPr>
          <p:spPr>
            <a:xfrm>
              <a:off x="11750661" y="25959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6" name="Oval 1235"/>
            <p:cNvSpPr/>
            <p:nvPr/>
          </p:nvSpPr>
          <p:spPr>
            <a:xfrm>
              <a:off x="11195439" y="25931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7" name="Oval 1236"/>
            <p:cNvSpPr/>
            <p:nvPr/>
          </p:nvSpPr>
          <p:spPr>
            <a:xfrm>
              <a:off x="10283751" y="25948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8" name="Oval 1237"/>
            <p:cNvSpPr/>
            <p:nvPr/>
          </p:nvSpPr>
          <p:spPr>
            <a:xfrm>
              <a:off x="11929610" y="25958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39" name="Oval 1238"/>
            <p:cNvSpPr/>
            <p:nvPr/>
          </p:nvSpPr>
          <p:spPr>
            <a:xfrm>
              <a:off x="10283971" y="24089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0" name="Oval 1239"/>
            <p:cNvSpPr/>
            <p:nvPr/>
          </p:nvSpPr>
          <p:spPr>
            <a:xfrm>
              <a:off x="10657542" y="204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1" name="Oval 1240"/>
            <p:cNvSpPr/>
            <p:nvPr/>
          </p:nvSpPr>
          <p:spPr>
            <a:xfrm>
              <a:off x="10838991" y="22199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2" name="Oval 1241"/>
            <p:cNvSpPr/>
            <p:nvPr/>
          </p:nvSpPr>
          <p:spPr>
            <a:xfrm>
              <a:off x="10838669" y="20439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3" name="Oval 1242"/>
            <p:cNvSpPr/>
            <p:nvPr/>
          </p:nvSpPr>
          <p:spPr>
            <a:xfrm>
              <a:off x="10469629" y="22200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4" name="Oval 1243"/>
            <p:cNvSpPr/>
            <p:nvPr/>
          </p:nvSpPr>
          <p:spPr>
            <a:xfrm>
              <a:off x="10657542" y="24088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5" name="Oval 1244"/>
            <p:cNvSpPr/>
            <p:nvPr/>
          </p:nvSpPr>
          <p:spPr>
            <a:xfrm>
              <a:off x="10660784" y="2220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6" name="Oval 1245"/>
            <p:cNvSpPr/>
            <p:nvPr/>
          </p:nvSpPr>
          <p:spPr>
            <a:xfrm>
              <a:off x="10838669" y="24084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7" name="Oval 1246"/>
            <p:cNvSpPr/>
            <p:nvPr/>
          </p:nvSpPr>
          <p:spPr>
            <a:xfrm>
              <a:off x="10470587" y="24081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8" name="Oval 1247"/>
            <p:cNvSpPr/>
            <p:nvPr/>
          </p:nvSpPr>
          <p:spPr>
            <a:xfrm>
              <a:off x="11022241" y="24095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49" name="Oval 1248"/>
            <p:cNvSpPr/>
            <p:nvPr/>
          </p:nvSpPr>
          <p:spPr>
            <a:xfrm>
              <a:off x="11022395" y="222060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0" name="Oval 1249"/>
            <p:cNvSpPr/>
            <p:nvPr/>
          </p:nvSpPr>
          <p:spPr>
            <a:xfrm>
              <a:off x="11022241" y="20447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1" name="Oval 1250"/>
            <p:cNvSpPr/>
            <p:nvPr/>
          </p:nvSpPr>
          <p:spPr>
            <a:xfrm>
              <a:off x="10467019" y="20419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2" name="Oval 1251"/>
            <p:cNvSpPr/>
            <p:nvPr/>
          </p:nvSpPr>
          <p:spPr>
            <a:xfrm>
              <a:off x="10291223" y="22173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3" name="Oval 1252"/>
            <p:cNvSpPr/>
            <p:nvPr/>
          </p:nvSpPr>
          <p:spPr>
            <a:xfrm>
              <a:off x="10292765" y="20444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4" name="Oval 1253"/>
            <p:cNvSpPr/>
            <p:nvPr/>
          </p:nvSpPr>
          <p:spPr>
            <a:xfrm>
              <a:off x="10657542" y="18709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5" name="Oval 1254"/>
            <p:cNvSpPr/>
            <p:nvPr/>
          </p:nvSpPr>
          <p:spPr>
            <a:xfrm>
              <a:off x="10838669" y="1870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6" name="Oval 1255"/>
            <p:cNvSpPr/>
            <p:nvPr/>
          </p:nvSpPr>
          <p:spPr>
            <a:xfrm>
              <a:off x="11022241" y="18715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7" name="Oval 1256"/>
            <p:cNvSpPr/>
            <p:nvPr/>
          </p:nvSpPr>
          <p:spPr>
            <a:xfrm>
              <a:off x="10467019" y="18686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8" name="Oval 1257"/>
            <p:cNvSpPr/>
            <p:nvPr/>
          </p:nvSpPr>
          <p:spPr>
            <a:xfrm>
              <a:off x="10292765" y="187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59" name="Oval 1258"/>
            <p:cNvSpPr/>
            <p:nvPr/>
          </p:nvSpPr>
          <p:spPr>
            <a:xfrm>
              <a:off x="11200929" y="24077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0" name="Oval 1259"/>
            <p:cNvSpPr/>
            <p:nvPr/>
          </p:nvSpPr>
          <p:spPr>
            <a:xfrm>
              <a:off x="11574500" y="2042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1" name="Oval 1260"/>
            <p:cNvSpPr/>
            <p:nvPr/>
          </p:nvSpPr>
          <p:spPr>
            <a:xfrm>
              <a:off x="11755949" y="2218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2" name="Oval 1261"/>
            <p:cNvSpPr/>
            <p:nvPr/>
          </p:nvSpPr>
          <p:spPr>
            <a:xfrm>
              <a:off x="11755627" y="20427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3" name="Oval 1262"/>
            <p:cNvSpPr/>
            <p:nvPr/>
          </p:nvSpPr>
          <p:spPr>
            <a:xfrm>
              <a:off x="11386587" y="22188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4" name="Oval 1263"/>
            <p:cNvSpPr/>
            <p:nvPr/>
          </p:nvSpPr>
          <p:spPr>
            <a:xfrm>
              <a:off x="11574500" y="24076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5" name="Oval 1264"/>
            <p:cNvSpPr/>
            <p:nvPr/>
          </p:nvSpPr>
          <p:spPr>
            <a:xfrm>
              <a:off x="11577742" y="2218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6" name="Oval 1265"/>
            <p:cNvSpPr/>
            <p:nvPr/>
          </p:nvSpPr>
          <p:spPr>
            <a:xfrm>
              <a:off x="11755627" y="24072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7" name="Oval 1266"/>
            <p:cNvSpPr/>
            <p:nvPr/>
          </p:nvSpPr>
          <p:spPr>
            <a:xfrm>
              <a:off x="11387545" y="24069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8" name="Oval 1267"/>
            <p:cNvSpPr/>
            <p:nvPr/>
          </p:nvSpPr>
          <p:spPr>
            <a:xfrm>
              <a:off x="11939200" y="24083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69" name="Oval 1268"/>
            <p:cNvSpPr/>
            <p:nvPr/>
          </p:nvSpPr>
          <p:spPr>
            <a:xfrm>
              <a:off x="11939354" y="2219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0" name="Oval 1269"/>
            <p:cNvSpPr/>
            <p:nvPr/>
          </p:nvSpPr>
          <p:spPr>
            <a:xfrm>
              <a:off x="11939200" y="20435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1" name="Oval 1270"/>
            <p:cNvSpPr/>
            <p:nvPr/>
          </p:nvSpPr>
          <p:spPr>
            <a:xfrm>
              <a:off x="11383978" y="2040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2" name="Oval 1271"/>
            <p:cNvSpPr/>
            <p:nvPr/>
          </p:nvSpPr>
          <p:spPr>
            <a:xfrm>
              <a:off x="11208182" y="2216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3" name="Oval 1272"/>
            <p:cNvSpPr/>
            <p:nvPr/>
          </p:nvSpPr>
          <p:spPr>
            <a:xfrm>
              <a:off x="11209723" y="20432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4" name="Oval 1273"/>
            <p:cNvSpPr/>
            <p:nvPr/>
          </p:nvSpPr>
          <p:spPr>
            <a:xfrm>
              <a:off x="11574500" y="18697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5" name="Oval 1274"/>
            <p:cNvSpPr/>
            <p:nvPr/>
          </p:nvSpPr>
          <p:spPr>
            <a:xfrm>
              <a:off x="11755627" y="18695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6" name="Oval 1275"/>
            <p:cNvSpPr/>
            <p:nvPr/>
          </p:nvSpPr>
          <p:spPr>
            <a:xfrm>
              <a:off x="11939200" y="18703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7" name="Oval 1276"/>
            <p:cNvSpPr/>
            <p:nvPr/>
          </p:nvSpPr>
          <p:spPr>
            <a:xfrm>
              <a:off x="11383978" y="18675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78" name="Oval 1277"/>
            <p:cNvSpPr/>
            <p:nvPr/>
          </p:nvSpPr>
          <p:spPr>
            <a:xfrm>
              <a:off x="11209723" y="1870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279" name="Group 1278"/>
          <p:cNvGrpSpPr/>
          <p:nvPr/>
        </p:nvGrpSpPr>
        <p:grpSpPr>
          <a:xfrm>
            <a:off x="6056207" y="-388127"/>
            <a:ext cx="5979827" cy="1196169"/>
            <a:chOff x="6053933" y="1859637"/>
            <a:chExt cx="5979827" cy="1196169"/>
          </a:xfrm>
        </p:grpSpPr>
        <p:sp>
          <p:nvSpPr>
            <p:cNvPr id="1280" name="Oval 1279"/>
            <p:cNvSpPr/>
            <p:nvPr/>
          </p:nvSpPr>
          <p:spPr>
            <a:xfrm>
              <a:off x="6053933" y="295682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1" name="Oval 1280"/>
            <p:cNvSpPr/>
            <p:nvPr/>
          </p:nvSpPr>
          <p:spPr>
            <a:xfrm>
              <a:off x="6784493" y="295468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2" name="Oval 1281"/>
            <p:cNvSpPr/>
            <p:nvPr/>
          </p:nvSpPr>
          <p:spPr>
            <a:xfrm>
              <a:off x="6965620" y="295452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3" name="Oval 1282"/>
            <p:cNvSpPr/>
            <p:nvPr/>
          </p:nvSpPr>
          <p:spPr>
            <a:xfrm>
              <a:off x="7149193" y="29553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4" name="Oval 1283"/>
            <p:cNvSpPr/>
            <p:nvPr/>
          </p:nvSpPr>
          <p:spPr>
            <a:xfrm>
              <a:off x="6593971" y="29524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5" name="Oval 1284"/>
            <p:cNvSpPr/>
            <p:nvPr/>
          </p:nvSpPr>
          <p:spPr>
            <a:xfrm>
              <a:off x="7521927" y="295551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6" name="Oval 1285"/>
            <p:cNvSpPr/>
            <p:nvPr/>
          </p:nvSpPr>
          <p:spPr>
            <a:xfrm>
              <a:off x="7703054" y="29553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7" name="Oval 1286"/>
            <p:cNvSpPr/>
            <p:nvPr/>
          </p:nvSpPr>
          <p:spPr>
            <a:xfrm>
              <a:off x="7886626" y="29561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8" name="Oval 1287"/>
            <p:cNvSpPr/>
            <p:nvPr/>
          </p:nvSpPr>
          <p:spPr>
            <a:xfrm>
              <a:off x="7331404" y="29532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89" name="Oval 1288"/>
            <p:cNvSpPr/>
            <p:nvPr/>
          </p:nvSpPr>
          <p:spPr>
            <a:xfrm>
              <a:off x="6419717" y="29549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0" name="Oval 1289"/>
            <p:cNvSpPr/>
            <p:nvPr/>
          </p:nvSpPr>
          <p:spPr>
            <a:xfrm>
              <a:off x="6229195" y="295274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1" name="Oval 1290"/>
            <p:cNvSpPr/>
            <p:nvPr/>
          </p:nvSpPr>
          <p:spPr>
            <a:xfrm>
              <a:off x="6784493" y="27814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2" name="Oval 1291"/>
            <p:cNvSpPr/>
            <p:nvPr/>
          </p:nvSpPr>
          <p:spPr>
            <a:xfrm>
              <a:off x="6965620" y="27813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3" name="Oval 1292"/>
            <p:cNvSpPr/>
            <p:nvPr/>
          </p:nvSpPr>
          <p:spPr>
            <a:xfrm>
              <a:off x="7149193" y="27821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4" name="Oval 1293"/>
            <p:cNvSpPr/>
            <p:nvPr/>
          </p:nvSpPr>
          <p:spPr>
            <a:xfrm>
              <a:off x="6593971" y="277923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5" name="Oval 1294"/>
            <p:cNvSpPr/>
            <p:nvPr/>
          </p:nvSpPr>
          <p:spPr>
            <a:xfrm>
              <a:off x="7521927" y="278231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6" name="Oval 1295"/>
            <p:cNvSpPr/>
            <p:nvPr/>
          </p:nvSpPr>
          <p:spPr>
            <a:xfrm>
              <a:off x="7703054" y="27821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7" name="Oval 1296"/>
            <p:cNvSpPr/>
            <p:nvPr/>
          </p:nvSpPr>
          <p:spPr>
            <a:xfrm>
              <a:off x="7886626" y="278293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8" name="Oval 1297"/>
            <p:cNvSpPr/>
            <p:nvPr/>
          </p:nvSpPr>
          <p:spPr>
            <a:xfrm>
              <a:off x="7331404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299" name="Oval 1298"/>
            <p:cNvSpPr/>
            <p:nvPr/>
          </p:nvSpPr>
          <p:spPr>
            <a:xfrm>
              <a:off x="6419717" y="278178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0" name="Oval 1299"/>
            <p:cNvSpPr/>
            <p:nvPr/>
          </p:nvSpPr>
          <p:spPr>
            <a:xfrm>
              <a:off x="6229195" y="277953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1" name="Oval 1300"/>
            <p:cNvSpPr/>
            <p:nvPr/>
          </p:nvSpPr>
          <p:spPr>
            <a:xfrm>
              <a:off x="6054759" y="278006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2" name="Oval 1301"/>
            <p:cNvSpPr/>
            <p:nvPr/>
          </p:nvSpPr>
          <p:spPr>
            <a:xfrm>
              <a:off x="8065575" y="295606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3" name="Oval 1302"/>
            <p:cNvSpPr/>
            <p:nvPr/>
          </p:nvSpPr>
          <p:spPr>
            <a:xfrm>
              <a:off x="8249148" y="295685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4" name="Oval 1303"/>
            <p:cNvSpPr/>
            <p:nvPr/>
          </p:nvSpPr>
          <p:spPr>
            <a:xfrm>
              <a:off x="8621881" y="29570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5" name="Oval 1304"/>
            <p:cNvSpPr/>
            <p:nvPr/>
          </p:nvSpPr>
          <p:spPr>
            <a:xfrm>
              <a:off x="8803009" y="295689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6" name="Oval 1305"/>
            <p:cNvSpPr/>
            <p:nvPr/>
          </p:nvSpPr>
          <p:spPr>
            <a:xfrm>
              <a:off x="8986581" y="295768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7" name="Oval 1306"/>
            <p:cNvSpPr/>
            <p:nvPr/>
          </p:nvSpPr>
          <p:spPr>
            <a:xfrm>
              <a:off x="8431359" y="295481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8" name="Oval 1307"/>
            <p:cNvSpPr/>
            <p:nvPr/>
          </p:nvSpPr>
          <p:spPr>
            <a:xfrm>
              <a:off x="8065575" y="27828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09" name="Oval 1308"/>
            <p:cNvSpPr/>
            <p:nvPr/>
          </p:nvSpPr>
          <p:spPr>
            <a:xfrm>
              <a:off x="8249148" y="27836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0" name="Oval 1309"/>
            <p:cNvSpPr/>
            <p:nvPr/>
          </p:nvSpPr>
          <p:spPr>
            <a:xfrm>
              <a:off x="8621881" y="27838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1" name="Oval 1310"/>
            <p:cNvSpPr/>
            <p:nvPr/>
          </p:nvSpPr>
          <p:spPr>
            <a:xfrm>
              <a:off x="8803009" y="278368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2" name="Oval 1311"/>
            <p:cNvSpPr/>
            <p:nvPr/>
          </p:nvSpPr>
          <p:spPr>
            <a:xfrm>
              <a:off x="8986581" y="278447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3" name="Oval 1312"/>
            <p:cNvSpPr/>
            <p:nvPr/>
          </p:nvSpPr>
          <p:spPr>
            <a:xfrm>
              <a:off x="8431359" y="278160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4" name="Oval 1313"/>
            <p:cNvSpPr/>
            <p:nvPr/>
          </p:nvSpPr>
          <p:spPr>
            <a:xfrm>
              <a:off x="9171317" y="295745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5" name="Oval 1314"/>
            <p:cNvSpPr/>
            <p:nvPr/>
          </p:nvSpPr>
          <p:spPr>
            <a:xfrm>
              <a:off x="9354889" y="295824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6" name="Oval 1315"/>
            <p:cNvSpPr/>
            <p:nvPr/>
          </p:nvSpPr>
          <p:spPr>
            <a:xfrm>
              <a:off x="9727623" y="295845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7" name="Oval 1316"/>
            <p:cNvSpPr/>
            <p:nvPr/>
          </p:nvSpPr>
          <p:spPr>
            <a:xfrm>
              <a:off x="9908750" y="295828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8" name="Oval 1317"/>
            <p:cNvSpPr/>
            <p:nvPr/>
          </p:nvSpPr>
          <p:spPr>
            <a:xfrm>
              <a:off x="10092323" y="295907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19" name="Oval 1318"/>
            <p:cNvSpPr/>
            <p:nvPr/>
          </p:nvSpPr>
          <p:spPr>
            <a:xfrm>
              <a:off x="9537101" y="295620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0" name="Oval 1319"/>
            <p:cNvSpPr/>
            <p:nvPr/>
          </p:nvSpPr>
          <p:spPr>
            <a:xfrm>
              <a:off x="9171317" y="278425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1" name="Oval 1320"/>
            <p:cNvSpPr/>
            <p:nvPr/>
          </p:nvSpPr>
          <p:spPr>
            <a:xfrm>
              <a:off x="9354889" y="278504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2" name="Oval 1321"/>
            <p:cNvSpPr/>
            <p:nvPr/>
          </p:nvSpPr>
          <p:spPr>
            <a:xfrm>
              <a:off x="9727623" y="278524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3" name="Oval 1322"/>
            <p:cNvSpPr/>
            <p:nvPr/>
          </p:nvSpPr>
          <p:spPr>
            <a:xfrm>
              <a:off x="9908750" y="278508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4" name="Oval 1323"/>
            <p:cNvSpPr/>
            <p:nvPr/>
          </p:nvSpPr>
          <p:spPr>
            <a:xfrm>
              <a:off x="10092323" y="278587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5" name="Oval 1324"/>
            <p:cNvSpPr/>
            <p:nvPr/>
          </p:nvSpPr>
          <p:spPr>
            <a:xfrm>
              <a:off x="9537101" y="278300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6" name="Oval 1325"/>
            <p:cNvSpPr/>
            <p:nvPr/>
          </p:nvSpPr>
          <p:spPr>
            <a:xfrm>
              <a:off x="10657532" y="296374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7" name="Oval 1326"/>
            <p:cNvSpPr/>
            <p:nvPr/>
          </p:nvSpPr>
          <p:spPr>
            <a:xfrm>
              <a:off x="10838659" y="296357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8" name="Oval 1327"/>
            <p:cNvSpPr/>
            <p:nvPr/>
          </p:nvSpPr>
          <p:spPr>
            <a:xfrm>
              <a:off x="11022231" y="296436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29" name="Oval 1328"/>
            <p:cNvSpPr/>
            <p:nvPr/>
          </p:nvSpPr>
          <p:spPr>
            <a:xfrm>
              <a:off x="10467009" y="296149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0" name="Oval 1329"/>
            <p:cNvSpPr/>
            <p:nvPr/>
          </p:nvSpPr>
          <p:spPr>
            <a:xfrm>
              <a:off x="10292755" y="296404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1" name="Oval 1330"/>
            <p:cNvSpPr/>
            <p:nvPr/>
          </p:nvSpPr>
          <p:spPr>
            <a:xfrm>
              <a:off x="10657532" y="279053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2" name="Oval 1331"/>
            <p:cNvSpPr/>
            <p:nvPr/>
          </p:nvSpPr>
          <p:spPr>
            <a:xfrm>
              <a:off x="10838659" y="2790371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3" name="Oval 1332"/>
            <p:cNvSpPr/>
            <p:nvPr/>
          </p:nvSpPr>
          <p:spPr>
            <a:xfrm>
              <a:off x="11022231" y="279116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4" name="Oval 1333"/>
            <p:cNvSpPr/>
            <p:nvPr/>
          </p:nvSpPr>
          <p:spPr>
            <a:xfrm>
              <a:off x="10467009" y="278829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5" name="Oval 1334"/>
            <p:cNvSpPr/>
            <p:nvPr/>
          </p:nvSpPr>
          <p:spPr>
            <a:xfrm>
              <a:off x="10292755" y="279083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6" name="Oval 1335"/>
            <p:cNvSpPr/>
            <p:nvPr/>
          </p:nvSpPr>
          <p:spPr>
            <a:xfrm>
              <a:off x="11574490" y="2962556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7" name="Oval 1336"/>
            <p:cNvSpPr/>
            <p:nvPr/>
          </p:nvSpPr>
          <p:spPr>
            <a:xfrm>
              <a:off x="11755617" y="296238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8" name="Oval 1337"/>
            <p:cNvSpPr/>
            <p:nvPr/>
          </p:nvSpPr>
          <p:spPr>
            <a:xfrm>
              <a:off x="11939190" y="2963178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39" name="Oval 1338"/>
            <p:cNvSpPr/>
            <p:nvPr/>
          </p:nvSpPr>
          <p:spPr>
            <a:xfrm>
              <a:off x="11383968" y="296031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0" name="Oval 1339"/>
            <p:cNvSpPr/>
            <p:nvPr/>
          </p:nvSpPr>
          <p:spPr>
            <a:xfrm>
              <a:off x="11209713" y="2962855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1" name="Oval 1340"/>
            <p:cNvSpPr/>
            <p:nvPr/>
          </p:nvSpPr>
          <p:spPr>
            <a:xfrm>
              <a:off x="11574490" y="2789350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2" name="Oval 1341"/>
            <p:cNvSpPr/>
            <p:nvPr/>
          </p:nvSpPr>
          <p:spPr>
            <a:xfrm>
              <a:off x="11755617" y="278918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3" name="Oval 1342"/>
            <p:cNvSpPr/>
            <p:nvPr/>
          </p:nvSpPr>
          <p:spPr>
            <a:xfrm>
              <a:off x="11939190" y="2789972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4" name="Oval 1343"/>
            <p:cNvSpPr/>
            <p:nvPr/>
          </p:nvSpPr>
          <p:spPr>
            <a:xfrm>
              <a:off x="11383968" y="2787104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5" name="Oval 1344"/>
            <p:cNvSpPr/>
            <p:nvPr/>
          </p:nvSpPr>
          <p:spPr>
            <a:xfrm>
              <a:off x="11209713" y="2789649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6" name="Oval 1345"/>
            <p:cNvSpPr/>
            <p:nvPr/>
          </p:nvSpPr>
          <p:spPr>
            <a:xfrm>
              <a:off x="6053944" y="25840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7" name="Oval 1346"/>
            <p:cNvSpPr/>
            <p:nvPr/>
          </p:nvSpPr>
          <p:spPr>
            <a:xfrm>
              <a:off x="6053944" y="239823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8" name="Oval 1347"/>
            <p:cNvSpPr/>
            <p:nvPr/>
          </p:nvSpPr>
          <p:spPr>
            <a:xfrm>
              <a:off x="6053943" y="22092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49" name="Oval 1348"/>
            <p:cNvSpPr/>
            <p:nvPr/>
          </p:nvSpPr>
          <p:spPr>
            <a:xfrm>
              <a:off x="6053943" y="20372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0" name="Oval 1349"/>
            <p:cNvSpPr/>
            <p:nvPr/>
          </p:nvSpPr>
          <p:spPr>
            <a:xfrm>
              <a:off x="6414494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1" name="Oval 1350"/>
            <p:cNvSpPr/>
            <p:nvPr/>
          </p:nvSpPr>
          <p:spPr>
            <a:xfrm>
              <a:off x="6969410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2" name="Oval 1351"/>
            <p:cNvSpPr/>
            <p:nvPr/>
          </p:nvSpPr>
          <p:spPr>
            <a:xfrm>
              <a:off x="6232060" y="22118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3" name="Oval 1352"/>
            <p:cNvSpPr/>
            <p:nvPr/>
          </p:nvSpPr>
          <p:spPr>
            <a:xfrm>
              <a:off x="6410932" y="23998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4" name="Oval 1353"/>
            <p:cNvSpPr/>
            <p:nvPr/>
          </p:nvSpPr>
          <p:spPr>
            <a:xfrm>
              <a:off x="6599661" y="25848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5" name="Oval 1354"/>
            <p:cNvSpPr/>
            <p:nvPr/>
          </p:nvSpPr>
          <p:spPr>
            <a:xfrm>
              <a:off x="6232059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6" name="Oval 1355"/>
            <p:cNvSpPr/>
            <p:nvPr/>
          </p:nvSpPr>
          <p:spPr>
            <a:xfrm>
              <a:off x="6232059" y="24017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7" name="Oval 1356"/>
            <p:cNvSpPr/>
            <p:nvPr/>
          </p:nvSpPr>
          <p:spPr>
            <a:xfrm>
              <a:off x="6784503" y="203509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8" name="Oval 1357"/>
            <p:cNvSpPr/>
            <p:nvPr/>
          </p:nvSpPr>
          <p:spPr>
            <a:xfrm>
              <a:off x="6965952" y="22108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59" name="Oval 1358"/>
            <p:cNvSpPr/>
            <p:nvPr/>
          </p:nvSpPr>
          <p:spPr>
            <a:xfrm>
              <a:off x="6965630" y="20349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0" name="Oval 1359"/>
            <p:cNvSpPr/>
            <p:nvPr/>
          </p:nvSpPr>
          <p:spPr>
            <a:xfrm>
              <a:off x="6596590" y="22109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1" name="Oval 1360"/>
            <p:cNvSpPr/>
            <p:nvPr/>
          </p:nvSpPr>
          <p:spPr>
            <a:xfrm>
              <a:off x="6784503" y="239979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2" name="Oval 1361"/>
            <p:cNvSpPr/>
            <p:nvPr/>
          </p:nvSpPr>
          <p:spPr>
            <a:xfrm>
              <a:off x="6787745" y="22111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3" name="Oval 1362"/>
            <p:cNvSpPr/>
            <p:nvPr/>
          </p:nvSpPr>
          <p:spPr>
            <a:xfrm>
              <a:off x="6965630" y="23994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4" name="Oval 1363"/>
            <p:cNvSpPr/>
            <p:nvPr/>
          </p:nvSpPr>
          <p:spPr>
            <a:xfrm>
              <a:off x="6597549" y="23991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5" name="Oval 1364"/>
            <p:cNvSpPr/>
            <p:nvPr/>
          </p:nvSpPr>
          <p:spPr>
            <a:xfrm>
              <a:off x="7149203" y="24004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6" name="Oval 1365"/>
            <p:cNvSpPr/>
            <p:nvPr/>
          </p:nvSpPr>
          <p:spPr>
            <a:xfrm>
              <a:off x="7149357" y="221154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7" name="Oval 1366"/>
            <p:cNvSpPr/>
            <p:nvPr/>
          </p:nvSpPr>
          <p:spPr>
            <a:xfrm>
              <a:off x="7149203" y="203571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8" name="Oval 1367"/>
            <p:cNvSpPr/>
            <p:nvPr/>
          </p:nvSpPr>
          <p:spPr>
            <a:xfrm>
              <a:off x="6593981" y="20328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69" name="Oval 1368"/>
            <p:cNvSpPr/>
            <p:nvPr/>
          </p:nvSpPr>
          <p:spPr>
            <a:xfrm>
              <a:off x="7527614" y="25876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0" name="Oval 1369"/>
            <p:cNvSpPr/>
            <p:nvPr/>
          </p:nvSpPr>
          <p:spPr>
            <a:xfrm>
              <a:off x="7708741" y="258743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1" name="Oval 1370"/>
            <p:cNvSpPr/>
            <p:nvPr/>
          </p:nvSpPr>
          <p:spPr>
            <a:xfrm>
              <a:off x="7892313" y="25882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2" name="Oval 1371"/>
            <p:cNvSpPr/>
            <p:nvPr/>
          </p:nvSpPr>
          <p:spPr>
            <a:xfrm>
              <a:off x="7337091" y="25853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3" name="Oval 1372"/>
            <p:cNvSpPr/>
            <p:nvPr/>
          </p:nvSpPr>
          <p:spPr>
            <a:xfrm>
              <a:off x="7521937" y="203592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4" name="Oval 1373"/>
            <p:cNvSpPr/>
            <p:nvPr/>
          </p:nvSpPr>
          <p:spPr>
            <a:xfrm>
              <a:off x="7703386" y="221170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5" name="Oval 1374"/>
            <p:cNvSpPr/>
            <p:nvPr/>
          </p:nvSpPr>
          <p:spPr>
            <a:xfrm>
              <a:off x="7703064" y="20357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6" name="Oval 1375"/>
            <p:cNvSpPr/>
            <p:nvPr/>
          </p:nvSpPr>
          <p:spPr>
            <a:xfrm>
              <a:off x="7334024" y="221181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7" name="Oval 1376"/>
            <p:cNvSpPr/>
            <p:nvPr/>
          </p:nvSpPr>
          <p:spPr>
            <a:xfrm>
              <a:off x="7521937" y="240062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8" name="Oval 1377"/>
            <p:cNvSpPr/>
            <p:nvPr/>
          </p:nvSpPr>
          <p:spPr>
            <a:xfrm>
              <a:off x="7525179" y="22119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79" name="Oval 1378"/>
            <p:cNvSpPr/>
            <p:nvPr/>
          </p:nvSpPr>
          <p:spPr>
            <a:xfrm>
              <a:off x="7703064" y="240023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0" name="Oval 1379"/>
            <p:cNvSpPr/>
            <p:nvPr/>
          </p:nvSpPr>
          <p:spPr>
            <a:xfrm>
              <a:off x="7334982" y="23999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1" name="Oval 1380"/>
            <p:cNvSpPr/>
            <p:nvPr/>
          </p:nvSpPr>
          <p:spPr>
            <a:xfrm>
              <a:off x="7886636" y="24012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2" name="Oval 1381"/>
            <p:cNvSpPr/>
            <p:nvPr/>
          </p:nvSpPr>
          <p:spPr>
            <a:xfrm>
              <a:off x="7886790" y="221237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3" name="Oval 1382"/>
            <p:cNvSpPr/>
            <p:nvPr/>
          </p:nvSpPr>
          <p:spPr>
            <a:xfrm>
              <a:off x="7886636" y="203654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4" name="Oval 1383"/>
            <p:cNvSpPr/>
            <p:nvPr/>
          </p:nvSpPr>
          <p:spPr>
            <a:xfrm>
              <a:off x="7331414" y="2033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5" name="Oval 1384"/>
            <p:cNvSpPr/>
            <p:nvPr/>
          </p:nvSpPr>
          <p:spPr>
            <a:xfrm>
              <a:off x="7148946" y="258873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6" name="Oval 1385"/>
            <p:cNvSpPr/>
            <p:nvPr/>
          </p:nvSpPr>
          <p:spPr>
            <a:xfrm>
              <a:off x="6788886" y="258753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7" name="Oval 1386"/>
            <p:cNvSpPr/>
            <p:nvPr/>
          </p:nvSpPr>
          <p:spPr>
            <a:xfrm>
              <a:off x="6418185" y="220831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8" name="Oval 1387"/>
            <p:cNvSpPr/>
            <p:nvPr/>
          </p:nvSpPr>
          <p:spPr>
            <a:xfrm>
              <a:off x="6419727" y="20353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89" name="Oval 1388"/>
            <p:cNvSpPr/>
            <p:nvPr/>
          </p:nvSpPr>
          <p:spPr>
            <a:xfrm>
              <a:off x="6229205" y="203314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0" name="Oval 1389"/>
            <p:cNvSpPr/>
            <p:nvPr/>
          </p:nvSpPr>
          <p:spPr>
            <a:xfrm>
              <a:off x="6784503" y="18618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1" name="Oval 1390"/>
            <p:cNvSpPr/>
            <p:nvPr/>
          </p:nvSpPr>
          <p:spPr>
            <a:xfrm>
              <a:off x="6965630" y="18617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2" name="Oval 1391"/>
            <p:cNvSpPr/>
            <p:nvPr/>
          </p:nvSpPr>
          <p:spPr>
            <a:xfrm>
              <a:off x="7149203" y="18625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3" name="Oval 1392"/>
            <p:cNvSpPr/>
            <p:nvPr/>
          </p:nvSpPr>
          <p:spPr>
            <a:xfrm>
              <a:off x="6593981" y="18596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4" name="Oval 1393"/>
            <p:cNvSpPr/>
            <p:nvPr/>
          </p:nvSpPr>
          <p:spPr>
            <a:xfrm>
              <a:off x="7521937" y="1862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5" name="Oval 1394"/>
            <p:cNvSpPr/>
            <p:nvPr/>
          </p:nvSpPr>
          <p:spPr>
            <a:xfrm>
              <a:off x="7703064" y="18625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6" name="Oval 1395"/>
            <p:cNvSpPr/>
            <p:nvPr/>
          </p:nvSpPr>
          <p:spPr>
            <a:xfrm>
              <a:off x="7886636" y="186333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7" name="Oval 1396"/>
            <p:cNvSpPr/>
            <p:nvPr/>
          </p:nvSpPr>
          <p:spPr>
            <a:xfrm>
              <a:off x="7331414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8" name="Oval 1397"/>
            <p:cNvSpPr/>
            <p:nvPr/>
          </p:nvSpPr>
          <p:spPr>
            <a:xfrm>
              <a:off x="6419727" y="18621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399" name="Oval 1398"/>
            <p:cNvSpPr/>
            <p:nvPr/>
          </p:nvSpPr>
          <p:spPr>
            <a:xfrm>
              <a:off x="6229205" y="18599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0" name="Oval 1399"/>
            <p:cNvSpPr/>
            <p:nvPr/>
          </p:nvSpPr>
          <p:spPr>
            <a:xfrm>
              <a:off x="6054769" y="18604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1" name="Oval 1400"/>
            <p:cNvSpPr/>
            <p:nvPr/>
          </p:nvSpPr>
          <p:spPr>
            <a:xfrm>
              <a:off x="8069364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2" name="Oval 1401"/>
            <p:cNvSpPr/>
            <p:nvPr/>
          </p:nvSpPr>
          <p:spPr>
            <a:xfrm>
              <a:off x="8065907" y="22124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3" name="Oval 1402"/>
            <p:cNvSpPr/>
            <p:nvPr/>
          </p:nvSpPr>
          <p:spPr>
            <a:xfrm>
              <a:off x="8065585" y="20364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4" name="Oval 1403"/>
            <p:cNvSpPr/>
            <p:nvPr/>
          </p:nvSpPr>
          <p:spPr>
            <a:xfrm>
              <a:off x="8065585" y="24009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5" name="Oval 1404"/>
            <p:cNvSpPr/>
            <p:nvPr/>
          </p:nvSpPr>
          <p:spPr>
            <a:xfrm>
              <a:off x="8249158" y="24019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6" name="Oval 1405"/>
            <p:cNvSpPr/>
            <p:nvPr/>
          </p:nvSpPr>
          <p:spPr>
            <a:xfrm>
              <a:off x="8249312" y="2213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7" name="Oval 1406"/>
            <p:cNvSpPr/>
            <p:nvPr/>
          </p:nvSpPr>
          <p:spPr>
            <a:xfrm>
              <a:off x="8249158" y="203725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8" name="Oval 1407"/>
            <p:cNvSpPr/>
            <p:nvPr/>
          </p:nvSpPr>
          <p:spPr>
            <a:xfrm>
              <a:off x="8627568" y="25891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09" name="Oval 1408"/>
            <p:cNvSpPr/>
            <p:nvPr/>
          </p:nvSpPr>
          <p:spPr>
            <a:xfrm>
              <a:off x="8808696" y="25889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0" name="Oval 1409"/>
            <p:cNvSpPr/>
            <p:nvPr/>
          </p:nvSpPr>
          <p:spPr>
            <a:xfrm>
              <a:off x="8992268" y="258976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1" name="Oval 1410"/>
            <p:cNvSpPr/>
            <p:nvPr/>
          </p:nvSpPr>
          <p:spPr>
            <a:xfrm>
              <a:off x="8437046" y="258689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2" name="Oval 1411"/>
            <p:cNvSpPr/>
            <p:nvPr/>
          </p:nvSpPr>
          <p:spPr>
            <a:xfrm>
              <a:off x="8621891" y="20374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3" name="Oval 1412"/>
            <p:cNvSpPr/>
            <p:nvPr/>
          </p:nvSpPr>
          <p:spPr>
            <a:xfrm>
              <a:off x="8803341" y="22132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4" name="Oval 1413"/>
            <p:cNvSpPr/>
            <p:nvPr/>
          </p:nvSpPr>
          <p:spPr>
            <a:xfrm>
              <a:off x="8803019" y="20372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5" name="Oval 1414"/>
            <p:cNvSpPr/>
            <p:nvPr/>
          </p:nvSpPr>
          <p:spPr>
            <a:xfrm>
              <a:off x="8433978" y="221336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6" name="Oval 1415"/>
            <p:cNvSpPr/>
            <p:nvPr/>
          </p:nvSpPr>
          <p:spPr>
            <a:xfrm>
              <a:off x="8621891" y="24021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7" name="Oval 1416"/>
            <p:cNvSpPr/>
            <p:nvPr/>
          </p:nvSpPr>
          <p:spPr>
            <a:xfrm>
              <a:off x="8625134" y="22134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8" name="Oval 1417"/>
            <p:cNvSpPr/>
            <p:nvPr/>
          </p:nvSpPr>
          <p:spPr>
            <a:xfrm>
              <a:off x="8803019" y="2401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19" name="Oval 1418"/>
            <p:cNvSpPr/>
            <p:nvPr/>
          </p:nvSpPr>
          <p:spPr>
            <a:xfrm>
              <a:off x="8434937" y="24014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0" name="Oval 1419"/>
            <p:cNvSpPr/>
            <p:nvPr/>
          </p:nvSpPr>
          <p:spPr>
            <a:xfrm>
              <a:off x="8986591" y="24028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1" name="Oval 1420"/>
            <p:cNvSpPr/>
            <p:nvPr/>
          </p:nvSpPr>
          <p:spPr>
            <a:xfrm>
              <a:off x="8986745" y="221391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2" name="Oval 1421"/>
            <p:cNvSpPr/>
            <p:nvPr/>
          </p:nvSpPr>
          <p:spPr>
            <a:xfrm>
              <a:off x="8986591" y="203808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3" name="Oval 1422"/>
            <p:cNvSpPr/>
            <p:nvPr/>
          </p:nvSpPr>
          <p:spPr>
            <a:xfrm>
              <a:off x="8431369" y="203521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4" name="Oval 1423"/>
            <p:cNvSpPr/>
            <p:nvPr/>
          </p:nvSpPr>
          <p:spPr>
            <a:xfrm>
              <a:off x="8248901" y="259028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5" name="Oval 1424"/>
            <p:cNvSpPr/>
            <p:nvPr/>
          </p:nvSpPr>
          <p:spPr>
            <a:xfrm>
              <a:off x="8065585" y="18632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6" name="Oval 1425"/>
            <p:cNvSpPr/>
            <p:nvPr/>
          </p:nvSpPr>
          <p:spPr>
            <a:xfrm>
              <a:off x="8249158" y="18640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7" name="Oval 1426"/>
            <p:cNvSpPr/>
            <p:nvPr/>
          </p:nvSpPr>
          <p:spPr>
            <a:xfrm>
              <a:off x="8621891" y="18642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8" name="Oval 1427"/>
            <p:cNvSpPr/>
            <p:nvPr/>
          </p:nvSpPr>
          <p:spPr>
            <a:xfrm>
              <a:off x="8803019" y="186408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29" name="Oval 1428"/>
            <p:cNvSpPr/>
            <p:nvPr/>
          </p:nvSpPr>
          <p:spPr>
            <a:xfrm>
              <a:off x="8986591" y="18648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0" name="Oval 1429"/>
            <p:cNvSpPr/>
            <p:nvPr/>
          </p:nvSpPr>
          <p:spPr>
            <a:xfrm>
              <a:off x="8431369" y="186201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1" name="Oval 1430"/>
            <p:cNvSpPr/>
            <p:nvPr/>
          </p:nvSpPr>
          <p:spPr>
            <a:xfrm>
              <a:off x="9175106" y="25916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2" name="Oval 1431"/>
            <p:cNvSpPr/>
            <p:nvPr/>
          </p:nvSpPr>
          <p:spPr>
            <a:xfrm>
              <a:off x="9171649" y="22138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3" name="Oval 1432"/>
            <p:cNvSpPr/>
            <p:nvPr/>
          </p:nvSpPr>
          <p:spPr>
            <a:xfrm>
              <a:off x="9171327" y="20378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4" name="Oval 1433"/>
            <p:cNvSpPr/>
            <p:nvPr/>
          </p:nvSpPr>
          <p:spPr>
            <a:xfrm>
              <a:off x="9171327" y="24023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5" name="Oval 1434"/>
            <p:cNvSpPr/>
            <p:nvPr/>
          </p:nvSpPr>
          <p:spPr>
            <a:xfrm>
              <a:off x="9354899" y="24033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6" name="Oval 1435"/>
            <p:cNvSpPr/>
            <p:nvPr/>
          </p:nvSpPr>
          <p:spPr>
            <a:xfrm>
              <a:off x="9355053" y="221448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7" name="Oval 1436"/>
            <p:cNvSpPr/>
            <p:nvPr/>
          </p:nvSpPr>
          <p:spPr>
            <a:xfrm>
              <a:off x="9354899" y="2038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8" name="Oval 1437"/>
            <p:cNvSpPr/>
            <p:nvPr/>
          </p:nvSpPr>
          <p:spPr>
            <a:xfrm>
              <a:off x="9733310" y="259053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39" name="Oval 1438"/>
            <p:cNvSpPr/>
            <p:nvPr/>
          </p:nvSpPr>
          <p:spPr>
            <a:xfrm>
              <a:off x="9914437" y="259037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0" name="Oval 1439"/>
            <p:cNvSpPr/>
            <p:nvPr/>
          </p:nvSpPr>
          <p:spPr>
            <a:xfrm>
              <a:off x="10098010" y="2591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1" name="Oval 1440"/>
            <p:cNvSpPr/>
            <p:nvPr/>
          </p:nvSpPr>
          <p:spPr>
            <a:xfrm>
              <a:off x="9542788" y="25882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2" name="Oval 1441"/>
            <p:cNvSpPr/>
            <p:nvPr/>
          </p:nvSpPr>
          <p:spPr>
            <a:xfrm>
              <a:off x="9727633" y="20388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3" name="Oval 1442"/>
            <p:cNvSpPr/>
            <p:nvPr/>
          </p:nvSpPr>
          <p:spPr>
            <a:xfrm>
              <a:off x="9909082" y="221463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4" name="Oval 1443"/>
            <p:cNvSpPr/>
            <p:nvPr/>
          </p:nvSpPr>
          <p:spPr>
            <a:xfrm>
              <a:off x="9908760" y="203868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5" name="Oval 1444"/>
            <p:cNvSpPr/>
            <p:nvPr/>
          </p:nvSpPr>
          <p:spPr>
            <a:xfrm>
              <a:off x="9539720" y="221475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6" name="Oval 1445"/>
            <p:cNvSpPr/>
            <p:nvPr/>
          </p:nvSpPr>
          <p:spPr>
            <a:xfrm>
              <a:off x="9727633" y="240356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7" name="Oval 1446"/>
            <p:cNvSpPr/>
            <p:nvPr/>
          </p:nvSpPr>
          <p:spPr>
            <a:xfrm>
              <a:off x="9730875" y="22148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8" name="Oval 1447"/>
            <p:cNvSpPr/>
            <p:nvPr/>
          </p:nvSpPr>
          <p:spPr>
            <a:xfrm>
              <a:off x="9908760" y="240316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49" name="Oval 1448"/>
            <p:cNvSpPr/>
            <p:nvPr/>
          </p:nvSpPr>
          <p:spPr>
            <a:xfrm>
              <a:off x="9540678" y="240289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0" name="Oval 1449"/>
            <p:cNvSpPr/>
            <p:nvPr/>
          </p:nvSpPr>
          <p:spPr>
            <a:xfrm>
              <a:off x="10092333" y="240422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1" name="Oval 1450"/>
            <p:cNvSpPr/>
            <p:nvPr/>
          </p:nvSpPr>
          <p:spPr>
            <a:xfrm>
              <a:off x="10092487" y="22153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2" name="Oval 1451"/>
            <p:cNvSpPr/>
            <p:nvPr/>
          </p:nvSpPr>
          <p:spPr>
            <a:xfrm>
              <a:off x="10092333" y="203947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3" name="Oval 1452"/>
            <p:cNvSpPr/>
            <p:nvPr/>
          </p:nvSpPr>
          <p:spPr>
            <a:xfrm>
              <a:off x="9537111" y="20366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4" name="Oval 1453"/>
            <p:cNvSpPr/>
            <p:nvPr/>
          </p:nvSpPr>
          <p:spPr>
            <a:xfrm>
              <a:off x="9354643" y="259167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5" name="Oval 1454"/>
            <p:cNvSpPr/>
            <p:nvPr/>
          </p:nvSpPr>
          <p:spPr>
            <a:xfrm>
              <a:off x="9171327" y="18646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6" name="Oval 1455"/>
            <p:cNvSpPr/>
            <p:nvPr/>
          </p:nvSpPr>
          <p:spPr>
            <a:xfrm>
              <a:off x="9354899" y="186544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7" name="Oval 1456"/>
            <p:cNvSpPr/>
            <p:nvPr/>
          </p:nvSpPr>
          <p:spPr>
            <a:xfrm>
              <a:off x="9727633" y="186565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8" name="Oval 1457"/>
            <p:cNvSpPr/>
            <p:nvPr/>
          </p:nvSpPr>
          <p:spPr>
            <a:xfrm>
              <a:off x="9908760" y="18654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59" name="Oval 1458"/>
            <p:cNvSpPr/>
            <p:nvPr/>
          </p:nvSpPr>
          <p:spPr>
            <a:xfrm>
              <a:off x="10092333" y="186627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0" name="Oval 1459"/>
            <p:cNvSpPr/>
            <p:nvPr/>
          </p:nvSpPr>
          <p:spPr>
            <a:xfrm>
              <a:off x="9537111" y="186340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1" name="Oval 1460"/>
            <p:cNvSpPr/>
            <p:nvPr/>
          </p:nvSpPr>
          <p:spPr>
            <a:xfrm>
              <a:off x="10648528" y="25945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2" name="Oval 1461"/>
            <p:cNvSpPr/>
            <p:nvPr/>
          </p:nvSpPr>
          <p:spPr>
            <a:xfrm>
              <a:off x="10829655" y="25943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3" name="Oval 1462"/>
            <p:cNvSpPr/>
            <p:nvPr/>
          </p:nvSpPr>
          <p:spPr>
            <a:xfrm>
              <a:off x="11013227" y="259514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4" name="Oval 1463"/>
            <p:cNvSpPr/>
            <p:nvPr/>
          </p:nvSpPr>
          <p:spPr>
            <a:xfrm>
              <a:off x="10458005" y="259227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5" name="Oval 1464"/>
            <p:cNvSpPr/>
            <p:nvPr/>
          </p:nvSpPr>
          <p:spPr>
            <a:xfrm>
              <a:off x="11385961" y="25953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6" name="Oval 1465"/>
            <p:cNvSpPr/>
            <p:nvPr/>
          </p:nvSpPr>
          <p:spPr>
            <a:xfrm>
              <a:off x="11567088" y="2595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7" name="Oval 1466"/>
            <p:cNvSpPr/>
            <p:nvPr/>
          </p:nvSpPr>
          <p:spPr>
            <a:xfrm>
              <a:off x="11750661" y="25959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8" name="Oval 1467"/>
            <p:cNvSpPr/>
            <p:nvPr/>
          </p:nvSpPr>
          <p:spPr>
            <a:xfrm>
              <a:off x="11195439" y="259310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69" name="Oval 1468"/>
            <p:cNvSpPr/>
            <p:nvPr/>
          </p:nvSpPr>
          <p:spPr>
            <a:xfrm>
              <a:off x="10283751" y="259482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0" name="Oval 1469"/>
            <p:cNvSpPr/>
            <p:nvPr/>
          </p:nvSpPr>
          <p:spPr>
            <a:xfrm>
              <a:off x="11929610" y="259589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1" name="Oval 1470"/>
            <p:cNvSpPr/>
            <p:nvPr/>
          </p:nvSpPr>
          <p:spPr>
            <a:xfrm>
              <a:off x="10283971" y="240892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2" name="Oval 1471"/>
            <p:cNvSpPr/>
            <p:nvPr/>
          </p:nvSpPr>
          <p:spPr>
            <a:xfrm>
              <a:off x="10657542" y="204414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3" name="Oval 1472"/>
            <p:cNvSpPr/>
            <p:nvPr/>
          </p:nvSpPr>
          <p:spPr>
            <a:xfrm>
              <a:off x="10838991" y="221992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4" name="Oval 1473"/>
            <p:cNvSpPr/>
            <p:nvPr/>
          </p:nvSpPr>
          <p:spPr>
            <a:xfrm>
              <a:off x="10838669" y="20439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5" name="Oval 1474"/>
            <p:cNvSpPr/>
            <p:nvPr/>
          </p:nvSpPr>
          <p:spPr>
            <a:xfrm>
              <a:off x="10469629" y="22200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6" name="Oval 1475"/>
            <p:cNvSpPr/>
            <p:nvPr/>
          </p:nvSpPr>
          <p:spPr>
            <a:xfrm>
              <a:off x="10657542" y="240885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7" name="Oval 1476"/>
            <p:cNvSpPr/>
            <p:nvPr/>
          </p:nvSpPr>
          <p:spPr>
            <a:xfrm>
              <a:off x="10660784" y="22201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8" name="Oval 1477"/>
            <p:cNvSpPr/>
            <p:nvPr/>
          </p:nvSpPr>
          <p:spPr>
            <a:xfrm>
              <a:off x="10838669" y="24084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79" name="Oval 1478"/>
            <p:cNvSpPr/>
            <p:nvPr/>
          </p:nvSpPr>
          <p:spPr>
            <a:xfrm>
              <a:off x="10470587" y="240818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0" name="Oval 1479"/>
            <p:cNvSpPr/>
            <p:nvPr/>
          </p:nvSpPr>
          <p:spPr>
            <a:xfrm>
              <a:off x="11022241" y="240951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1" name="Oval 1480"/>
            <p:cNvSpPr/>
            <p:nvPr/>
          </p:nvSpPr>
          <p:spPr>
            <a:xfrm>
              <a:off x="11022395" y="222060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2" name="Oval 1481"/>
            <p:cNvSpPr/>
            <p:nvPr/>
          </p:nvSpPr>
          <p:spPr>
            <a:xfrm>
              <a:off x="11022241" y="204476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3" name="Oval 1482"/>
            <p:cNvSpPr/>
            <p:nvPr/>
          </p:nvSpPr>
          <p:spPr>
            <a:xfrm>
              <a:off x="10467019" y="204190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4" name="Oval 1483"/>
            <p:cNvSpPr/>
            <p:nvPr/>
          </p:nvSpPr>
          <p:spPr>
            <a:xfrm>
              <a:off x="10291223" y="22173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5" name="Oval 1484"/>
            <p:cNvSpPr/>
            <p:nvPr/>
          </p:nvSpPr>
          <p:spPr>
            <a:xfrm>
              <a:off x="10292765" y="204444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6" name="Oval 1485"/>
            <p:cNvSpPr/>
            <p:nvPr/>
          </p:nvSpPr>
          <p:spPr>
            <a:xfrm>
              <a:off x="10657542" y="18709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7" name="Oval 1486"/>
            <p:cNvSpPr/>
            <p:nvPr/>
          </p:nvSpPr>
          <p:spPr>
            <a:xfrm>
              <a:off x="10838669" y="187077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8" name="Oval 1487"/>
            <p:cNvSpPr/>
            <p:nvPr/>
          </p:nvSpPr>
          <p:spPr>
            <a:xfrm>
              <a:off x="11022241" y="187156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89" name="Oval 1488"/>
            <p:cNvSpPr/>
            <p:nvPr/>
          </p:nvSpPr>
          <p:spPr>
            <a:xfrm>
              <a:off x="10467019" y="18686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0" name="Oval 1489"/>
            <p:cNvSpPr/>
            <p:nvPr/>
          </p:nvSpPr>
          <p:spPr>
            <a:xfrm>
              <a:off x="10292765" y="18712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1" name="Oval 1490"/>
            <p:cNvSpPr/>
            <p:nvPr/>
          </p:nvSpPr>
          <p:spPr>
            <a:xfrm>
              <a:off x="11200929" y="240774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2" name="Oval 1491"/>
            <p:cNvSpPr/>
            <p:nvPr/>
          </p:nvSpPr>
          <p:spPr>
            <a:xfrm>
              <a:off x="11574500" y="204295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3" name="Oval 1492"/>
            <p:cNvSpPr/>
            <p:nvPr/>
          </p:nvSpPr>
          <p:spPr>
            <a:xfrm>
              <a:off x="11755949" y="2218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4" name="Oval 1493"/>
            <p:cNvSpPr/>
            <p:nvPr/>
          </p:nvSpPr>
          <p:spPr>
            <a:xfrm>
              <a:off x="11755627" y="204279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5" name="Oval 1494"/>
            <p:cNvSpPr/>
            <p:nvPr/>
          </p:nvSpPr>
          <p:spPr>
            <a:xfrm>
              <a:off x="11386587" y="221885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6" name="Oval 1495"/>
            <p:cNvSpPr/>
            <p:nvPr/>
          </p:nvSpPr>
          <p:spPr>
            <a:xfrm>
              <a:off x="11574500" y="240766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7" name="Oval 1496"/>
            <p:cNvSpPr/>
            <p:nvPr/>
          </p:nvSpPr>
          <p:spPr>
            <a:xfrm>
              <a:off x="11577742" y="221897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8" name="Oval 1497"/>
            <p:cNvSpPr/>
            <p:nvPr/>
          </p:nvSpPr>
          <p:spPr>
            <a:xfrm>
              <a:off x="11755627" y="240726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499" name="Oval 1498"/>
            <p:cNvSpPr/>
            <p:nvPr/>
          </p:nvSpPr>
          <p:spPr>
            <a:xfrm>
              <a:off x="11387545" y="240699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0" name="Oval 1499"/>
            <p:cNvSpPr/>
            <p:nvPr/>
          </p:nvSpPr>
          <p:spPr>
            <a:xfrm>
              <a:off x="11939200" y="24083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1" name="Oval 1500"/>
            <p:cNvSpPr/>
            <p:nvPr/>
          </p:nvSpPr>
          <p:spPr>
            <a:xfrm>
              <a:off x="11939354" y="221941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2" name="Oval 1501"/>
            <p:cNvSpPr/>
            <p:nvPr/>
          </p:nvSpPr>
          <p:spPr>
            <a:xfrm>
              <a:off x="11939200" y="2043580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3" name="Oval 1502"/>
            <p:cNvSpPr/>
            <p:nvPr/>
          </p:nvSpPr>
          <p:spPr>
            <a:xfrm>
              <a:off x="11383978" y="204071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4" name="Oval 1503"/>
            <p:cNvSpPr/>
            <p:nvPr/>
          </p:nvSpPr>
          <p:spPr>
            <a:xfrm>
              <a:off x="11208182" y="22161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5" name="Oval 1504"/>
            <p:cNvSpPr/>
            <p:nvPr/>
          </p:nvSpPr>
          <p:spPr>
            <a:xfrm>
              <a:off x="11209723" y="2043257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6" name="Oval 1505"/>
            <p:cNvSpPr/>
            <p:nvPr/>
          </p:nvSpPr>
          <p:spPr>
            <a:xfrm>
              <a:off x="11574500" y="1869752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7" name="Oval 1506"/>
            <p:cNvSpPr/>
            <p:nvPr/>
          </p:nvSpPr>
          <p:spPr>
            <a:xfrm>
              <a:off x="11755627" y="186958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8" name="Oval 1507"/>
            <p:cNvSpPr/>
            <p:nvPr/>
          </p:nvSpPr>
          <p:spPr>
            <a:xfrm>
              <a:off x="11939200" y="1870374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09" name="Oval 1508"/>
            <p:cNvSpPr/>
            <p:nvPr/>
          </p:nvSpPr>
          <p:spPr>
            <a:xfrm>
              <a:off x="11383978" y="1867506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0" name="Oval 1509"/>
            <p:cNvSpPr/>
            <p:nvPr/>
          </p:nvSpPr>
          <p:spPr>
            <a:xfrm>
              <a:off x="11209723" y="1870051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511" name="Group 1510"/>
          <p:cNvGrpSpPr/>
          <p:nvPr/>
        </p:nvGrpSpPr>
        <p:grpSpPr>
          <a:xfrm>
            <a:off x="12090957" y="878204"/>
            <a:ext cx="104150" cy="1184244"/>
            <a:chOff x="12112490" y="2341699"/>
            <a:chExt cx="104150" cy="1184244"/>
          </a:xfrm>
        </p:grpSpPr>
        <p:sp>
          <p:nvSpPr>
            <p:cNvPr id="1512" name="Oval 1511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3" name="Oval 1512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4" name="Oval 1513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5" name="Oval 1514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6" name="Oval 1515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7" name="Oval 1516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18" name="Oval 1517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grpSp>
        <p:nvGrpSpPr>
          <p:cNvPr id="1519" name="Group 1518"/>
          <p:cNvGrpSpPr/>
          <p:nvPr/>
        </p:nvGrpSpPr>
        <p:grpSpPr>
          <a:xfrm>
            <a:off x="12090957" y="-377390"/>
            <a:ext cx="104150" cy="1184244"/>
            <a:chOff x="12112490" y="2341699"/>
            <a:chExt cx="104150" cy="1184244"/>
          </a:xfrm>
        </p:grpSpPr>
        <p:sp>
          <p:nvSpPr>
            <p:cNvPr id="1520" name="Oval 1519"/>
            <p:cNvSpPr/>
            <p:nvPr/>
          </p:nvSpPr>
          <p:spPr>
            <a:xfrm>
              <a:off x="12122070" y="3434503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1" name="Oval 1520"/>
            <p:cNvSpPr/>
            <p:nvPr/>
          </p:nvSpPr>
          <p:spPr>
            <a:xfrm>
              <a:off x="12122070" y="3261297"/>
              <a:ext cx="94406" cy="91440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2" name="Oval 1521"/>
            <p:cNvSpPr/>
            <p:nvPr/>
          </p:nvSpPr>
          <p:spPr>
            <a:xfrm>
              <a:off x="12112490" y="3067223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3" name="Oval 1522"/>
            <p:cNvSpPr/>
            <p:nvPr/>
          </p:nvSpPr>
          <p:spPr>
            <a:xfrm>
              <a:off x="12122080" y="2879648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4" name="Oval 1523"/>
            <p:cNvSpPr/>
            <p:nvPr/>
          </p:nvSpPr>
          <p:spPr>
            <a:xfrm>
              <a:off x="12122234" y="269073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5" name="Oval 1524"/>
            <p:cNvSpPr/>
            <p:nvPr/>
          </p:nvSpPr>
          <p:spPr>
            <a:xfrm>
              <a:off x="12122080" y="2514905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26" name="Oval 1525"/>
            <p:cNvSpPr/>
            <p:nvPr/>
          </p:nvSpPr>
          <p:spPr>
            <a:xfrm>
              <a:off x="12122080" y="2341699"/>
              <a:ext cx="94406" cy="100584"/>
            </a:xfrm>
            <a:prstGeom prst="ellipse">
              <a:avLst/>
            </a:prstGeom>
            <a:solidFill>
              <a:srgbClr val="FF0000">
                <a:alpha val="46000"/>
              </a:srgbClr>
            </a:solidFill>
            <a:ln w="12700" cap="flat">
              <a:solidFill>
                <a:srgbClr val="000000">
                  <a:alpha val="45000"/>
                </a:srgb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11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l-GR" dirty="0" smtClean="0">
                <a:latin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</a:rPr>
              <a:t>Proving safety with 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58990" y="3615568"/>
            <a:ext cx="4614933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&amp;&amp; Next(v, v’) 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</a:t>
            </a:r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(v’)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58990" y="2899273"/>
            <a:ext cx="4614933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Init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</a:t>
            </a:r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58990" y="2132410"/>
            <a:ext cx="4614933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Safety(v)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864743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4925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85107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45289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705471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47602" y="4878206"/>
            <a:ext cx="7270081" cy="609600"/>
            <a:chOff x="1942070" y="6383751"/>
            <a:chExt cx="10339671" cy="866987"/>
          </a:xfrm>
        </p:grpSpPr>
        <p:sp>
          <p:nvSpPr>
            <p:cNvPr id="32" name="Rounded Rectangle 31"/>
            <p:cNvSpPr/>
            <p:nvPr/>
          </p:nvSpPr>
          <p:spPr>
            <a:xfrm>
              <a:off x="1942070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15724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08937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63033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23668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37" name="Down Arrow 36"/>
            <p:cNvSpPr/>
            <p:nvPr/>
          </p:nvSpPr>
          <p:spPr>
            <a:xfrm rot="16200000">
              <a:off x="3129285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8" name="Down Arrow 37"/>
            <p:cNvSpPr/>
            <p:nvPr/>
          </p:nvSpPr>
          <p:spPr>
            <a:xfrm rot="16200000">
              <a:off x="9350242" y="6286885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9" name="Down Arrow 38"/>
            <p:cNvSpPr/>
            <p:nvPr/>
          </p:nvSpPr>
          <p:spPr>
            <a:xfrm rot="16200000">
              <a:off x="7276588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0" name="Down Arrow 39"/>
            <p:cNvSpPr/>
            <p:nvPr/>
          </p:nvSpPr>
          <p:spPr>
            <a:xfrm rot="16200000">
              <a:off x="5202936" y="628688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1" name="Down Arrow 40"/>
            <p:cNvSpPr/>
            <p:nvPr/>
          </p:nvSpPr>
          <p:spPr>
            <a:xfrm rot="16200000">
              <a:off x="11426260" y="6286882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1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Example: lock server</a:t>
            </a:r>
            <a:endParaRPr dirty="0">
              <a:latin typeface="Calibri Light" panose="020F03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80063" y="2978980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21" name="Oval 20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Server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28903" y="2034288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30" name="Oval 29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Client 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8902" y="391887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35" name="Oval 34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Client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51651" y="5083200"/>
            <a:ext cx="7966317" cy="851067"/>
            <a:chOff x="1319326" y="7229439"/>
            <a:chExt cx="11329873" cy="1210406"/>
          </a:xfrm>
        </p:grpSpPr>
        <p:sp>
          <p:nvSpPr>
            <p:cNvPr id="3" name="TextBox 2"/>
            <p:cNvSpPr txBox="1"/>
            <p:nvPr/>
          </p:nvSpPr>
          <p:spPr>
            <a:xfrm>
              <a:off x="1319326" y="7229439"/>
              <a:ext cx="11329873" cy="1210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defTabSz="410751" hangingPunct="0"/>
              <a:r>
                <a:rPr lang="en-US" sz="2531" dirty="0">
                  <a:ea typeface="Calibri" charset="0"/>
                  <a:cs typeface="Calibri" charset="0"/>
                  <a:sym typeface="Gill Sans Light"/>
                </a:rPr>
                <a:t>Safety property: </a:t>
              </a:r>
            </a:p>
            <a:p>
              <a:pPr defTabSz="410751" hangingPunct="0"/>
              <a:r>
                <a:rPr lang="en-US" sz="2531" dirty="0">
                  <a:ea typeface="Calibri Light" charset="0"/>
                  <a:cs typeface="Calibri Light" charset="0"/>
                  <a:sym typeface="Gill Sans Light"/>
                </a:rPr>
                <a:t>	Both clients cannot hold the lock at the same time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401" y="7407181"/>
              <a:ext cx="2067989" cy="427461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5EFA8942-8F47-EE4F-AC48-906D05A1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67206" y="2976187"/>
            <a:ext cx="333939" cy="33393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41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29518 -0.139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-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8 -0.13959 L 4.375E-6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18743" y="1579736"/>
            <a:ext cx="7474148" cy="4114800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609543" y="2511325"/>
            <a:ext cx="7096011" cy="3017520"/>
            <a:chOff x="2217225" y="4824923"/>
            <a:chExt cx="8812527" cy="3085763"/>
          </a:xfrm>
        </p:grpSpPr>
        <p:sp>
          <p:nvSpPr>
            <p:cNvPr id="24" name="Oval 23"/>
            <p:cNvSpPr/>
            <p:nvPr/>
          </p:nvSpPr>
          <p:spPr>
            <a:xfrm>
              <a:off x="2217225" y="4824923"/>
              <a:ext cx="8812527" cy="3085763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4741" y="5357847"/>
              <a:ext cx="1163123" cy="623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Safe </a:t>
              </a:r>
            </a:p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61929" y="3380381"/>
            <a:ext cx="7157036" cy="1833808"/>
            <a:chOff x="2425716" y="11811459"/>
            <a:chExt cx="7173346" cy="670785"/>
          </a:xfrm>
        </p:grpSpPr>
        <p:sp>
          <p:nvSpPr>
            <p:cNvPr id="49" name="Oval 48"/>
            <p:cNvSpPr/>
            <p:nvPr/>
          </p:nvSpPr>
          <p:spPr>
            <a:xfrm>
              <a:off x="2425716" y="11811459"/>
              <a:ext cx="6783576" cy="670785"/>
            </a:xfrm>
            <a:prstGeom prst="ellipse">
              <a:avLst/>
            </a:prstGeom>
            <a:solidFill>
              <a:srgbClr val="92D050">
                <a:alpha val="28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16926" y="12191313"/>
              <a:ext cx="3582136" cy="216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Inductive </a:t>
              </a:r>
            </a:p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invariant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42603" y="3525691"/>
            <a:ext cx="5088639" cy="1563624"/>
            <a:chOff x="3324228" y="6037026"/>
            <a:chExt cx="3902164" cy="1082702"/>
          </a:xfrm>
        </p:grpSpPr>
        <p:sp>
          <p:nvSpPr>
            <p:cNvPr id="27" name="Oval 26"/>
            <p:cNvSpPr/>
            <p:nvPr/>
          </p:nvSpPr>
          <p:spPr>
            <a:xfrm>
              <a:off x="3324228" y="6037026"/>
              <a:ext cx="3705222" cy="1082702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43831" y="6555801"/>
              <a:ext cx="1782561" cy="4094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449696" y="1797579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>
                <a:solidFill>
                  <a:srgbClr val="535353"/>
                </a:solidFill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Example: lock server</a:t>
            </a:r>
            <a:endParaRPr dirty="0">
              <a:latin typeface="Calibri Light" panose="020F030202020403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89957" y="4094336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:a16="http://schemas.microsoft.com/office/drawing/2014/main" xmlns="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691541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6577" y="4588489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:a16="http://schemas.microsoft.com/office/drawing/2014/main" xmlns="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691541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1728" y="3724735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:a16="http://schemas.microsoft.com/office/drawing/2014/main" xmlns="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691541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9138" y="4113562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:a16="http://schemas.microsoft.com/office/drawing/2014/main" xmlns="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691541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77509" y="2860934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:a16="http://schemas.microsoft.com/office/drawing/2014/main" xmlns="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691541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5981" y="2697426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:a16="http://schemas.microsoft.com/office/drawing/2014/main" xmlns="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691541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07379" y="1945274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:a16="http://schemas.microsoft.com/office/drawing/2014/main" xmlns="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691541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83532" y="1902023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:a16="http://schemas.microsoft.com/office/drawing/2014/main" xmlns="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:a16="http://schemas.microsoft.com/office/drawing/2014/main" xmlns="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6915414"/>
                  </a:ext>
                </a:extLst>
              </a:tr>
            </a:tbl>
          </a:graphicData>
        </a:graphic>
      </p:graphicFrame>
      <p:cxnSp>
        <p:nvCxnSpPr>
          <p:cNvPr id="4" name="Curved Connector 3"/>
          <p:cNvCxnSpPr>
            <a:stCxn id="29" idx="0"/>
          </p:cNvCxnSpPr>
          <p:nvPr/>
        </p:nvCxnSpPr>
        <p:spPr>
          <a:xfrm rot="5400000" flipH="1" flipV="1">
            <a:off x="4578652" y="2587858"/>
            <a:ext cx="558853" cy="0"/>
          </a:xfrm>
          <a:prstGeom prst="curvedConnector3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8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Let’s prove a safety </a:t>
            </a:r>
            <a:r>
              <a:rPr lang="en" dirty="0" smtClean="0"/>
              <a:t>invariant!</a:t>
            </a:r>
            <a:endParaRPr dirty="0"/>
          </a:p>
        </p:txBody>
      </p:sp>
      <p:sp>
        <p:nvSpPr>
          <p:cNvPr id="396" name="Google Shape;39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Safety(v: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true // TBD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SafetyProof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v ::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(v) ==&gt;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v, v' ::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&amp;&amp; Next(v, v') ==&gt;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6321468" y="3066001"/>
            <a:ext cx="1561416" cy="602800"/>
          </a:xfrm>
          <a:prstGeom prst="wedgeRoundRectCallout">
            <a:avLst>
              <a:gd name="adj1" fmla="val -110410"/>
              <a:gd name="adj2" fmla="val 127780"/>
              <a:gd name="adj3" fmla="val 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Base case</a:t>
            </a:r>
            <a:endParaRPr sz="2400"/>
          </a:p>
        </p:txBody>
      </p:sp>
      <p:sp>
        <p:nvSpPr>
          <p:cNvPr id="400" name="Google Shape;400;p29"/>
          <p:cNvSpPr/>
          <p:nvPr/>
        </p:nvSpPr>
        <p:spPr>
          <a:xfrm>
            <a:off x="8070775" y="5436587"/>
            <a:ext cx="2226577" cy="602800"/>
          </a:xfrm>
          <a:prstGeom prst="wedgeRoundRectCallout">
            <a:avLst>
              <a:gd name="adj1" fmla="val -42476"/>
              <a:gd name="adj2" fmla="val -168247"/>
              <a:gd name="adj3" fmla="val 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Inductive Step</a:t>
            </a:r>
            <a:endParaRPr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7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Let’s prove a safety invariant!</a:t>
            </a:r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1202200" y="2449733"/>
            <a:ext cx="93112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i="1" dirty="0"/>
              <a:t>Interactive proof development in editor</a:t>
            </a:r>
            <a:endParaRPr sz="2400" i="1" dirty="0"/>
          </a:p>
          <a:p>
            <a:pPr indent="609585"/>
            <a:r>
              <a:rPr lang="en-US" sz="2400" i="1" dirty="0" smtClean="0">
                <a:solidFill>
                  <a:schemeClr val="dk1"/>
                </a:solidFill>
              </a:rPr>
              <a:t>Bisection </a:t>
            </a:r>
            <a:r>
              <a:rPr lang="en" sz="2400" i="1" dirty="0" smtClean="0">
                <a:solidFill>
                  <a:schemeClr val="dk1"/>
                </a:solidFill>
              </a:rPr>
              <a:t>debugging</a:t>
            </a:r>
            <a:r>
              <a:rPr lang="en" sz="2400" i="1" dirty="0">
                <a:solidFill>
                  <a:schemeClr val="dk1"/>
                </a:solidFill>
              </a:rPr>
              <a:t>,</a:t>
            </a:r>
            <a:endParaRPr sz="2400" i="1" dirty="0">
              <a:solidFill>
                <a:schemeClr val="dk1"/>
              </a:solidFill>
            </a:endParaRPr>
          </a:p>
          <a:p>
            <a:pPr indent="609585">
              <a:buClr>
                <a:schemeClr val="dk1"/>
              </a:buClr>
              <a:buSzPts val="1100"/>
            </a:pPr>
            <a:r>
              <a:rPr lang="en" sz="2400" i="1" dirty="0" smtClean="0">
                <a:solidFill>
                  <a:schemeClr val="dk1"/>
                </a:solidFill>
              </a:rPr>
              <a:t>case </a:t>
            </a:r>
            <a:r>
              <a:rPr lang="en" sz="2400" i="1" dirty="0">
                <a:solidFill>
                  <a:schemeClr val="dk1"/>
                </a:solidFill>
              </a:rPr>
              <a:t>analysis,</a:t>
            </a:r>
            <a:endParaRPr sz="2400" i="1" dirty="0">
              <a:solidFill>
                <a:schemeClr val="dk1"/>
              </a:solidFill>
            </a:endParaRPr>
          </a:p>
          <a:p>
            <a:pPr indent="609585"/>
            <a:r>
              <a:rPr lang="en-US" sz="2400" i="1" dirty="0" smtClean="0"/>
              <a:t>existential instantiation</a:t>
            </a:r>
            <a:endParaRPr sz="2400" i="1" dirty="0"/>
          </a:p>
          <a:p>
            <a:endParaRPr sz="24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0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   </a:t>
            </a:r>
            <a:r>
              <a:rPr lang="en" dirty="0" smtClean="0"/>
              <a:t>Jay </a:t>
            </a:r>
            <a:r>
              <a:rPr lang="en" dirty="0"/>
              <a:t>Normal Form</a:t>
            </a:r>
            <a:endParaRPr dirty="0"/>
          </a:p>
        </p:txBody>
      </p:sp>
      <p:sp>
        <p:nvSpPr>
          <p:cNvPr id="422" name="Google Shape;422;p3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188901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As you begin writing more interesting </a:t>
            </a:r>
            <a:r>
              <a:rPr lang="en" dirty="0" smtClean="0"/>
              <a:t>specs</a:t>
            </a:r>
            <a:r>
              <a:rPr lang="en-US" dirty="0" smtClean="0"/>
              <a:t>, </a:t>
            </a:r>
            <a:r>
              <a:rPr lang="en" dirty="0" smtClean="0"/>
              <a:t>proofs </a:t>
            </a:r>
            <a:r>
              <a:rPr lang="en" dirty="0"/>
              <a:t>will be nontrivial.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/>
              <a:t>Pull all the nondeterminism into one </a:t>
            </a:r>
            <a:r>
              <a:rPr lang="en" dirty="0" smtClean="0"/>
              <a:t>place,</a:t>
            </a:r>
            <a:r>
              <a:rPr lang="en-US" dirty="0" smtClean="0"/>
              <a:t> </a:t>
            </a:r>
            <a:r>
              <a:rPr lang="en" dirty="0" smtClean="0"/>
              <a:t>and </a:t>
            </a:r>
            <a:r>
              <a:rPr lang="en" dirty="0"/>
              <a:t>get a receipt.</a:t>
            </a:r>
            <a:endParaRPr dirty="0"/>
          </a:p>
        </p:txBody>
      </p:sp>
      <p:sp>
        <p:nvSpPr>
          <p:cNvPr id="423" name="Google Shape;423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2756000" y="6088184"/>
            <a:ext cx="33400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dirty="0">
                <a:solidFill>
                  <a:srgbClr val="B7B7B7"/>
                </a:solidFill>
              </a:rPr>
              <a:t>image: </a:t>
            </a:r>
            <a:r>
              <a:rPr lang="en" sz="1467" dirty="0" err="1">
                <a:solidFill>
                  <a:srgbClr val="B7B7B7"/>
                </a:solidFill>
              </a:rPr>
              <a:t>flickr</a:t>
            </a:r>
            <a:r>
              <a:rPr lang="en" sz="1467" dirty="0">
                <a:solidFill>
                  <a:srgbClr val="B7B7B7"/>
                </a:solidFill>
              </a:rPr>
              <a:t>/</a:t>
            </a:r>
            <a:r>
              <a:rPr lang="en" sz="1467" dirty="0" err="1">
                <a:solidFill>
                  <a:srgbClr val="B7B7B7"/>
                </a:solidFill>
              </a:rPr>
              <a:t>afagen</a:t>
            </a:r>
            <a:r>
              <a:rPr lang="en" sz="1467" dirty="0">
                <a:solidFill>
                  <a:srgbClr val="B7B7B7"/>
                </a:solidFill>
              </a:rPr>
              <a:t> CC-by-</a:t>
            </a:r>
            <a:r>
              <a:rPr lang="en" sz="1467" dirty="0" err="1">
                <a:solidFill>
                  <a:srgbClr val="B7B7B7"/>
                </a:solidFill>
              </a:rPr>
              <a:t>nc</a:t>
            </a:r>
            <a:r>
              <a:rPr lang="en" sz="1467" dirty="0">
                <a:solidFill>
                  <a:srgbClr val="B7B7B7"/>
                </a:solidFill>
              </a:rPr>
              <a:t>-</a:t>
            </a:r>
            <a:r>
              <a:rPr lang="en" sz="1467" dirty="0" err="1">
                <a:solidFill>
                  <a:srgbClr val="B7B7B7"/>
                </a:solidFill>
              </a:rPr>
              <a:t>sa</a:t>
            </a:r>
            <a:endParaRPr sz="1467" dirty="0">
              <a:solidFill>
                <a:srgbClr val="B7B7B7"/>
              </a:solidFill>
            </a:endParaRPr>
          </a:p>
        </p:txBody>
      </p:sp>
      <p:pic>
        <p:nvPicPr>
          <p:cNvPr id="426" name="Google Shape;4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434" y="0"/>
            <a:ext cx="3282901" cy="126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cture of J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3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7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Jay Normal Form</a:t>
            </a:r>
            <a:endParaRPr/>
          </a:p>
        </p:txBody>
      </p:sp>
      <p:sp>
        <p:nvSpPr>
          <p:cNvPr id="422" name="Google Shape;422;p3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247334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datatype Step = 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| Action1Step( &lt;parameters&gt; 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| Action2Step( &lt;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parameters&gt;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...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endParaRPr lang="en-US" sz="18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NextStep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(v: Variables, v’: Variables,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step:Step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match step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case Action1Step(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&lt;parameters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&gt;) =&gt; Action1(v, v’, &lt;parameters&gt;)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Action2Step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(&lt;parameters&gt;) =&gt;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Action2(v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v’, &lt;parameters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&gt;)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...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predicate Next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(v: Variables, v’: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Variables)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exists step ::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NextStep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(v, v’, step)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0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err="1" smtClean="0"/>
              <a:t>Administrivia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 2 will be released today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Chapters 3 and 4</a:t>
            </a:r>
          </a:p>
          <a:p>
            <a:pPr lvl="2"/>
            <a:r>
              <a:rPr lang="en-US" dirty="0" smtClean="0"/>
              <a:t>Due Friday, October 7, 11:59pm</a:t>
            </a:r>
          </a:p>
          <a:p>
            <a:endParaRPr lang="en-US" dirty="0"/>
          </a:p>
          <a:p>
            <a:r>
              <a:rPr lang="en-US" dirty="0" smtClean="0"/>
              <a:t>Problem set 3 will be split into PS3 (Chapter 5, pre-project1) and PS4 (Chapter 6, post-project1). </a:t>
            </a:r>
          </a:p>
          <a:p>
            <a:pPr lvl="1"/>
            <a:r>
              <a:rPr lang="en-US" dirty="0" smtClean="0"/>
              <a:t>Collectively still worth 8% of the total grade</a:t>
            </a:r>
          </a:p>
          <a:p>
            <a:pPr lvl="1"/>
            <a:r>
              <a:rPr lang="en-US" dirty="0" smtClean="0"/>
              <a:t>Chapters 7 and 8 are now part of PS5</a:t>
            </a:r>
          </a:p>
          <a:p>
            <a:pPr lvl="1"/>
            <a:endParaRPr lang="en-US" dirty="0"/>
          </a:p>
          <a:p>
            <a:r>
              <a:rPr lang="en-US" dirty="0" smtClean="0"/>
              <a:t>Midterm coming up on October 12, 6-8pm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23" name="Google Shape;423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Safety property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4800"/>
            </a:pPr>
            <a:r>
              <a:rPr lang="en-US" sz="2900" dirty="0"/>
              <a:t>Safety property (a.k.a. invariant</a:t>
            </a:r>
            <a:r>
              <a:rPr lang="en-US" sz="2900" dirty="0" smtClean="0"/>
              <a:t>): a </a:t>
            </a:r>
            <a:r>
              <a:rPr lang="en-US" sz="2900" dirty="0"/>
              <a:t>property that </a:t>
            </a:r>
            <a:r>
              <a:rPr lang="en-US" sz="2900" b="1" dirty="0"/>
              <a:t>always</a:t>
            </a:r>
            <a:r>
              <a:rPr lang="en-US" sz="2900" dirty="0"/>
              <a:t> holds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81" name="Shape 681"/>
          <p:cNvSpPr/>
          <p:nvPr/>
        </p:nvSpPr>
        <p:spPr>
          <a:xfrm>
            <a:off x="2608957" y="2008075"/>
            <a:ext cx="6974087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4800"/>
            </a:pPr>
            <a:endParaRPr sz="3375" dirty="0">
              <a:latin typeface="Calibri Light" panose="020F03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76806" y="5595504"/>
            <a:ext cx="7270081" cy="609600"/>
            <a:chOff x="1942070" y="6383751"/>
            <a:chExt cx="10339671" cy="866987"/>
          </a:xfrm>
        </p:grpSpPr>
        <p:sp>
          <p:nvSpPr>
            <p:cNvPr id="6" name="Rounded Rectangle 5"/>
            <p:cNvSpPr/>
            <p:nvPr/>
          </p:nvSpPr>
          <p:spPr>
            <a:xfrm>
              <a:off x="1942070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15724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8937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163033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3668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 rot="16200000">
              <a:off x="3129285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9350242" y="6286885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16200000">
              <a:off x="7276588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6200000">
              <a:off x="5202936" y="628688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 rot="16200000">
              <a:off x="11426260" y="6286882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71113" y="3284906"/>
            <a:ext cx="1610351" cy="1477903"/>
            <a:chOff x="6114806" y="1768057"/>
            <a:chExt cx="2161491" cy="1983713"/>
          </a:xfrm>
        </p:grpSpPr>
        <p:sp>
          <p:nvSpPr>
            <p:cNvPr id="24" name="Oval 23"/>
            <p:cNvSpPr/>
            <p:nvPr/>
          </p:nvSpPr>
          <p:spPr>
            <a:xfrm>
              <a:off x="6191006" y="2444556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742897" y="2427614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90771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639213" y="1768057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386397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29" name="Donut 28"/>
            <p:cNvSpPr/>
            <p:nvPr/>
          </p:nvSpPr>
          <p:spPr>
            <a:xfrm>
              <a:off x="6114806" y="2358140"/>
              <a:ext cx="685800" cy="706232"/>
            </a:xfrm>
            <a:prstGeom prst="donut">
              <a:avLst>
                <a:gd name="adj" fmla="val 789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646291" y="2223342"/>
              <a:ext cx="71037" cy="2993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094498" y="2223342"/>
              <a:ext cx="726514" cy="282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905913" y="2301457"/>
              <a:ext cx="747184" cy="91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05913" y="2301457"/>
              <a:ext cx="40143" cy="995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7024171" y="3485070"/>
              <a:ext cx="3622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6457706" y="2977956"/>
              <a:ext cx="159614" cy="25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376672" y="1777091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7172613" y="2001686"/>
              <a:ext cx="204059" cy="42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808042" y="2218650"/>
              <a:ext cx="201555" cy="208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7841682" y="2961014"/>
              <a:ext cx="167915" cy="335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42989" y="2732039"/>
            <a:ext cx="4918568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800" b="1" dirty="0">
                <a:ea typeface="Calibri Light" charset="0"/>
                <a:cs typeface="Calibri Light" charset="0"/>
                <a:sym typeface="Gill Sans Light"/>
              </a:rPr>
              <a:t>State machine </a:t>
            </a:r>
            <a:r>
              <a:rPr lang="en-US" sz="2800" b="1" dirty="0">
                <a:ea typeface="Calibri Light" charset="0"/>
                <a:cs typeface="Calibri Light" charset="0"/>
              </a:rPr>
              <a:t>representation</a:t>
            </a:r>
            <a:endParaRPr lang="en-US" sz="2800" b="1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227" y="4977377"/>
            <a:ext cx="2890913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ea typeface="Calibri Light" charset="0"/>
                <a:cs typeface="Calibri Light" charset="0"/>
                <a:sym typeface="Gill Sans Light"/>
              </a:rPr>
              <a:t>An execution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92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Example: Crawler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21457">
              <a:spcBef>
                <a:spcPts val="0"/>
              </a:spcBef>
            </a:pPr>
            <a:r>
              <a:rPr lang="en-US" dirty="0">
                <a:ea typeface="Calibri Light" charset="0"/>
                <a:cs typeface="Calibri Light" charset="0"/>
              </a:rPr>
              <a:t>Crawler starts at (0,5)</a:t>
            </a:r>
          </a:p>
          <a:p>
            <a:pPr marL="0" indent="-321457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 Light" charset="0"/>
                <a:cs typeface="Calibri Light" charset="0"/>
              </a:rPr>
              <a:t>It can move 1 step north or 1 step south-east</a:t>
            </a:r>
          </a:p>
          <a:p>
            <a:pPr marL="0" indent="-321457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 Light" charset="0"/>
                <a:cs typeface="Calibri Light" charset="0"/>
              </a:rPr>
              <a:t>Can it ever fall in the hole</a:t>
            </a:r>
            <a:r>
              <a:rPr lang="en-US" dirty="0" smtClean="0">
                <a:ea typeface="Calibri Light" charset="0"/>
                <a:cs typeface="Calibri Light" charset="0"/>
              </a:rPr>
              <a:t>?</a:t>
            </a:r>
            <a:endParaRPr lang="en-US" dirty="0">
              <a:ea typeface="Calibri Light" charset="0"/>
              <a:cs typeface="Calibri Ligh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36581" y="3167605"/>
            <a:ext cx="0" cy="3945078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>
            <a:off x="985779" y="5155025"/>
            <a:ext cx="502841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/>
          <p:nvPr/>
        </p:nvCxnSpPr>
        <p:spPr>
          <a:xfrm>
            <a:off x="4004424" y="4973851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/>
          <p:nvPr/>
        </p:nvCxnSpPr>
        <p:spPr>
          <a:xfrm>
            <a:off x="4005521" y="4794344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/>
          <p:nvPr/>
        </p:nvCxnSpPr>
        <p:spPr>
          <a:xfrm>
            <a:off x="4008170" y="4607985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/>
          <p:nvPr/>
        </p:nvCxnSpPr>
        <p:spPr>
          <a:xfrm>
            <a:off x="4004424" y="4417881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/>
          <p:nvPr/>
        </p:nvCxnSpPr>
        <p:spPr>
          <a:xfrm>
            <a:off x="4004424" y="423992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/>
          <p:nvPr/>
        </p:nvCxnSpPr>
        <p:spPr>
          <a:xfrm>
            <a:off x="4005064" y="5343462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/>
          <p:cNvCxnSpPr/>
          <p:nvPr/>
        </p:nvCxnSpPr>
        <p:spPr>
          <a:xfrm>
            <a:off x="4004424" y="552890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/>
          <p:nvPr/>
        </p:nvCxnSpPr>
        <p:spPr>
          <a:xfrm>
            <a:off x="4005521" y="5711520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/>
          <p:nvPr/>
        </p:nvCxnSpPr>
        <p:spPr>
          <a:xfrm>
            <a:off x="4004424" y="5894774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/>
          <p:cNvGrpSpPr/>
          <p:nvPr/>
        </p:nvGrpSpPr>
        <p:grpSpPr>
          <a:xfrm rot="5400000">
            <a:off x="4092946" y="4325342"/>
            <a:ext cx="65865" cy="1654846"/>
            <a:chOff x="5917096" y="5614505"/>
            <a:chExt cx="93675" cy="2353559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917096" y="6658308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18655" y="6403009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22423" y="613796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917096" y="586759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17096" y="5614505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18006" y="718397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917096" y="7447721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18655" y="770743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17096" y="7968064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Oval 72"/>
          <p:cNvSpPr/>
          <p:nvPr/>
        </p:nvSpPr>
        <p:spPr>
          <a:xfrm>
            <a:off x="3482513" y="4610443"/>
            <a:ext cx="1107776" cy="1095265"/>
          </a:xfrm>
          <a:prstGeom prst="ellipse">
            <a:avLst/>
          </a:prstGeom>
          <a:solidFill>
            <a:schemeClr val="bg2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009609" y="423992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>
            <a:off x="4005521" y="4060420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/>
          <p:nvPr/>
        </p:nvCxnSpPr>
        <p:spPr>
          <a:xfrm>
            <a:off x="4004923" y="3874061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/>
          <p:nvPr/>
        </p:nvCxnSpPr>
        <p:spPr>
          <a:xfrm>
            <a:off x="4007671" y="3683957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/>
          <p:nvPr/>
        </p:nvCxnSpPr>
        <p:spPr>
          <a:xfrm>
            <a:off x="4007671" y="3512498"/>
            <a:ext cx="62120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8" name="Group 87"/>
          <p:cNvGrpSpPr/>
          <p:nvPr/>
        </p:nvGrpSpPr>
        <p:grpSpPr>
          <a:xfrm>
            <a:off x="4004425" y="5894145"/>
            <a:ext cx="63216" cy="551311"/>
            <a:chOff x="6462644" y="7841273"/>
            <a:chExt cx="89907" cy="78408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1" name="Group 90"/>
          <p:cNvGrpSpPr/>
          <p:nvPr/>
        </p:nvGrpSpPr>
        <p:grpSpPr>
          <a:xfrm rot="5400000">
            <a:off x="5197348" y="4875785"/>
            <a:ext cx="63216" cy="551311"/>
            <a:chOff x="6462644" y="7841273"/>
            <a:chExt cx="89907" cy="784087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2993841" y="4877234"/>
            <a:ext cx="63216" cy="551311"/>
            <a:chOff x="6462644" y="7841273"/>
            <a:chExt cx="89907" cy="78408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63554" y="784127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62644" y="8105017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64203" y="8364733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62644" y="8625360"/>
              <a:ext cx="88348" cy="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4033982" y="4974641"/>
            <a:ext cx="518046" cy="185285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TextBox 103"/>
          <p:cNvSpPr txBox="1"/>
          <p:nvPr/>
        </p:nvSpPr>
        <p:spPr>
          <a:xfrm rot="20569322">
            <a:off x="4125154" y="5017427"/>
            <a:ext cx="390997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l-GR" sz="1266" dirty="0">
                <a:latin typeface="Calibri Light" charset="0"/>
                <a:ea typeface="Calibri Light" charset="0"/>
                <a:cs typeface="Calibri Light" charset="0"/>
              </a:rPr>
              <a:t>ρ=3</a:t>
            </a:r>
            <a:endParaRPr lang="en-US" sz="1266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988262" y="4198237"/>
            <a:ext cx="91440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6849" y="3167605"/>
            <a:ext cx="4041974" cy="3121111"/>
          </a:xfrm>
          <a:prstGeom prst="rect">
            <a:avLst/>
          </a:prstGeom>
          <a:ln>
            <a:solidFill>
              <a:srgbClr val="5A5F5E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predicate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Init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) {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0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5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}</a:t>
            </a:r>
          </a:p>
          <a:p>
            <a:pPr algn="l"/>
            <a:endParaRPr lang="mr-IN" sz="1406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predicate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MoveNorth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) {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tr-TR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v.x</a:t>
            </a:r>
            <a:endParaRPr lang="mr-IN" sz="1406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tr-TR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+ 1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}</a:t>
            </a:r>
          </a:p>
          <a:p>
            <a:pPr algn="l"/>
            <a:endParaRPr lang="mr-IN" sz="1406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predicate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MoveSouthEast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v':Variables</a:t>
            </a:r>
            <a:r>
              <a:rPr lang="en-US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) {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tr-TR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v.x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+ 1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  &amp;&amp; </a:t>
            </a:r>
            <a:r>
              <a:rPr lang="tr-TR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v'.y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== </a:t>
            </a:r>
            <a:r>
              <a:rPr lang="en-US" sz="1406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v.y</a:t>
            </a:r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- 1</a:t>
            </a:r>
          </a:p>
          <a:p>
            <a:pPr algn="l"/>
            <a:r>
              <a:rPr lang="mr-IN" sz="1406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 }</a:t>
            </a:r>
            <a:endParaRPr lang="en-US" sz="1406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70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24177</TotalTime>
  <Words>983</Words>
  <Application>Microsoft Macintosh PowerPoint</Application>
  <PresentationFormat>Widescreen</PresentationFormat>
  <Paragraphs>321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Calibri Light</vt:lpstr>
      <vt:lpstr>Consolas</vt:lpstr>
      <vt:lpstr>Courier New</vt:lpstr>
      <vt:lpstr>Gill Sans Light</vt:lpstr>
      <vt:lpstr>Mangal</vt:lpstr>
      <vt:lpstr>Times New Roman</vt:lpstr>
      <vt:lpstr>Wingdings</vt:lpstr>
      <vt:lpstr>Arial</vt:lpstr>
      <vt:lpstr>Office Theme</vt:lpstr>
      <vt:lpstr>EECS498-008 Formal Verification of Systems Software</vt:lpstr>
      <vt:lpstr>Chapter 4: Proving properties</vt:lpstr>
      <vt:lpstr>Let’s prove a safety invariant!</vt:lpstr>
      <vt:lpstr>Let’s prove a safety invariant!</vt:lpstr>
      <vt:lpstr>   Jay Normal Form</vt:lpstr>
      <vt:lpstr>Jay Normal Form</vt:lpstr>
      <vt:lpstr>Administrivia</vt:lpstr>
      <vt:lpstr>Safety property</vt:lpstr>
      <vt:lpstr>Example: Crawler</vt:lpstr>
      <vt:lpstr>Proving invariants</vt:lpstr>
      <vt:lpstr>Proving the Crawler</vt:lpstr>
      <vt:lpstr>Inductive invariants</vt:lpstr>
      <vt:lpstr>Invariants vs  Inductive invariants</vt:lpstr>
      <vt:lpstr> Proving safety with Inductive invariants</vt:lpstr>
      <vt:lpstr>Proving the Crawler</vt:lpstr>
      <vt:lpstr>Proving the Crawler</vt:lpstr>
      <vt:lpstr>Proving the Crawler</vt:lpstr>
      <vt:lpstr>PowerPoint Presentation</vt:lpstr>
      <vt:lpstr>PowerPoint Presentation</vt:lpstr>
      <vt:lpstr>PowerPoint Presentation</vt:lpstr>
      <vt:lpstr> Proving safety with Inductive invariants</vt:lpstr>
      <vt:lpstr>Example: lock server</vt:lpstr>
      <vt:lpstr>Example: lock server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1373</cp:revision>
  <dcterms:created xsi:type="dcterms:W3CDTF">2022-08-23T16:51:43Z</dcterms:created>
  <dcterms:modified xsi:type="dcterms:W3CDTF">2022-09-28T04:09:16Z</dcterms:modified>
  <cp:category/>
</cp:coreProperties>
</file>